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9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2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6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6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3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3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818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17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29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4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6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77E8F24-7B9A-4709-A167-D3234B00E848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75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</a:t>
            </a:r>
            <a:r>
              <a:rPr lang="fa-IR" sz="4000" b="1" dirty="0" smtClean="0">
                <a:cs typeface="B Homa" panose="00000400000000000000" pitchFamily="2" charset="-78"/>
              </a:rPr>
              <a:t>کاربرد کامپیوتر در فضای سبز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</a:t>
            </a:r>
            <a:r>
              <a:rPr lang="fa-IR" sz="4000" b="1" dirty="0" smtClean="0">
                <a:cs typeface="B Homa" panose="00000400000000000000" pitchFamily="2" charset="-78"/>
              </a:rPr>
              <a:t>2 </a:t>
            </a:r>
            <a:r>
              <a:rPr lang="fa-IR" sz="4000" b="1" dirty="0" smtClean="0">
                <a:cs typeface="B Homa" panose="00000400000000000000" pitchFamily="2" charset="-78"/>
              </a:rPr>
              <a:t>واحد </a:t>
            </a:r>
            <a:r>
              <a:rPr lang="fa-IR" sz="4000" b="1" dirty="0">
                <a:cs typeface="B Homa" panose="00000400000000000000" pitchFamily="2" charset="-78"/>
              </a:rPr>
              <a:t>عملی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ctr" rtl="1"/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4088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963882"/>
            <a:ext cx="10071277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سرفصل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ارائه اهداف درس</a:t>
            </a:r>
            <a:endParaRPr lang="en-US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en-US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ارزیابی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نرم افزارهای </a:t>
            </a:r>
            <a:r>
              <a:rPr lang="en-US" sz="4000" b="1" dirty="0" smtClean="0">
                <a:cs typeface="B Homa" panose="00000400000000000000" pitchFamily="2" charset="-78"/>
              </a:rPr>
              <a:t>AutoCAD</a:t>
            </a:r>
            <a:r>
              <a:rPr lang="fa-IR" sz="4000" b="1" dirty="0" smtClean="0">
                <a:cs typeface="B Homa" panose="00000400000000000000" pitchFamily="2" charset="-78"/>
              </a:rPr>
              <a:t> و </a:t>
            </a:r>
            <a:r>
              <a:rPr lang="en-US" sz="4000" b="1" dirty="0" smtClean="0">
                <a:cs typeface="B Homa" panose="00000400000000000000" pitchFamily="2" charset="-78"/>
              </a:rPr>
              <a:t> Sketch up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و کاربرد آنها در طراحی منظر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981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570008"/>
            <a:ext cx="10071277" cy="3303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برنامه </a:t>
            </a:r>
            <a:r>
              <a:rPr lang="en-US" sz="4000" b="1" dirty="0" smtClean="0">
                <a:cs typeface="B Homa" panose="00000400000000000000" pitchFamily="2" charset="-78"/>
              </a:rPr>
              <a:t>AutoCAD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معرفی بخش های مختلف این نرم افزار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line</a:t>
            </a:r>
            <a:r>
              <a:rPr lang="fa-IR" sz="4000" b="1" dirty="0" smtClean="0">
                <a:cs typeface="B Homa" panose="00000400000000000000" pitchFamily="2" charset="-78"/>
              </a:rPr>
              <a:t> و کاربرد آن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158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2454519"/>
            <a:ext cx="10071277" cy="3302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Polyline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Triangle</a:t>
            </a:r>
          </a:p>
          <a:p>
            <a:pPr algn="just" rtl="1"/>
            <a:r>
              <a:rPr lang="en-US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</a:t>
            </a:r>
            <a:r>
              <a:rPr lang="en-US" sz="4000" b="1" dirty="0" smtClean="0">
                <a:cs typeface="B Homa" panose="00000400000000000000" pitchFamily="2" charset="-78"/>
              </a:rPr>
              <a:t>Polygon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Rectangle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730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1921838"/>
            <a:ext cx="10071277" cy="4115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Hatch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Circle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 Arc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 Move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Copy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263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3"/>
            <a:ext cx="10071277" cy="3869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 Mirror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Rotate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Scale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Trim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Fillet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581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304309"/>
            <a:ext cx="10071277" cy="2878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</a:t>
            </a:r>
            <a:r>
              <a:rPr lang="en-US" sz="4000" b="1" dirty="0" smtClean="0">
                <a:cs typeface="B Homa" panose="00000400000000000000" pitchFamily="2" charset="-78"/>
              </a:rPr>
              <a:t> Dimension</a:t>
            </a:r>
            <a:r>
              <a:rPr lang="fa-IR" sz="4000" b="1" dirty="0" smtClean="0">
                <a:cs typeface="B Homa" panose="00000400000000000000" pitchFamily="2" charset="-78"/>
              </a:rPr>
              <a:t> و زیر مجموعه آن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Text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400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3"/>
            <a:ext cx="10071277" cy="361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Layer</a:t>
            </a:r>
          </a:p>
          <a:p>
            <a:pPr algn="just" rtl="1"/>
            <a:r>
              <a:rPr lang="en-US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Table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 Insert Raster Image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ذخیره کردن مطالب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381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1905510"/>
            <a:ext cx="10071277" cy="3362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Plot </a:t>
            </a:r>
            <a:r>
              <a:rPr lang="fa-IR" sz="4000" b="1" dirty="0" smtClean="0">
                <a:cs typeface="B Homa" panose="00000400000000000000" pitchFamily="2" charset="-78"/>
              </a:rPr>
              <a:t> و نحوه خروجی گرفتن از کار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Block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یک نقشه جهت انجام</a:t>
            </a:r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 بر روی آن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73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45532" y="2382568"/>
            <a:ext cx="10437962" cy="2657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نرم افزار  </a:t>
            </a:r>
            <a:r>
              <a:rPr lang="en-US" sz="4000" b="1" dirty="0" smtClean="0">
                <a:cs typeface="B Homa" panose="00000400000000000000" pitchFamily="2" charset="-78"/>
              </a:rPr>
              <a:t>Sketch up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معرفی بخش های مختلف این نرم افزار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line</a:t>
            </a:r>
            <a:r>
              <a:rPr lang="fa-IR" sz="4000" b="1" dirty="0">
                <a:cs typeface="B Homa" panose="00000400000000000000" pitchFamily="2" charset="-78"/>
              </a:rPr>
              <a:t> و کاربرد آن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911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24422" y="2455500"/>
            <a:ext cx="10437962" cy="3092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معرفی دستور </a:t>
            </a:r>
            <a:r>
              <a:rPr lang="en-US" sz="4000" b="1" dirty="0">
                <a:cs typeface="B Homa" panose="00000400000000000000" pitchFamily="2" charset="-78"/>
              </a:rPr>
              <a:t>Polyline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Triangle</a:t>
            </a:r>
          </a:p>
          <a:p>
            <a:pPr algn="just" rtl="1"/>
            <a:r>
              <a:rPr lang="en-US" sz="4000" b="1" dirty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معرفی دستور</a:t>
            </a:r>
            <a:r>
              <a:rPr lang="en-US" sz="4000" b="1" dirty="0">
                <a:cs typeface="B Homa" panose="00000400000000000000" pitchFamily="2" charset="-78"/>
              </a:rPr>
              <a:t>Polygon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Rectangle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4211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244437"/>
            <a:ext cx="10071277" cy="3397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Dimension</a:t>
            </a:r>
            <a:r>
              <a:rPr lang="fa-IR" sz="4000" b="1" dirty="0" smtClean="0">
                <a:cs typeface="B Homa" panose="00000400000000000000" pitchFamily="2" charset="-78"/>
              </a:rPr>
              <a:t> و زیر مجموعه آن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Circle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 Arc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 Move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Copy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09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088573"/>
            <a:ext cx="10071277" cy="4079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معرفی </a:t>
            </a:r>
            <a:r>
              <a:rPr lang="fa-IR" sz="4000" b="1" dirty="0">
                <a:cs typeface="B Homa" panose="00000400000000000000" pitchFamily="2" charset="-78"/>
              </a:rPr>
              <a:t>دستور </a:t>
            </a:r>
            <a:r>
              <a:rPr lang="en-US" sz="4000" b="1" dirty="0">
                <a:cs typeface="B Homa" panose="00000400000000000000" pitchFamily="2" charset="-78"/>
              </a:rPr>
              <a:t>Rotate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معرفی دستور </a:t>
            </a:r>
            <a:r>
              <a:rPr lang="en-US" sz="4000" b="1" dirty="0">
                <a:cs typeface="B Homa" panose="00000400000000000000" pitchFamily="2" charset="-78"/>
              </a:rPr>
              <a:t>Scale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معرفی دستور </a:t>
            </a:r>
            <a:r>
              <a:rPr lang="en-US" sz="4000" b="1" dirty="0">
                <a:cs typeface="B Homa" panose="00000400000000000000" pitchFamily="2" charset="-78"/>
              </a:rPr>
              <a:t>Layer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Block</a:t>
            </a:r>
            <a:r>
              <a:rPr lang="fa-IR" sz="4000" b="1" dirty="0" smtClean="0">
                <a:cs typeface="B Homa" panose="00000400000000000000" pitchFamily="2" charset="-78"/>
              </a:rPr>
              <a:t> و </a:t>
            </a:r>
            <a:r>
              <a:rPr lang="en-US" sz="4000" b="1" dirty="0" smtClean="0">
                <a:cs typeface="B Homa" panose="00000400000000000000" pitchFamily="2" charset="-78"/>
              </a:rPr>
              <a:t>Group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1194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04183" y="2515488"/>
            <a:ext cx="10071277" cy="3635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Pull/Push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Offset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Erase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Text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0030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489023"/>
            <a:ext cx="10071277" cy="3080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 Panel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Zoom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 View</a:t>
            </a:r>
            <a:r>
              <a:rPr lang="fa-IR" sz="4000" b="1" dirty="0" smtClean="0">
                <a:cs typeface="B Homa" panose="00000400000000000000" pitchFamily="2" charset="-78"/>
              </a:rPr>
              <a:t> و زیر مجموعه آن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7192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56137" y="2282963"/>
            <a:ext cx="10071277" cy="3660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</a:t>
            </a:r>
            <a:r>
              <a:rPr lang="en-US" sz="4000" b="1" dirty="0" smtClean="0">
                <a:cs typeface="B Homa" panose="00000400000000000000" pitchFamily="2" charset="-78"/>
              </a:rPr>
              <a:t> Shadow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Fog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Component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دستور </a:t>
            </a:r>
            <a:r>
              <a:rPr lang="en-US" sz="4000" b="1" dirty="0" smtClean="0">
                <a:cs typeface="B Homa" panose="00000400000000000000" pitchFamily="2" charset="-78"/>
              </a:rPr>
              <a:t>Style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782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182091"/>
            <a:ext cx="10071277" cy="3356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به نحوه خروجی گرفتن از نرم افزار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نحوه ایجاد </a:t>
            </a:r>
            <a:r>
              <a:rPr lang="en-US" sz="4000" b="1" dirty="0" smtClean="0">
                <a:cs typeface="B Homa" panose="00000400000000000000" pitchFamily="2" charset="-78"/>
              </a:rPr>
              <a:t>Animation</a:t>
            </a:r>
            <a:r>
              <a:rPr lang="fa-IR" sz="4000" b="1" dirty="0" smtClean="0">
                <a:cs typeface="B Homa" panose="00000400000000000000" pitchFamily="2" charset="-78"/>
              </a:rPr>
              <a:t> با نرم افزار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نحوه ذخیره کردن کار</a:t>
            </a: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9887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2315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تبدیل نقشه دو بعدی خروجی از برنامه </a:t>
            </a:r>
            <a:r>
              <a:rPr lang="en-US" sz="4000" b="1" dirty="0" smtClean="0">
                <a:cs typeface="B Homa" panose="00000400000000000000" pitchFamily="2" charset="-78"/>
              </a:rPr>
              <a:t>AutoCAD</a:t>
            </a:r>
            <a:r>
              <a:rPr lang="fa-IR" sz="4000" b="1" dirty="0" smtClean="0">
                <a:cs typeface="B Homa" panose="00000400000000000000" pitchFamily="2" charset="-78"/>
              </a:rPr>
              <a:t> انجام شده توسط دانشجویان به تصویر سه بعدی توسط برنامه </a:t>
            </a:r>
            <a:r>
              <a:rPr lang="en-US" sz="4000" b="1" dirty="0" smtClean="0">
                <a:cs typeface="B Homa" panose="00000400000000000000" pitchFamily="2" charset="-78"/>
              </a:rPr>
              <a:t>Sketch up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794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رفع اشکال نقشه های دانشجویان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940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124</TotalTime>
  <Words>391</Words>
  <Application>Microsoft Office PowerPoint</Application>
  <PresentationFormat>Widescreen</PresentationFormat>
  <Paragraphs>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Windows User</dc:creator>
  <cp:lastModifiedBy>Windows User</cp:lastModifiedBy>
  <cp:revision>48</cp:revision>
  <dcterms:created xsi:type="dcterms:W3CDTF">2018-12-05T05:16:26Z</dcterms:created>
  <dcterms:modified xsi:type="dcterms:W3CDTF">2019-09-22T05:35:39Z</dcterms:modified>
</cp:coreProperties>
</file>