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412" r:id="rId3"/>
    <p:sldId id="397" r:id="rId4"/>
    <p:sldId id="394" r:id="rId5"/>
    <p:sldId id="409" r:id="rId6"/>
    <p:sldId id="395" r:id="rId7"/>
    <p:sldId id="410" r:id="rId8"/>
    <p:sldId id="264" r:id="rId9"/>
    <p:sldId id="400" r:id="rId10"/>
    <p:sldId id="396" r:id="rId11"/>
    <p:sldId id="408" r:id="rId12"/>
    <p:sldId id="411" r:id="rId13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2"/>
            <p14:sldId id="397"/>
            <p14:sldId id="394"/>
            <p14:sldId id="409"/>
            <p14:sldId id="395"/>
            <p14:sldId id="410"/>
            <p14:sldId id="264"/>
            <p14:sldId id="400"/>
            <p14:sldId id="396"/>
            <p14:sldId id="408"/>
            <p14:sldId id="4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8959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5" y="1829701"/>
            <a:ext cx="84340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72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ازدواج</a:t>
            </a:r>
            <a:endParaRPr lang="fa-IR" sz="72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48444" y="677475"/>
            <a:ext cx="23391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7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1350" y="3645026"/>
            <a:ext cx="86384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نگاه دین به پدیده ی ازدواج چیست ؟</a:t>
            </a:r>
          </a:p>
          <a:p>
            <a:pPr algn="just" rtl="1"/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ویژگی های همسر شایسته کدام است ؟</a:t>
            </a:r>
            <a:endParaRPr lang="fa-IR" sz="28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06" y="2261008"/>
            <a:ext cx="3674598" cy="2768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86071" y="2435305"/>
            <a:ext cx="8938902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1.ازدواج سنت پیامبر (ص) و رویگردانی از آن نیز رویگردانی از سنت آن حضرت به شمار می رود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محبوب ترین و محکم ترین بنیاد در اسلام ازدواج دانسته شده است.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2.ازدواج زمینه به دست آوردن نیم یا بخشی از دین اعلام شده و تحصیل بخش دیگر آن نیز باتقوا دانسته شده است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3.از ترک ازدواج به دلیل بیم از فقر ، نهی شده و حتی ازدواج زمینه کسب روزی معرفی شده است 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4"/>
          <a:stretch/>
        </p:blipFill>
        <p:spPr>
          <a:xfrm flipH="1">
            <a:off x="914400" y="837639"/>
            <a:ext cx="3261946" cy="12322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48230" y="1144125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اسلام و تشویق به ازدواج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70937" y="2435305"/>
            <a:ext cx="5854035" cy="36317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4.عزب ماندن و عدم پاسخگویی معقول و منطقی به نیازهای غریزی ، شخص را در معرض آفات و انحرافات اخلاقی و رفتاری قرار می دهد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5.در احادیث ، دختران به مثابه میوه های درختان می باشند که می باید در زمان مناسب چیده شوند .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6. در روایات برای کسانی که زمینه ازدواج جوانان را فراهم می سازد </a:t>
            </a:r>
            <a:r>
              <a:rPr lang="fa-IR" sz="2000" dirty="0" smtClean="0">
                <a:cs typeface="B Yekan" panose="00000400000000000000" pitchFamily="2" charset="-78"/>
              </a:rPr>
              <a:t>، </a:t>
            </a:r>
            <a:r>
              <a:rPr lang="fa-IR" sz="2000" dirty="0" smtClean="0">
                <a:cs typeface="B Yekan" panose="00000400000000000000" pitchFamily="2" charset="-78"/>
              </a:rPr>
              <a:t>پاداش های اخروی وعده داده شده است 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اسلام و تشویق به ازدواج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37" y="2063185"/>
            <a:ext cx="3110464" cy="2880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35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25353" y="2435305"/>
            <a:ext cx="8789185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اسلام با غریزه جنسی برخوردی منطقی و واقع بینانه دارد و ضمن تأکید بر ضرورت وجود این غریزه و حکمت خداوند در پیش بینی آن ، ازدواج را بهترین راه حل برای پاسخ به این غریزه می شناسد . </a:t>
            </a:r>
          </a:p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در میان ادیان آسمانی </a:t>
            </a:r>
            <a:r>
              <a:rPr lang="fa-IR" sz="2400" dirty="0">
                <a:cs typeface="B Yekan" panose="00000400000000000000" pitchFamily="2" charset="-78"/>
              </a:rPr>
              <a:t>، دین مسیحیت </a:t>
            </a:r>
            <a:r>
              <a:rPr lang="fa-IR" sz="2400" dirty="0" smtClean="0">
                <a:cs typeface="B Yekan" panose="00000400000000000000" pitchFamily="2" charset="-78"/>
              </a:rPr>
              <a:t>کنونی _ که دچار تحریف شده _ به ترک دنیا و به طور خاص به ترک ازدواج گرایش نشان داده است .</a:t>
            </a:r>
            <a:endParaRPr lang="fa-IR" sz="2400" dirty="0">
              <a:cs typeface="B Yekan" panose="00000400000000000000" pitchFamily="2" charset="-78"/>
            </a:endParaRPr>
          </a:p>
          <a:p>
            <a:pPr algn="just" rtl="1"/>
            <a:endParaRPr lang="fa-IR" sz="2400" dirty="0" smtClean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تفکر رهبانی ترک ازدواج</a:t>
            </a:r>
            <a:endParaRPr lang="fa-IR" sz="36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437" y="4677506"/>
            <a:ext cx="2911016" cy="1617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414058"/>
            <a:ext cx="8263994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1.ایمان و خودباوری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2.عفت و پاکدامنی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3.نیک خلقی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4.برخورداری از فضایل اخلاقی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ویژگی های همسر شایسته از نگاه قرآن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607" y="1801347"/>
            <a:ext cx="3437416" cy="2124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9234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414058"/>
            <a:ext cx="826399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خداوند در سوره بقره آیه 221 شرط ازدواج با مشرکان را ایمان دانسته است :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نهی در این آیه شامل </a:t>
            </a:r>
            <a:r>
              <a:rPr lang="fa-IR" altLang="fa-IR" sz="2000" dirty="0">
                <a:cs typeface="B Yekan" panose="00000400000000000000" pitchFamily="2" charset="-78"/>
              </a:rPr>
              <a:t>ازدواج پسران و </a:t>
            </a:r>
            <a:r>
              <a:rPr lang="fa-IR" altLang="fa-IR" sz="2000" dirty="0" smtClean="0">
                <a:cs typeface="B Yekan" panose="00000400000000000000" pitchFamily="2" charset="-78"/>
              </a:rPr>
              <a:t>دختران مسلمان با دختران و پسران آزاد مشرک است . خداوند در این مقام تذکر می دهد که اگر مردی مسلمان و آزاد – که بالطبع باید با زن آزاد که هم کفو اوست ، ازدواج کند – کنیزی مؤمن را به همسری برگزیند ، بهتر از ازدواج با دختری آزاد و زیبا اما فاقد ایمان است .همچنین به عکس ، ازدواج دختر مسلمان ، بهتر از ازدواج با جوان مشرک ِ بی ایمان است ، هر چند آزاد و زیبا باشد ، به دیگر بیان ، ایمان و خداباوری و یکتاپرستی ، بر آزاد و زیبا بودن ترجیح داده شده است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چون زناشویی با آنان باعث لغزش های عقیدتی و اخلاقی فرد مسلمان می شود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 ایمان </a:t>
            </a:r>
            <a:r>
              <a:rPr lang="fa-IR" sz="3200" b="1" dirty="0">
                <a:latin typeface="IRANSans" panose="02040503050201020203" pitchFamily="18" charset="-78"/>
                <a:cs typeface="B Titr" panose="00000700000000000000" pitchFamily="2" charset="-78"/>
              </a:rPr>
              <a:t>و خودباوری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996355" y="2414058"/>
            <a:ext cx="427569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پیامبر اکرم (ص) فرمود : از گیاه روئیده در مزبله اجتناب کنید . سؤال شد: ای رسول خدا ! مقصود از چنین گیاهی چیست ؟ فرمود زنی زیبا که در خانواده ای ناصالح رشد کرده است .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2.عفت و پاکدامنی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2" r="18031"/>
          <a:stretch/>
        </p:blipFill>
        <p:spPr>
          <a:xfrm>
            <a:off x="2069836" y="1935651"/>
            <a:ext cx="2949085" cy="27867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61437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اخلاق نیک و خوش خُلقی به مثابه روغنی است که از سایش و فرسودگی قطعات انسانی در اثر برخورد و اصطکاک مداوم جلوگیری می کند 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آمار نشان می دهد که یکی از مؤثرترین عواملی که همسران را به طلاق می کشاند ، سوء خلق آنهاست .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60" y="3546356"/>
            <a:ext cx="3810000" cy="2333625"/>
          </a:xfrm>
          <a:prstGeom prst="rect">
            <a:avLst/>
          </a:prstGeom>
        </p:spPr>
      </p:pic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 نیک خُلقی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055576" y="2242608"/>
            <a:ext cx="5507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از آیات (28 – 23 سوره قصص) هفت نکته برداشت می شود . </a:t>
            </a:r>
          </a:p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1ـ دین اسلام ضمن تأکید بر اهمیت یاری والدین و ضرورت همکاری و همدلی اعضای خانواده در تأمین نیازهای اقتصادی ، بیانگر نکته مهم دیگری است و آن اینکه دین با حضور زنان در اجتماع و بر عهده گرفتن کارهای دشوار هیچ مخالفتی ندارد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2ـ زنان با رعایت اصل عدم اختلاط و اصل عفت و حیا آزادند تا مسئولیت های جاری زندگی را بر عهده گیرند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3ـ سخن گفتن دختران و پسران با یکدیگر در صورتی که با هدفی معقول و به دور از هوس های شیطانی باشد ، بی اشکال است .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4.برخورداری از فضایل اخلاقی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68" y="2063184"/>
            <a:ext cx="3398220" cy="2265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98127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14" y="4203080"/>
            <a:ext cx="2725248" cy="2035921"/>
          </a:xfrm>
          <a:prstGeom prst="rect">
            <a:avLst/>
          </a:prstGeom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6143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>
                <a:cs typeface="B Yekan" panose="00000400000000000000" pitchFamily="2" charset="-78"/>
              </a:rPr>
              <a:t>4.روح فتوت و جوانمردی </a:t>
            </a:r>
          </a:p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5ـ خداوند با لطف خود همسران فقیر را بی نیاز می سازد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6ـ از نظر قرآن آنجا که انسان به دامادی صالح و شایسته و برخوردار از سجایای اخلاقی برخورد و خود نیز دختری هم کفو و شایسته داشت ، بسیار بجا و نیکوست که خود پیش دستی کرده ، با پیشنهاد ازدواج مقدمات این پیوند را فراهم آورد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7ـ مهر از شرایط ازدواج و هدیه ای است که خداوند بر عهده گرفتن و پرداخت آن را از سوی مردان لازم دانسته است .</a:t>
            </a:r>
          </a:p>
          <a:p>
            <a:pPr algn="just" rtl="1"/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4.برخورداری از فضایل اخلاقی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407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1226</TotalTime>
  <Words>778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80</cp:revision>
  <dcterms:created xsi:type="dcterms:W3CDTF">2017-02-05T13:10:08Z</dcterms:created>
  <dcterms:modified xsi:type="dcterms:W3CDTF">2018-02-14T08:44:02Z</dcterms:modified>
</cp:coreProperties>
</file>