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7"/>
  </p:notesMasterIdLst>
  <p:sldIdLst>
    <p:sldId id="278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72" r:id="rId10"/>
    <p:sldId id="275" r:id="rId11"/>
    <p:sldId id="274" r:id="rId12"/>
    <p:sldId id="277" r:id="rId13"/>
    <p:sldId id="276" r:id="rId14"/>
    <p:sldId id="279" r:id="rId15"/>
    <p:sldId id="280" r:id="rId1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C"/>
    <a:srgbClr val="B41E33"/>
    <a:srgbClr val="5FB161"/>
    <a:srgbClr val="3FA5C1"/>
    <a:srgbClr val="D5D000"/>
    <a:srgbClr val="2B7285"/>
    <a:srgbClr val="2B6C26"/>
    <a:srgbClr val="652B91"/>
    <a:srgbClr val="FFFF43"/>
    <a:srgbClr val="ED83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09" autoAdjust="0"/>
    <p:restoredTop sz="94667" autoAdjust="0"/>
  </p:normalViewPr>
  <p:slideViewPr>
    <p:cSldViewPr>
      <p:cViewPr>
        <p:scale>
          <a:sx n="70" d="100"/>
          <a:sy n="70" d="100"/>
        </p:scale>
        <p:origin x="-10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C2843-3C74-4CBC-998B-B0C013DBFA23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A8C18CD4-0E0E-4BEF-B35B-6655352CE521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dirty="0" smtClean="0">
              <a:solidFill>
                <a:srgbClr val="FFC000"/>
              </a:solidFill>
            </a:rPr>
            <a:t>1</a:t>
          </a:r>
          <a:endParaRPr lang="fa-IR" dirty="0">
            <a:solidFill>
              <a:srgbClr val="FFC000"/>
            </a:solidFill>
          </a:endParaRPr>
        </a:p>
      </dgm:t>
    </dgm:pt>
    <dgm:pt modelId="{4003E122-621C-4F33-888B-E7EC3E6EDC75}" type="parTrans" cxnId="{9A602487-1255-4358-A3A0-54FFC725F26A}">
      <dgm:prSet/>
      <dgm:spPr/>
      <dgm:t>
        <a:bodyPr/>
        <a:lstStyle/>
        <a:p>
          <a:pPr algn="l" rtl="0"/>
          <a:endParaRPr lang="fa-IR"/>
        </a:p>
      </dgm:t>
    </dgm:pt>
    <dgm:pt modelId="{15276D75-AF2D-4C56-AE70-468A8D5B55DB}" type="sibTrans" cxnId="{9A602487-1255-4358-A3A0-54FFC725F26A}">
      <dgm:prSet/>
      <dgm:spPr/>
      <dgm:t>
        <a:bodyPr/>
        <a:lstStyle/>
        <a:p>
          <a:pPr algn="l" rtl="0"/>
          <a:endParaRPr lang="fa-IR"/>
        </a:p>
      </dgm:t>
    </dgm:pt>
    <dgm:pt modelId="{31B2E594-396A-43F4-912C-E9B02D7D2D3F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r" rtl="0"/>
          <a:r>
            <a:rPr lang="en-US" dirty="0" smtClean="0">
              <a:solidFill>
                <a:schemeClr val="accent4">
                  <a:lumMod val="75000"/>
                </a:schemeClr>
              </a:solidFill>
            </a:rPr>
            <a:t>S-shaped curve voltammogram</a:t>
          </a:r>
          <a:endParaRPr lang="fa-IR" dirty="0">
            <a:solidFill>
              <a:schemeClr val="accent4">
                <a:lumMod val="75000"/>
              </a:schemeClr>
            </a:solidFill>
          </a:endParaRPr>
        </a:p>
      </dgm:t>
    </dgm:pt>
    <dgm:pt modelId="{64798069-4F4D-4A44-89F0-65980790867A}" type="parTrans" cxnId="{F40B0F56-DCCB-4FAC-80BC-A2199F87D90B}">
      <dgm:prSet/>
      <dgm:spPr/>
      <dgm:t>
        <a:bodyPr/>
        <a:lstStyle/>
        <a:p>
          <a:pPr algn="l" rtl="0"/>
          <a:endParaRPr lang="fa-IR"/>
        </a:p>
      </dgm:t>
    </dgm:pt>
    <dgm:pt modelId="{05C562B4-533B-480D-BD48-AF8532682C63}" type="sibTrans" cxnId="{F40B0F56-DCCB-4FAC-80BC-A2199F87D90B}">
      <dgm:prSet/>
      <dgm:spPr/>
      <dgm:t>
        <a:bodyPr/>
        <a:lstStyle/>
        <a:p>
          <a:pPr algn="l" rtl="0"/>
          <a:endParaRPr lang="fa-IR"/>
        </a:p>
      </dgm:t>
    </dgm:pt>
    <dgm:pt modelId="{9399FE79-6A27-48BE-A501-CD848B88110E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dirty="0" smtClean="0">
              <a:solidFill>
                <a:srgbClr val="FFC000"/>
              </a:solidFill>
            </a:rPr>
            <a:t>2</a:t>
          </a:r>
          <a:endParaRPr lang="fa-IR" dirty="0">
            <a:solidFill>
              <a:srgbClr val="FFC000"/>
            </a:solidFill>
          </a:endParaRPr>
        </a:p>
      </dgm:t>
    </dgm:pt>
    <dgm:pt modelId="{124DE35C-7D68-4094-BBB8-289FC051B3C2}" type="parTrans" cxnId="{0E0B5C96-981F-461C-992A-8FF1F677C06A}">
      <dgm:prSet/>
      <dgm:spPr/>
      <dgm:t>
        <a:bodyPr/>
        <a:lstStyle/>
        <a:p>
          <a:pPr algn="l" rtl="0"/>
          <a:endParaRPr lang="fa-IR"/>
        </a:p>
      </dgm:t>
    </dgm:pt>
    <dgm:pt modelId="{3B247501-7602-4109-95A0-F60E19318944}" type="sibTrans" cxnId="{0E0B5C96-981F-461C-992A-8FF1F677C06A}">
      <dgm:prSet/>
      <dgm:spPr/>
      <dgm:t>
        <a:bodyPr/>
        <a:lstStyle/>
        <a:p>
          <a:pPr algn="l" rtl="0"/>
          <a:endParaRPr lang="fa-IR"/>
        </a:p>
      </dgm:t>
    </dgm:pt>
    <dgm:pt modelId="{49FED775-17FE-4AC1-839A-A72351626FC9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increasing </a:t>
          </a:r>
          <a:r>
            <a:rPr lang="en-US" dirty="0" err="1" smtClean="0">
              <a:solidFill>
                <a:schemeClr val="accent5">
                  <a:lumMod val="75000"/>
                </a:schemeClr>
              </a:solidFill>
            </a:rPr>
            <a:t>i</a:t>
          </a:r>
          <a:r>
            <a:rPr lang="en-US" baseline="-25000" dirty="0" err="1" smtClean="0">
              <a:solidFill>
                <a:schemeClr val="accent5">
                  <a:lumMod val="75000"/>
                </a:schemeClr>
              </a:solidFill>
            </a:rPr>
            <a:t>pf</a:t>
          </a:r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/v</a:t>
          </a:r>
          <a:r>
            <a:rPr lang="en-US" baseline="30000" dirty="0" smtClean="0">
              <a:solidFill>
                <a:schemeClr val="accent5">
                  <a:lumMod val="75000"/>
                </a:schemeClr>
              </a:solidFill>
            </a:rPr>
            <a:t>1/2</a:t>
          </a:r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 with v</a:t>
          </a:r>
          <a:endParaRPr lang="fa-IR" dirty="0">
            <a:solidFill>
              <a:schemeClr val="accent5">
                <a:lumMod val="75000"/>
              </a:schemeClr>
            </a:solidFill>
          </a:endParaRPr>
        </a:p>
      </dgm:t>
    </dgm:pt>
    <dgm:pt modelId="{9EB8B62F-94BD-4C29-89A3-8809EE46C87E}" type="parTrans" cxnId="{9FE8423F-6588-4DB6-B5CE-F515516A9B80}">
      <dgm:prSet/>
      <dgm:spPr/>
      <dgm:t>
        <a:bodyPr/>
        <a:lstStyle/>
        <a:p>
          <a:pPr algn="l" rtl="0"/>
          <a:endParaRPr lang="fa-IR"/>
        </a:p>
      </dgm:t>
    </dgm:pt>
    <dgm:pt modelId="{D86CB8FE-3418-4B98-960D-4EE81E26D84A}" type="sibTrans" cxnId="{9FE8423F-6588-4DB6-B5CE-F515516A9B80}">
      <dgm:prSet/>
      <dgm:spPr/>
      <dgm:t>
        <a:bodyPr/>
        <a:lstStyle/>
        <a:p>
          <a:pPr algn="l" rtl="0"/>
          <a:endParaRPr lang="fa-IR"/>
        </a:p>
      </dgm:t>
    </dgm:pt>
    <dgm:pt modelId="{6F21E167-CB04-4354-98CB-F3E3B319F363}" type="pres">
      <dgm:prSet presAssocID="{FA2C2843-3C74-4CBC-998B-B0C013DBFA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FB20F86-1054-4412-9028-39931A515049}" type="pres">
      <dgm:prSet presAssocID="{A8C18CD4-0E0E-4BEF-B35B-6655352CE521}" presName="composite" presStyleCnt="0"/>
      <dgm:spPr/>
    </dgm:pt>
    <dgm:pt modelId="{D072454C-1D37-4D8C-B288-9671D4F5CEBA}" type="pres">
      <dgm:prSet presAssocID="{A8C18CD4-0E0E-4BEF-B35B-6655352CE52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5E582E7-73FC-4F92-A8C8-63BD7B445F5B}" type="pres">
      <dgm:prSet presAssocID="{A8C18CD4-0E0E-4BEF-B35B-6655352CE52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2ED834-7CD1-46BB-8C0B-9F34B4CCB8B3}" type="pres">
      <dgm:prSet presAssocID="{15276D75-AF2D-4C56-AE70-468A8D5B55DB}" presName="sp" presStyleCnt="0"/>
      <dgm:spPr/>
    </dgm:pt>
    <dgm:pt modelId="{496DA498-F66E-43CA-BC94-6D818151D0AF}" type="pres">
      <dgm:prSet presAssocID="{9399FE79-6A27-48BE-A501-CD848B88110E}" presName="composite" presStyleCnt="0"/>
      <dgm:spPr/>
    </dgm:pt>
    <dgm:pt modelId="{7239B79E-B3AA-44D1-BCC0-CEBDB2EA6B5D}" type="pres">
      <dgm:prSet presAssocID="{9399FE79-6A27-48BE-A501-CD848B88110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C5F4DF-1AEA-4D60-BAD2-E59A9D1FB9D9}" type="pres">
      <dgm:prSet presAssocID="{9399FE79-6A27-48BE-A501-CD848B88110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D9DDAEF-692E-49E5-9F83-1534D4631923}" type="presOf" srcId="{A8C18CD4-0E0E-4BEF-B35B-6655352CE521}" destId="{D072454C-1D37-4D8C-B288-9671D4F5CEBA}" srcOrd="0" destOrd="0" presId="urn:microsoft.com/office/officeart/2005/8/layout/chevron2"/>
    <dgm:cxn modelId="{0E0B5C96-981F-461C-992A-8FF1F677C06A}" srcId="{FA2C2843-3C74-4CBC-998B-B0C013DBFA23}" destId="{9399FE79-6A27-48BE-A501-CD848B88110E}" srcOrd="1" destOrd="0" parTransId="{124DE35C-7D68-4094-BBB8-289FC051B3C2}" sibTransId="{3B247501-7602-4109-95A0-F60E19318944}"/>
    <dgm:cxn modelId="{3BA89C73-AAD3-4AA1-87B9-DF88B0F2D624}" type="presOf" srcId="{9399FE79-6A27-48BE-A501-CD848B88110E}" destId="{7239B79E-B3AA-44D1-BCC0-CEBDB2EA6B5D}" srcOrd="0" destOrd="0" presId="urn:microsoft.com/office/officeart/2005/8/layout/chevron2"/>
    <dgm:cxn modelId="{F40B0F56-DCCB-4FAC-80BC-A2199F87D90B}" srcId="{A8C18CD4-0E0E-4BEF-B35B-6655352CE521}" destId="{31B2E594-396A-43F4-912C-E9B02D7D2D3F}" srcOrd="0" destOrd="0" parTransId="{64798069-4F4D-4A44-89F0-65980790867A}" sibTransId="{05C562B4-533B-480D-BD48-AF8532682C63}"/>
    <dgm:cxn modelId="{9FE8423F-6588-4DB6-B5CE-F515516A9B80}" srcId="{9399FE79-6A27-48BE-A501-CD848B88110E}" destId="{49FED775-17FE-4AC1-839A-A72351626FC9}" srcOrd="0" destOrd="0" parTransId="{9EB8B62F-94BD-4C29-89A3-8809EE46C87E}" sibTransId="{D86CB8FE-3418-4B98-960D-4EE81E26D84A}"/>
    <dgm:cxn modelId="{18139E97-F48F-4BC2-9015-E30B17DBA4C5}" type="presOf" srcId="{31B2E594-396A-43F4-912C-E9B02D7D2D3F}" destId="{D5E582E7-73FC-4F92-A8C8-63BD7B445F5B}" srcOrd="0" destOrd="0" presId="urn:microsoft.com/office/officeart/2005/8/layout/chevron2"/>
    <dgm:cxn modelId="{23CAC41A-2C56-4861-98B6-5C36F6B04498}" type="presOf" srcId="{FA2C2843-3C74-4CBC-998B-B0C013DBFA23}" destId="{6F21E167-CB04-4354-98CB-F3E3B319F363}" srcOrd="0" destOrd="0" presId="urn:microsoft.com/office/officeart/2005/8/layout/chevron2"/>
    <dgm:cxn modelId="{9A602487-1255-4358-A3A0-54FFC725F26A}" srcId="{FA2C2843-3C74-4CBC-998B-B0C013DBFA23}" destId="{A8C18CD4-0E0E-4BEF-B35B-6655352CE521}" srcOrd="0" destOrd="0" parTransId="{4003E122-621C-4F33-888B-E7EC3E6EDC75}" sibTransId="{15276D75-AF2D-4C56-AE70-468A8D5B55DB}"/>
    <dgm:cxn modelId="{4031E5E1-E9F0-4E59-A909-6B0C8999C2AD}" type="presOf" srcId="{49FED775-17FE-4AC1-839A-A72351626FC9}" destId="{18C5F4DF-1AEA-4D60-BAD2-E59A9D1FB9D9}" srcOrd="0" destOrd="0" presId="urn:microsoft.com/office/officeart/2005/8/layout/chevron2"/>
    <dgm:cxn modelId="{C20C1D3A-16E8-4DB5-AA47-62246080B74E}" type="presParOf" srcId="{6F21E167-CB04-4354-98CB-F3E3B319F363}" destId="{BFB20F86-1054-4412-9028-39931A515049}" srcOrd="0" destOrd="0" presId="urn:microsoft.com/office/officeart/2005/8/layout/chevron2"/>
    <dgm:cxn modelId="{464E32F9-E72D-4EEA-A697-1BE17B4C2502}" type="presParOf" srcId="{BFB20F86-1054-4412-9028-39931A515049}" destId="{D072454C-1D37-4D8C-B288-9671D4F5CEBA}" srcOrd="0" destOrd="0" presId="urn:microsoft.com/office/officeart/2005/8/layout/chevron2"/>
    <dgm:cxn modelId="{494332BB-40BD-467F-99E5-E1D77970791B}" type="presParOf" srcId="{BFB20F86-1054-4412-9028-39931A515049}" destId="{D5E582E7-73FC-4F92-A8C8-63BD7B445F5B}" srcOrd="1" destOrd="0" presId="urn:microsoft.com/office/officeart/2005/8/layout/chevron2"/>
    <dgm:cxn modelId="{ABCEA097-DC69-4D00-B732-CE4D8EDC5DD2}" type="presParOf" srcId="{6F21E167-CB04-4354-98CB-F3E3B319F363}" destId="{D42ED834-7CD1-46BB-8C0B-9F34B4CCB8B3}" srcOrd="1" destOrd="0" presId="urn:microsoft.com/office/officeart/2005/8/layout/chevron2"/>
    <dgm:cxn modelId="{A51AFB4B-1B63-4F85-A40A-D6FBAB6AEB23}" type="presParOf" srcId="{6F21E167-CB04-4354-98CB-F3E3B319F363}" destId="{496DA498-F66E-43CA-BC94-6D818151D0AF}" srcOrd="2" destOrd="0" presId="urn:microsoft.com/office/officeart/2005/8/layout/chevron2"/>
    <dgm:cxn modelId="{FC55DFE8-BCA0-49F5-B295-08A1790151D7}" type="presParOf" srcId="{496DA498-F66E-43CA-BC94-6D818151D0AF}" destId="{7239B79E-B3AA-44D1-BCC0-CEBDB2EA6B5D}" srcOrd="0" destOrd="0" presId="urn:microsoft.com/office/officeart/2005/8/layout/chevron2"/>
    <dgm:cxn modelId="{31012670-F4CE-4098-9110-CD6CECBA27F3}" type="presParOf" srcId="{496DA498-F66E-43CA-BC94-6D818151D0AF}" destId="{18C5F4DF-1AEA-4D60-BAD2-E59A9D1FB9D9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2E0F8-8288-46BC-91C3-FB1D64C24152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3A0A4F49-D3AF-446D-AD43-533AD8D33BE0}">
      <dgm:prSet phldrT="[Text]" custT="1"/>
      <dgm:spPr/>
      <dgm:t>
        <a:bodyPr/>
        <a:lstStyle/>
        <a:p>
          <a:pPr rtl="0"/>
          <a:r>
            <a:rPr lang="en-US" sz="2800" b="1" i="1" smtClean="0">
              <a:latin typeface="ChalkDust" pitchFamily="2" charset="0"/>
            </a:rPr>
            <a:t>Slow</a:t>
          </a:r>
          <a:endParaRPr lang="fa-IR" sz="1800" dirty="0"/>
        </a:p>
      </dgm:t>
    </dgm:pt>
    <dgm:pt modelId="{74265007-C4D9-4699-93E1-60827251AD78}" type="parTrans" cxnId="{BB12D47E-D93E-4117-AF82-D4C419E7B5C3}">
      <dgm:prSet/>
      <dgm:spPr/>
      <dgm:t>
        <a:bodyPr/>
        <a:lstStyle/>
        <a:p>
          <a:pPr rtl="1"/>
          <a:endParaRPr lang="fa-IR"/>
        </a:p>
      </dgm:t>
    </dgm:pt>
    <dgm:pt modelId="{D84C10E7-7EFF-4BF3-BCA1-CB46CC6A93C3}" type="sibTrans" cxnId="{BB12D47E-D93E-4117-AF82-D4C419E7B5C3}">
      <dgm:prSet/>
      <dgm:spPr/>
      <dgm:t>
        <a:bodyPr/>
        <a:lstStyle/>
        <a:p>
          <a:pPr rtl="1"/>
          <a:endParaRPr lang="fa-IR"/>
        </a:p>
      </dgm:t>
    </dgm:pt>
    <dgm:pt modelId="{F59D6050-EF07-4BDC-A524-99597929AB68}">
      <dgm:prSet phldrT="[Text]"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accent4">
                  <a:lumMod val="75000"/>
                </a:schemeClr>
              </a:solidFill>
            </a:rPr>
            <a:t>K</a:t>
          </a:r>
          <a:r>
            <a:rPr lang="en-US" sz="2400" baseline="-25000" dirty="0" err="1" smtClean="0">
              <a:solidFill>
                <a:schemeClr val="accent4">
                  <a:lumMod val="75000"/>
                </a:schemeClr>
              </a:solidFill>
            </a:rPr>
            <a:t>f</a:t>
          </a:r>
          <a:r>
            <a:rPr lang="en-US" sz="2400" dirty="0" err="1" smtClean="0">
              <a:solidFill>
                <a:schemeClr val="accent4">
                  <a:lumMod val="75000"/>
                </a:schemeClr>
              </a:solidFill>
            </a:rPr>
            <a:t>+k</a:t>
          </a:r>
          <a:r>
            <a:rPr lang="en-US" sz="2400" baseline="-25000" dirty="0" err="1" smtClean="0">
              <a:solidFill>
                <a:schemeClr val="accent4">
                  <a:lumMod val="75000"/>
                </a:schemeClr>
              </a:solidFill>
            </a:rPr>
            <a:t>r</a:t>
          </a:r>
          <a:r>
            <a:rPr lang="en-US" sz="2400" baseline="-250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2400" dirty="0" smtClean="0">
              <a:solidFill>
                <a:schemeClr val="accent4">
                  <a:lumMod val="75000"/>
                </a:schemeClr>
              </a:solidFill>
            </a:rPr>
            <a:t>&lt;&lt;</a:t>
          </a:r>
          <a:r>
            <a:rPr lang="en-US" sz="2400" dirty="0" smtClean="0">
              <a:solidFill>
                <a:schemeClr val="accent4">
                  <a:lumMod val="75000"/>
                </a:schemeClr>
              </a:solidFill>
              <a:latin typeface="Symbol" pitchFamily="18" charset="2"/>
            </a:rPr>
            <a:t> </a:t>
          </a:r>
          <a:r>
            <a:rPr lang="en-US" sz="2400" dirty="0" err="1" smtClean="0">
              <a:solidFill>
                <a:schemeClr val="accent4">
                  <a:lumMod val="75000"/>
                </a:schemeClr>
              </a:solidFill>
            </a:rPr>
            <a:t>n.F.v</a:t>
          </a:r>
          <a:r>
            <a:rPr lang="en-US" sz="2400" dirty="0" smtClean="0">
              <a:solidFill>
                <a:schemeClr val="accent4">
                  <a:lumMod val="75000"/>
                </a:schemeClr>
              </a:solidFill>
            </a:rPr>
            <a:t>/R.T</a:t>
          </a:r>
          <a:endParaRPr lang="fa-IR" sz="2400" dirty="0">
            <a:solidFill>
              <a:schemeClr val="accent4">
                <a:lumMod val="75000"/>
              </a:schemeClr>
            </a:solidFill>
          </a:endParaRPr>
        </a:p>
      </dgm:t>
    </dgm:pt>
    <dgm:pt modelId="{8E381089-7958-4149-8831-9AC2D86D04BA}" type="parTrans" cxnId="{8595A7DC-5C8E-447D-B799-D686ADB72C32}">
      <dgm:prSet/>
      <dgm:spPr/>
      <dgm:t>
        <a:bodyPr/>
        <a:lstStyle/>
        <a:p>
          <a:pPr rtl="1"/>
          <a:endParaRPr lang="fa-IR"/>
        </a:p>
      </dgm:t>
    </dgm:pt>
    <dgm:pt modelId="{168693B7-13CA-4DF3-B15C-8E38EAF46CA0}" type="sibTrans" cxnId="{8595A7DC-5C8E-447D-B799-D686ADB72C32}">
      <dgm:prSet/>
      <dgm:spPr/>
      <dgm:t>
        <a:bodyPr/>
        <a:lstStyle/>
        <a:p>
          <a:pPr rtl="1"/>
          <a:endParaRPr lang="fa-IR"/>
        </a:p>
      </dgm:t>
    </dgm:pt>
    <dgm:pt modelId="{474F0A6F-43A8-424D-88F1-DFD243F63B55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little effect on the process</a:t>
          </a:r>
          <a:endParaRPr lang="fa-IR" sz="2400" b="1" dirty="0" smtClean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dirty="0"/>
        </a:p>
      </dgm:t>
    </dgm:pt>
    <dgm:pt modelId="{A6F02D95-02C8-46E3-B792-630673933861}" type="parTrans" cxnId="{D935325E-7892-47EC-AF1C-166D9EDA5540}">
      <dgm:prSet/>
      <dgm:spPr/>
      <dgm:t>
        <a:bodyPr/>
        <a:lstStyle/>
        <a:p>
          <a:pPr rtl="1"/>
          <a:endParaRPr lang="fa-IR"/>
        </a:p>
      </dgm:t>
    </dgm:pt>
    <dgm:pt modelId="{62D3088F-811B-4BD8-AECC-AE426C32B608}" type="sibTrans" cxnId="{D935325E-7892-47EC-AF1C-166D9EDA5540}">
      <dgm:prSet/>
      <dgm:spPr/>
      <dgm:t>
        <a:bodyPr/>
        <a:lstStyle/>
        <a:p>
          <a:pPr rtl="1"/>
          <a:endParaRPr lang="fa-IR"/>
        </a:p>
      </dgm:t>
    </dgm:pt>
    <dgm:pt modelId="{73BADBA4-B994-4984-AB94-E9D1293DDE0C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simple reversible electron transfer</a:t>
          </a:r>
          <a:endParaRPr lang="fa-IR" sz="2400" b="1" dirty="0" smtClean="0">
            <a:solidFill>
              <a:schemeClr val="accent5">
                <a:lumMod val="75000"/>
              </a:schemeClr>
            </a:solidFill>
          </a:endParaRPr>
        </a:p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dirty="0"/>
        </a:p>
      </dgm:t>
    </dgm:pt>
    <dgm:pt modelId="{626D89A2-5AC3-4C21-83B8-768453BB372A}" type="parTrans" cxnId="{FB449429-77B8-4938-8C36-DC68ADDF1FD9}">
      <dgm:prSet/>
      <dgm:spPr/>
      <dgm:t>
        <a:bodyPr/>
        <a:lstStyle/>
        <a:p>
          <a:pPr rtl="1"/>
          <a:endParaRPr lang="fa-IR"/>
        </a:p>
      </dgm:t>
    </dgm:pt>
    <dgm:pt modelId="{49026AE3-DE58-43C5-B51B-92AECC6AA1CA}" type="sibTrans" cxnId="{FB449429-77B8-4938-8C36-DC68ADDF1FD9}">
      <dgm:prSet/>
      <dgm:spPr/>
      <dgm:t>
        <a:bodyPr/>
        <a:lstStyle/>
        <a:p>
          <a:pPr rtl="1"/>
          <a:endParaRPr lang="fa-IR"/>
        </a:p>
      </dgm:t>
    </dgm:pt>
    <dgm:pt modelId="{019C51B7-5EE7-459C-AD34-B31326595245}" type="pres">
      <dgm:prSet presAssocID="{F532E0F8-8288-46BC-91C3-FB1D64C241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8C76ECC-CC7D-4895-96CC-339A3A9DD10E}" type="pres">
      <dgm:prSet presAssocID="{474F0A6F-43A8-424D-88F1-DFD243F63B55}" presName="boxAndChildren" presStyleCnt="0"/>
      <dgm:spPr/>
    </dgm:pt>
    <dgm:pt modelId="{F12E0251-524C-4C19-A47C-7ED144790CFC}" type="pres">
      <dgm:prSet presAssocID="{474F0A6F-43A8-424D-88F1-DFD243F63B55}" presName="parentTextBox" presStyleLbl="node1" presStyleIdx="0" presStyleCnt="2"/>
      <dgm:spPr/>
      <dgm:t>
        <a:bodyPr/>
        <a:lstStyle/>
        <a:p>
          <a:pPr rtl="1"/>
          <a:endParaRPr lang="fa-IR"/>
        </a:p>
      </dgm:t>
    </dgm:pt>
    <dgm:pt modelId="{4BA41458-9AAD-41FA-86C0-506369980665}" type="pres">
      <dgm:prSet presAssocID="{474F0A6F-43A8-424D-88F1-DFD243F63B55}" presName="entireBox" presStyleLbl="node1" presStyleIdx="0" presStyleCnt="2" custScaleY="154244"/>
      <dgm:spPr/>
      <dgm:t>
        <a:bodyPr/>
        <a:lstStyle/>
        <a:p>
          <a:pPr rtl="1"/>
          <a:endParaRPr lang="fa-IR"/>
        </a:p>
      </dgm:t>
    </dgm:pt>
    <dgm:pt modelId="{BB5A8A25-4DAB-470E-AB0F-C5098581B99D}" type="pres">
      <dgm:prSet presAssocID="{474F0A6F-43A8-424D-88F1-DFD243F63B55}" presName="descendantBox" presStyleCnt="0"/>
      <dgm:spPr/>
    </dgm:pt>
    <dgm:pt modelId="{014AC1A0-3CE0-4CB3-8FAD-12667D6A8C94}" type="pres">
      <dgm:prSet presAssocID="{73BADBA4-B994-4984-AB94-E9D1293DDE0C}" presName="childTextBox" presStyleLbl="fgAccFollowNode1" presStyleIdx="0" presStyleCnt="2" custScaleY="154244" custLinFactNeighborY="362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3AA2CB-65B3-40C2-B055-4BFFF85D70CF}" type="pres">
      <dgm:prSet presAssocID="{D84C10E7-7EFF-4BF3-BCA1-CB46CC6A93C3}" presName="sp" presStyleCnt="0"/>
      <dgm:spPr/>
    </dgm:pt>
    <dgm:pt modelId="{94C6B687-D109-4408-8251-0730B1728F8E}" type="pres">
      <dgm:prSet presAssocID="{3A0A4F49-D3AF-446D-AD43-533AD8D33BE0}" presName="arrowAndChildren" presStyleCnt="0"/>
      <dgm:spPr/>
    </dgm:pt>
    <dgm:pt modelId="{4D26D0DB-B093-48CD-B7E5-270F69851232}" type="pres">
      <dgm:prSet presAssocID="{3A0A4F49-D3AF-446D-AD43-533AD8D33BE0}" presName="parentTextArrow" presStyleLbl="node1" presStyleIdx="0" presStyleCnt="2"/>
      <dgm:spPr/>
      <dgm:t>
        <a:bodyPr/>
        <a:lstStyle/>
        <a:p>
          <a:pPr rtl="1"/>
          <a:endParaRPr lang="fa-IR"/>
        </a:p>
      </dgm:t>
    </dgm:pt>
    <dgm:pt modelId="{DCB0B362-7B52-43CF-A38B-C649B66EA27E}" type="pres">
      <dgm:prSet presAssocID="{3A0A4F49-D3AF-446D-AD43-533AD8D33BE0}" presName="arrow" presStyleLbl="node1" presStyleIdx="1" presStyleCnt="2" custLinFactNeighborX="-1172" custLinFactNeighborY="-74"/>
      <dgm:spPr/>
      <dgm:t>
        <a:bodyPr/>
        <a:lstStyle/>
        <a:p>
          <a:pPr rtl="1"/>
          <a:endParaRPr lang="fa-IR"/>
        </a:p>
      </dgm:t>
    </dgm:pt>
    <dgm:pt modelId="{705379D9-66B9-408F-BF9D-49501AF1BDE0}" type="pres">
      <dgm:prSet presAssocID="{3A0A4F49-D3AF-446D-AD43-533AD8D33BE0}" presName="descendantArrow" presStyleCnt="0"/>
      <dgm:spPr/>
    </dgm:pt>
    <dgm:pt modelId="{2E8E18BB-3550-444E-9209-095B945FE278}" type="pres">
      <dgm:prSet presAssocID="{F59D6050-EF07-4BDC-A524-99597929AB68}" presName="childTextArrow" presStyleLbl="fgAccFollowNode1" presStyleIdx="1" presStyleCnt="2" custLinFactNeighborY="-76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FFF01BB-F49E-4560-AB4E-248D17E14C19}" type="presOf" srcId="{F532E0F8-8288-46BC-91C3-FB1D64C24152}" destId="{019C51B7-5EE7-459C-AD34-B31326595245}" srcOrd="0" destOrd="0" presId="urn:microsoft.com/office/officeart/2005/8/layout/process4"/>
    <dgm:cxn modelId="{D935325E-7892-47EC-AF1C-166D9EDA5540}" srcId="{F532E0F8-8288-46BC-91C3-FB1D64C24152}" destId="{474F0A6F-43A8-424D-88F1-DFD243F63B55}" srcOrd="1" destOrd="0" parTransId="{A6F02D95-02C8-46E3-B792-630673933861}" sibTransId="{62D3088F-811B-4BD8-AECC-AE426C32B608}"/>
    <dgm:cxn modelId="{B8AEC450-F2AD-4A20-B610-6D5678FC3A4D}" type="presOf" srcId="{73BADBA4-B994-4984-AB94-E9D1293DDE0C}" destId="{014AC1A0-3CE0-4CB3-8FAD-12667D6A8C94}" srcOrd="0" destOrd="0" presId="urn:microsoft.com/office/officeart/2005/8/layout/process4"/>
    <dgm:cxn modelId="{B787CBE7-7CDA-41C9-93B7-5F237C67DE1C}" type="presOf" srcId="{3A0A4F49-D3AF-446D-AD43-533AD8D33BE0}" destId="{4D26D0DB-B093-48CD-B7E5-270F69851232}" srcOrd="0" destOrd="0" presId="urn:microsoft.com/office/officeart/2005/8/layout/process4"/>
    <dgm:cxn modelId="{2C6E4BC9-A4C8-4A93-BF01-1EB95090C096}" type="presOf" srcId="{474F0A6F-43A8-424D-88F1-DFD243F63B55}" destId="{4BA41458-9AAD-41FA-86C0-506369980665}" srcOrd="1" destOrd="0" presId="urn:microsoft.com/office/officeart/2005/8/layout/process4"/>
    <dgm:cxn modelId="{B5B376BF-928D-4A26-88A0-9752A0558B25}" type="presOf" srcId="{3A0A4F49-D3AF-446D-AD43-533AD8D33BE0}" destId="{DCB0B362-7B52-43CF-A38B-C649B66EA27E}" srcOrd="1" destOrd="0" presId="urn:microsoft.com/office/officeart/2005/8/layout/process4"/>
    <dgm:cxn modelId="{FB449429-77B8-4938-8C36-DC68ADDF1FD9}" srcId="{474F0A6F-43A8-424D-88F1-DFD243F63B55}" destId="{73BADBA4-B994-4984-AB94-E9D1293DDE0C}" srcOrd="0" destOrd="0" parTransId="{626D89A2-5AC3-4C21-83B8-768453BB372A}" sibTransId="{49026AE3-DE58-43C5-B51B-92AECC6AA1CA}"/>
    <dgm:cxn modelId="{1D0EAB99-8841-4A1B-B10C-E627F0CEC8E2}" type="presOf" srcId="{F59D6050-EF07-4BDC-A524-99597929AB68}" destId="{2E8E18BB-3550-444E-9209-095B945FE278}" srcOrd="0" destOrd="0" presId="urn:microsoft.com/office/officeart/2005/8/layout/process4"/>
    <dgm:cxn modelId="{BB12D47E-D93E-4117-AF82-D4C419E7B5C3}" srcId="{F532E0F8-8288-46BC-91C3-FB1D64C24152}" destId="{3A0A4F49-D3AF-446D-AD43-533AD8D33BE0}" srcOrd="0" destOrd="0" parTransId="{74265007-C4D9-4699-93E1-60827251AD78}" sibTransId="{D84C10E7-7EFF-4BF3-BCA1-CB46CC6A93C3}"/>
    <dgm:cxn modelId="{92B9A988-8587-4153-999A-456BCA55FB83}" type="presOf" srcId="{474F0A6F-43A8-424D-88F1-DFD243F63B55}" destId="{F12E0251-524C-4C19-A47C-7ED144790CFC}" srcOrd="0" destOrd="0" presId="urn:microsoft.com/office/officeart/2005/8/layout/process4"/>
    <dgm:cxn modelId="{8595A7DC-5C8E-447D-B799-D686ADB72C32}" srcId="{3A0A4F49-D3AF-446D-AD43-533AD8D33BE0}" destId="{F59D6050-EF07-4BDC-A524-99597929AB68}" srcOrd="0" destOrd="0" parTransId="{8E381089-7958-4149-8831-9AC2D86D04BA}" sibTransId="{168693B7-13CA-4DF3-B15C-8E38EAF46CA0}"/>
    <dgm:cxn modelId="{3CB8931B-D1C6-460C-9CCD-3BA23687148C}" type="presParOf" srcId="{019C51B7-5EE7-459C-AD34-B31326595245}" destId="{28C76ECC-CC7D-4895-96CC-339A3A9DD10E}" srcOrd="0" destOrd="0" presId="urn:microsoft.com/office/officeart/2005/8/layout/process4"/>
    <dgm:cxn modelId="{8B509884-8FF4-4CD0-8149-3B3A343F68DA}" type="presParOf" srcId="{28C76ECC-CC7D-4895-96CC-339A3A9DD10E}" destId="{F12E0251-524C-4C19-A47C-7ED144790CFC}" srcOrd="0" destOrd="0" presId="urn:microsoft.com/office/officeart/2005/8/layout/process4"/>
    <dgm:cxn modelId="{ACE10A20-0930-479B-8823-C9BAFA1B9494}" type="presParOf" srcId="{28C76ECC-CC7D-4895-96CC-339A3A9DD10E}" destId="{4BA41458-9AAD-41FA-86C0-506369980665}" srcOrd="1" destOrd="0" presId="urn:microsoft.com/office/officeart/2005/8/layout/process4"/>
    <dgm:cxn modelId="{217FA7A1-964D-4DAA-B0DC-301A29252225}" type="presParOf" srcId="{28C76ECC-CC7D-4895-96CC-339A3A9DD10E}" destId="{BB5A8A25-4DAB-470E-AB0F-C5098581B99D}" srcOrd="2" destOrd="0" presId="urn:microsoft.com/office/officeart/2005/8/layout/process4"/>
    <dgm:cxn modelId="{06D4FFAA-B6CB-40AE-8F02-6466CB4BC92C}" type="presParOf" srcId="{BB5A8A25-4DAB-470E-AB0F-C5098581B99D}" destId="{014AC1A0-3CE0-4CB3-8FAD-12667D6A8C94}" srcOrd="0" destOrd="0" presId="urn:microsoft.com/office/officeart/2005/8/layout/process4"/>
    <dgm:cxn modelId="{FB275496-CC8B-413C-8C8D-2013EC9968B2}" type="presParOf" srcId="{019C51B7-5EE7-459C-AD34-B31326595245}" destId="{8D3AA2CB-65B3-40C2-B055-4BFFF85D70CF}" srcOrd="1" destOrd="0" presId="urn:microsoft.com/office/officeart/2005/8/layout/process4"/>
    <dgm:cxn modelId="{8A7DB8ED-6C42-40EE-9941-0941FA33418D}" type="presParOf" srcId="{019C51B7-5EE7-459C-AD34-B31326595245}" destId="{94C6B687-D109-4408-8251-0730B1728F8E}" srcOrd="2" destOrd="0" presId="urn:microsoft.com/office/officeart/2005/8/layout/process4"/>
    <dgm:cxn modelId="{72A5B917-AF64-4B40-865B-3EDC7B6D6960}" type="presParOf" srcId="{94C6B687-D109-4408-8251-0730B1728F8E}" destId="{4D26D0DB-B093-48CD-B7E5-270F69851232}" srcOrd="0" destOrd="0" presId="urn:microsoft.com/office/officeart/2005/8/layout/process4"/>
    <dgm:cxn modelId="{F9B928D8-0704-4E75-A355-691597D2B756}" type="presParOf" srcId="{94C6B687-D109-4408-8251-0730B1728F8E}" destId="{DCB0B362-7B52-43CF-A38B-C649B66EA27E}" srcOrd="1" destOrd="0" presId="urn:microsoft.com/office/officeart/2005/8/layout/process4"/>
    <dgm:cxn modelId="{1B7C7884-C4A7-49F1-926F-1C5C5B05E6A9}" type="presParOf" srcId="{94C6B687-D109-4408-8251-0730B1728F8E}" destId="{705379D9-66B9-408F-BF9D-49501AF1BDE0}" srcOrd="2" destOrd="0" presId="urn:microsoft.com/office/officeart/2005/8/layout/process4"/>
    <dgm:cxn modelId="{09EFB87C-7ED6-4726-9467-5EB7DC667DBE}" type="presParOf" srcId="{705379D9-66B9-408F-BF9D-49501AF1BDE0}" destId="{2E8E18BB-3550-444E-9209-095B945FE278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AF9A3-4ED2-40E5-BB26-6DDE047470CE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6C780CDF-298C-494F-9B07-3BF478A0511B}">
      <dgm:prSet phldrT="[Text]" custT="1"/>
      <dgm:spPr>
        <a:gradFill rotWithShape="0">
          <a:gsLst>
            <a:gs pos="39000">
              <a:schemeClr val="accent2">
                <a:lumMod val="5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1"/>
          <a:r>
            <a:rPr lang="en-US" sz="2000" b="1" dirty="0" smtClean="0">
              <a:solidFill>
                <a:srgbClr val="FFC000"/>
              </a:solidFill>
              <a:latin typeface="ChalkDust" pitchFamily="2" charset="0"/>
            </a:rPr>
            <a:t>intermediate</a:t>
          </a:r>
          <a:endParaRPr lang="en-US" sz="2000" b="1" dirty="0" smtClean="0">
            <a:solidFill>
              <a:srgbClr val="FFC000"/>
            </a:solidFill>
          </a:endParaRPr>
        </a:p>
        <a:p>
          <a:pPr rtl="0"/>
          <a:r>
            <a:rPr lang="en-US" sz="2200" b="1" dirty="0" err="1" smtClean="0">
              <a:solidFill>
                <a:srgbClr val="FFC000"/>
              </a:solidFill>
            </a:rPr>
            <a:t>K</a:t>
          </a:r>
          <a:r>
            <a:rPr lang="en-US" sz="2200" b="1" baseline="-25000" dirty="0" err="1" smtClean="0">
              <a:solidFill>
                <a:srgbClr val="FFC000"/>
              </a:solidFill>
            </a:rPr>
            <a:t>f</a:t>
          </a:r>
          <a:r>
            <a:rPr lang="en-US" sz="2200" b="1" dirty="0" err="1" smtClean="0">
              <a:solidFill>
                <a:srgbClr val="FFC000"/>
              </a:solidFill>
            </a:rPr>
            <a:t>+k</a:t>
          </a:r>
          <a:r>
            <a:rPr lang="en-US" sz="2200" b="1" baseline="-25000" dirty="0" err="1" smtClean="0">
              <a:solidFill>
                <a:srgbClr val="FFC000"/>
              </a:solidFill>
            </a:rPr>
            <a:t>r</a:t>
          </a:r>
          <a:r>
            <a:rPr lang="en-US" sz="2200" b="1" baseline="-25000" dirty="0" smtClean="0">
              <a:solidFill>
                <a:srgbClr val="FFC000"/>
              </a:solidFill>
            </a:rPr>
            <a:t> </a:t>
          </a:r>
          <a:r>
            <a:rPr lang="en-US" sz="2200" b="1" dirty="0" smtClean="0">
              <a:solidFill>
                <a:srgbClr val="FFC000"/>
              </a:solidFill>
            </a:rPr>
            <a:t>≈</a:t>
          </a:r>
          <a:r>
            <a:rPr lang="en-US" sz="2200" b="1" dirty="0" smtClean="0">
              <a:solidFill>
                <a:srgbClr val="FFC000"/>
              </a:solidFill>
              <a:latin typeface="Symbol" pitchFamily="18" charset="2"/>
            </a:rPr>
            <a:t> </a:t>
          </a:r>
          <a:r>
            <a:rPr lang="en-US" sz="2200" b="1" dirty="0" err="1" smtClean="0">
              <a:solidFill>
                <a:srgbClr val="FFC000"/>
              </a:solidFill>
            </a:rPr>
            <a:t>n.F.v</a:t>
          </a:r>
          <a:r>
            <a:rPr lang="en-US" sz="2200" b="1" dirty="0" smtClean="0">
              <a:solidFill>
                <a:srgbClr val="FFC000"/>
              </a:solidFill>
            </a:rPr>
            <a:t>/R.T</a:t>
          </a:r>
          <a:endParaRPr lang="fa-IR" sz="2200" b="1" dirty="0">
            <a:solidFill>
              <a:srgbClr val="FFC000"/>
            </a:solidFill>
          </a:endParaRPr>
        </a:p>
      </dgm:t>
    </dgm:pt>
    <dgm:pt modelId="{A534D546-C2F5-429C-8F8B-77D9196146DE}" type="parTrans" cxnId="{5C4C3DE4-C31B-4375-9D5F-167350E46E07}">
      <dgm:prSet/>
      <dgm:spPr/>
      <dgm:t>
        <a:bodyPr/>
        <a:lstStyle/>
        <a:p>
          <a:pPr rtl="1"/>
          <a:endParaRPr lang="fa-IR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4D0D2F67-BD95-4602-9723-9C9BE1A6D667}" type="sibTrans" cxnId="{5C4C3DE4-C31B-4375-9D5F-167350E46E07}">
      <dgm:prSet/>
      <dgm:spPr/>
      <dgm:t>
        <a:bodyPr/>
        <a:lstStyle/>
        <a:p>
          <a:pPr rtl="1"/>
          <a:endParaRPr lang="fa-IR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57DE2CE-AE9C-4628-87FA-89B64E4BA491}">
      <dgm:prSet phldrT="[Text]" custT="1"/>
      <dgm:spPr>
        <a:gradFill rotWithShape="0">
          <a:gsLst>
            <a:gs pos="34000">
              <a:schemeClr val="accent2">
                <a:lumMod val="50000"/>
              </a:schemeClr>
            </a:gs>
            <a:gs pos="80000">
              <a:schemeClr val="accent4">
                <a:hueOff val="-3015570"/>
                <a:satOff val="21052"/>
                <a:lumOff val="2255"/>
                <a:alphaOff val="0"/>
                <a:shade val="93000"/>
                <a:satMod val="130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 rtl="0"/>
          <a:r>
            <a:rPr lang="en-US" sz="2400" b="1" dirty="0" err="1" smtClean="0">
              <a:solidFill>
                <a:schemeClr val="bg2">
                  <a:lumMod val="10000"/>
                </a:schemeClr>
              </a:solidFill>
            </a:rPr>
            <a:t>i</a:t>
          </a:r>
          <a:r>
            <a:rPr lang="en-US" sz="2400" b="1" baseline="-25000" dirty="0" err="1" smtClean="0">
              <a:solidFill>
                <a:schemeClr val="bg2">
                  <a:lumMod val="10000"/>
                </a:schemeClr>
              </a:solidFill>
            </a:rPr>
            <a:t>pr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/</a:t>
          </a:r>
          <a:r>
            <a:rPr lang="en-US" sz="2400" b="1" dirty="0" err="1" smtClean="0">
              <a:solidFill>
                <a:schemeClr val="bg2">
                  <a:lumMod val="10000"/>
                </a:schemeClr>
              </a:solidFill>
            </a:rPr>
            <a:t>i</a:t>
          </a:r>
          <a:r>
            <a:rPr lang="en-US" sz="2400" b="1" baseline="-25000" dirty="0" err="1" smtClean="0">
              <a:solidFill>
                <a:schemeClr val="bg2">
                  <a:lumMod val="10000"/>
                </a:schemeClr>
              </a:solidFill>
            </a:rPr>
            <a:t>pf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 is about 1 at low scan rates but tends to zero at high scan rates</a:t>
          </a:r>
          <a:endParaRPr lang="fa-IR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0403E054-943D-4620-A030-3CE1B3AF7D18}" type="parTrans" cxnId="{C417AACB-E772-4145-A1D1-E4B2DDAF09FD}">
      <dgm:prSet/>
      <dgm:spPr/>
      <dgm:t>
        <a:bodyPr/>
        <a:lstStyle/>
        <a:p>
          <a:pPr rtl="1"/>
          <a:endParaRPr lang="fa-IR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AC59C0AA-9D3C-42A3-9403-A8B2E5F08BFE}" type="sibTrans" cxnId="{C417AACB-E772-4145-A1D1-E4B2DDAF09FD}">
      <dgm:prSet/>
      <dgm:spPr/>
      <dgm:t>
        <a:bodyPr/>
        <a:lstStyle/>
        <a:p>
          <a:pPr rtl="1"/>
          <a:endParaRPr lang="fa-IR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6FB81A4D-5548-4341-A1D6-EBE5DFBFCB30}">
      <dgm:prSet phldrT="[Text]" custT="1"/>
      <dgm:spPr>
        <a:gradFill rotWithShape="0">
          <a:gsLst>
            <a:gs pos="30000">
              <a:schemeClr val="accent2">
                <a:lumMod val="50000"/>
                <a:alpha val="78000"/>
              </a:schemeClr>
            </a:gs>
            <a:gs pos="30000">
              <a:schemeClr val="accent2">
                <a:lumMod val="50000"/>
              </a:schemeClr>
            </a:gs>
            <a:gs pos="80000">
              <a:schemeClr val="accent4">
                <a:hueOff val="-6031141"/>
                <a:satOff val="42105"/>
                <a:lumOff val="4509"/>
                <a:alphaOff val="0"/>
                <a:shade val="93000"/>
                <a:satMod val="13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4000"/>
                <a:satMod val="135000"/>
              </a:schemeClr>
            </a:gs>
          </a:gsLst>
        </a:gradFill>
        <a:effectLst>
          <a:outerShdw blurRad="40000" dist="23000" dir="5400000" rotWithShape="0">
            <a:schemeClr val="accent2">
              <a:lumMod val="75000"/>
              <a:alpha val="35000"/>
            </a:schemeClr>
          </a:outerShdw>
        </a:effectLst>
      </dgm:spPr>
      <dgm:t>
        <a:bodyPr/>
        <a:lstStyle/>
        <a:p>
          <a:pPr rtl="1"/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the reverse peak tends to disappear with scan rate</a:t>
          </a:r>
          <a:endParaRPr lang="fa-IR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33BD9237-8398-4572-BAEF-2B53687F297F}" type="parTrans" cxnId="{BEF9830D-E8E4-408A-A2CC-297F0B1D3AAB}">
      <dgm:prSet/>
      <dgm:spPr/>
      <dgm:t>
        <a:bodyPr/>
        <a:lstStyle/>
        <a:p>
          <a:pPr rtl="1"/>
          <a:endParaRPr lang="fa-IR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304A0390-77B7-4B03-AC36-543D0B94319D}" type="sibTrans" cxnId="{BEF9830D-E8E4-408A-A2CC-297F0B1D3AAB}">
      <dgm:prSet/>
      <dgm:spPr/>
      <dgm:t>
        <a:bodyPr/>
        <a:lstStyle/>
        <a:p>
          <a:pPr rtl="1"/>
          <a:endParaRPr lang="fa-IR" b="1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0EEC45FC-0916-42FB-ADC4-EB117FD755BD}" type="pres">
      <dgm:prSet presAssocID="{E98AF9A3-4ED2-40E5-BB26-6DDE047470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1537578-9C1E-4AFA-A6C0-80C6A3849527}" type="pres">
      <dgm:prSet presAssocID="{6C780CDF-298C-494F-9B07-3BF478A0511B}" presName="node" presStyleLbl="node1" presStyleIdx="0" presStyleCnt="3" custScaleX="1127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D0152A-7F62-410F-A619-2B9738C41FDA}" type="pres">
      <dgm:prSet presAssocID="{4D0D2F67-BD95-4602-9723-9C9BE1A6D667}" presName="sibTrans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D207A85B-AFEA-48FA-A93C-04D519077643}" type="pres">
      <dgm:prSet presAssocID="{4D0D2F67-BD95-4602-9723-9C9BE1A6D667}" presName="connectorText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12625088-9EAA-44F9-9AF4-1347B7409246}" type="pres">
      <dgm:prSet presAssocID="{F57DE2CE-AE9C-4628-87FA-89B64E4BA491}" presName="node" presStyleLbl="node1" presStyleIdx="1" presStyleCnt="3" custScaleX="128663" custRadScaleRad="99812" custRadScaleInc="2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DFA228-756A-48B5-8D97-1467F7B817D3}" type="pres">
      <dgm:prSet presAssocID="{AC59C0AA-9D3C-42A3-9403-A8B2E5F08BFE}" presName="sibTrans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C74EE42B-B1A4-451B-AFAD-D81F3B65E064}" type="pres">
      <dgm:prSet presAssocID="{AC59C0AA-9D3C-42A3-9403-A8B2E5F08BFE}" presName="connectorText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1FCCFEA7-AA0C-49CC-B8AA-CE1A0A1FC018}" type="pres">
      <dgm:prSet presAssocID="{6FB81A4D-5548-4341-A1D6-EBE5DFBFCB30}" presName="node" presStyleLbl="node1" presStyleIdx="2" presStyleCnt="3" custScaleX="129170" custRadScaleRad="101347" custRadScaleInc="284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740964-4BFE-43AB-B01F-4A278B9FC08B}" type="pres">
      <dgm:prSet presAssocID="{304A0390-77B7-4B03-AC36-543D0B94319D}" presName="sibTrans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181345C0-E79C-4262-8FFB-A3EE19FCBA42}" type="pres">
      <dgm:prSet presAssocID="{304A0390-77B7-4B03-AC36-543D0B94319D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DB91DD94-F184-479F-AF1E-CCD21FF10391}" type="presOf" srcId="{AC59C0AA-9D3C-42A3-9403-A8B2E5F08BFE}" destId="{EADFA228-756A-48B5-8D97-1467F7B817D3}" srcOrd="0" destOrd="0" presId="urn:microsoft.com/office/officeart/2005/8/layout/cycle2"/>
    <dgm:cxn modelId="{C417AACB-E772-4145-A1D1-E4B2DDAF09FD}" srcId="{E98AF9A3-4ED2-40E5-BB26-6DDE047470CE}" destId="{F57DE2CE-AE9C-4628-87FA-89B64E4BA491}" srcOrd="1" destOrd="0" parTransId="{0403E054-943D-4620-A030-3CE1B3AF7D18}" sibTransId="{AC59C0AA-9D3C-42A3-9403-A8B2E5F08BFE}"/>
    <dgm:cxn modelId="{C83C02C6-470D-445A-AAE9-5E8227F79157}" type="presOf" srcId="{6FB81A4D-5548-4341-A1D6-EBE5DFBFCB30}" destId="{1FCCFEA7-AA0C-49CC-B8AA-CE1A0A1FC018}" srcOrd="0" destOrd="0" presId="urn:microsoft.com/office/officeart/2005/8/layout/cycle2"/>
    <dgm:cxn modelId="{BEF9830D-E8E4-408A-A2CC-297F0B1D3AAB}" srcId="{E98AF9A3-4ED2-40E5-BB26-6DDE047470CE}" destId="{6FB81A4D-5548-4341-A1D6-EBE5DFBFCB30}" srcOrd="2" destOrd="0" parTransId="{33BD9237-8398-4572-BAEF-2B53687F297F}" sibTransId="{304A0390-77B7-4B03-AC36-543D0B94319D}"/>
    <dgm:cxn modelId="{4A0AAA4A-7527-4A33-9EE8-3E45E6FC6C87}" type="presOf" srcId="{AC59C0AA-9D3C-42A3-9403-A8B2E5F08BFE}" destId="{C74EE42B-B1A4-451B-AFAD-D81F3B65E064}" srcOrd="1" destOrd="0" presId="urn:microsoft.com/office/officeart/2005/8/layout/cycle2"/>
    <dgm:cxn modelId="{8D8B39A0-2E28-4619-8B4A-D51F9B0C1989}" type="presOf" srcId="{F57DE2CE-AE9C-4628-87FA-89B64E4BA491}" destId="{12625088-9EAA-44F9-9AF4-1347B7409246}" srcOrd="0" destOrd="0" presId="urn:microsoft.com/office/officeart/2005/8/layout/cycle2"/>
    <dgm:cxn modelId="{8E912712-DBB9-442E-8DB7-FB21FC9290D8}" type="presOf" srcId="{6C780CDF-298C-494F-9B07-3BF478A0511B}" destId="{81537578-9C1E-4AFA-A6C0-80C6A3849527}" srcOrd="0" destOrd="0" presId="urn:microsoft.com/office/officeart/2005/8/layout/cycle2"/>
    <dgm:cxn modelId="{32CE2577-AB20-4C1C-9323-04B3E1C662BE}" type="presOf" srcId="{304A0390-77B7-4B03-AC36-543D0B94319D}" destId="{181345C0-E79C-4262-8FFB-A3EE19FCBA42}" srcOrd="1" destOrd="0" presId="urn:microsoft.com/office/officeart/2005/8/layout/cycle2"/>
    <dgm:cxn modelId="{09F9E50B-8487-4D42-A1F0-B0ABBE3C3618}" type="presOf" srcId="{304A0390-77B7-4B03-AC36-543D0B94319D}" destId="{0B740964-4BFE-43AB-B01F-4A278B9FC08B}" srcOrd="0" destOrd="0" presId="urn:microsoft.com/office/officeart/2005/8/layout/cycle2"/>
    <dgm:cxn modelId="{06A87A12-C4E5-475D-85EB-3927123698F7}" type="presOf" srcId="{4D0D2F67-BD95-4602-9723-9C9BE1A6D667}" destId="{D207A85B-AFEA-48FA-A93C-04D519077643}" srcOrd="1" destOrd="0" presId="urn:microsoft.com/office/officeart/2005/8/layout/cycle2"/>
    <dgm:cxn modelId="{CB8CB330-BDF8-49F0-8698-7EFA5F24B88F}" type="presOf" srcId="{E98AF9A3-4ED2-40E5-BB26-6DDE047470CE}" destId="{0EEC45FC-0916-42FB-ADC4-EB117FD755BD}" srcOrd="0" destOrd="0" presId="urn:microsoft.com/office/officeart/2005/8/layout/cycle2"/>
    <dgm:cxn modelId="{F09503A4-38F0-46B6-8626-B216C61C39CC}" type="presOf" srcId="{4D0D2F67-BD95-4602-9723-9C9BE1A6D667}" destId="{6FD0152A-7F62-410F-A619-2B9738C41FDA}" srcOrd="0" destOrd="0" presId="urn:microsoft.com/office/officeart/2005/8/layout/cycle2"/>
    <dgm:cxn modelId="{5C4C3DE4-C31B-4375-9D5F-167350E46E07}" srcId="{E98AF9A3-4ED2-40E5-BB26-6DDE047470CE}" destId="{6C780CDF-298C-494F-9B07-3BF478A0511B}" srcOrd="0" destOrd="0" parTransId="{A534D546-C2F5-429C-8F8B-77D9196146DE}" sibTransId="{4D0D2F67-BD95-4602-9723-9C9BE1A6D667}"/>
    <dgm:cxn modelId="{D70365E2-6977-4B43-9D80-7767EA38F153}" type="presParOf" srcId="{0EEC45FC-0916-42FB-ADC4-EB117FD755BD}" destId="{81537578-9C1E-4AFA-A6C0-80C6A3849527}" srcOrd="0" destOrd="0" presId="urn:microsoft.com/office/officeart/2005/8/layout/cycle2"/>
    <dgm:cxn modelId="{03C35E8E-32AB-4ACF-B045-2BA04629DFED}" type="presParOf" srcId="{0EEC45FC-0916-42FB-ADC4-EB117FD755BD}" destId="{6FD0152A-7F62-410F-A619-2B9738C41FDA}" srcOrd="1" destOrd="0" presId="urn:microsoft.com/office/officeart/2005/8/layout/cycle2"/>
    <dgm:cxn modelId="{D956751C-D53A-4358-A2FC-A6C7FDFCDFFF}" type="presParOf" srcId="{6FD0152A-7F62-410F-A619-2B9738C41FDA}" destId="{D207A85B-AFEA-48FA-A93C-04D519077643}" srcOrd="0" destOrd="0" presId="urn:microsoft.com/office/officeart/2005/8/layout/cycle2"/>
    <dgm:cxn modelId="{38368F34-72D4-454D-BC7F-3EFC7AD23FD9}" type="presParOf" srcId="{0EEC45FC-0916-42FB-ADC4-EB117FD755BD}" destId="{12625088-9EAA-44F9-9AF4-1347B7409246}" srcOrd="2" destOrd="0" presId="urn:microsoft.com/office/officeart/2005/8/layout/cycle2"/>
    <dgm:cxn modelId="{8B02ED49-69FA-4379-98D1-C6563A14B199}" type="presParOf" srcId="{0EEC45FC-0916-42FB-ADC4-EB117FD755BD}" destId="{EADFA228-756A-48B5-8D97-1467F7B817D3}" srcOrd="3" destOrd="0" presId="urn:microsoft.com/office/officeart/2005/8/layout/cycle2"/>
    <dgm:cxn modelId="{2937E8AC-2A57-49D7-A410-FBBFB49FD9A8}" type="presParOf" srcId="{EADFA228-756A-48B5-8D97-1467F7B817D3}" destId="{C74EE42B-B1A4-451B-AFAD-D81F3B65E064}" srcOrd="0" destOrd="0" presId="urn:microsoft.com/office/officeart/2005/8/layout/cycle2"/>
    <dgm:cxn modelId="{DB7CF937-7B86-4762-BC4B-A7BB9281B960}" type="presParOf" srcId="{0EEC45FC-0916-42FB-ADC4-EB117FD755BD}" destId="{1FCCFEA7-AA0C-49CC-B8AA-CE1A0A1FC018}" srcOrd="4" destOrd="0" presId="urn:microsoft.com/office/officeart/2005/8/layout/cycle2"/>
    <dgm:cxn modelId="{DBCDC7F9-D830-480E-8063-29DB7A91AD70}" type="presParOf" srcId="{0EEC45FC-0916-42FB-ADC4-EB117FD755BD}" destId="{0B740964-4BFE-43AB-B01F-4A278B9FC08B}" srcOrd="5" destOrd="0" presId="urn:microsoft.com/office/officeart/2005/8/layout/cycle2"/>
    <dgm:cxn modelId="{9B34A114-6DD9-4C55-8898-D10F72DE35C1}" type="presParOf" srcId="{0B740964-4BFE-43AB-B01F-4A278B9FC08B}" destId="{181345C0-E79C-4262-8FFB-A3EE19FCBA42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32633-DEB8-434C-B81B-BE0FA6412E75}" type="doc">
      <dgm:prSet loTypeId="urn:microsoft.com/office/officeart/2005/8/layout/hierarchy1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pPr rtl="1"/>
          <a:endParaRPr lang="fa-IR"/>
        </a:p>
      </dgm:t>
    </dgm:pt>
    <dgm:pt modelId="{D28ED056-6B1C-475E-BFF0-597D1F98DB3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3600" b="1" i="1" dirty="0" err="1" smtClean="0">
              <a:solidFill>
                <a:schemeClr val="bg1"/>
              </a:solidFill>
              <a:cs typeface="+mj-cs"/>
            </a:rPr>
            <a:t>E</a:t>
          </a:r>
          <a:r>
            <a:rPr lang="en-US" sz="3600" b="1" i="1" baseline="-25000" dirty="0" err="1" smtClean="0">
              <a:solidFill>
                <a:schemeClr val="bg1"/>
              </a:solidFill>
              <a:cs typeface="+mj-cs"/>
            </a:rPr>
            <a:t>r</a:t>
          </a:r>
          <a:r>
            <a:rPr lang="en-US" sz="3600" b="1" i="1" dirty="0" err="1" smtClean="0">
              <a:solidFill>
                <a:schemeClr val="bg1"/>
              </a:solidFill>
              <a:cs typeface="+mj-cs"/>
            </a:rPr>
            <a:t>C</a:t>
          </a:r>
          <a:r>
            <a:rPr lang="en-US" sz="3600" b="1" i="1" baseline="-25000" dirty="0" err="1" smtClean="0">
              <a:solidFill>
                <a:schemeClr val="bg1"/>
              </a:solidFill>
              <a:cs typeface="+mj-cs"/>
            </a:rPr>
            <a:t>i</a:t>
          </a:r>
          <a:endParaRPr lang="fa-IR" sz="3600" dirty="0">
            <a:solidFill>
              <a:schemeClr val="bg1"/>
            </a:solidFill>
            <a:cs typeface="+mj-cs"/>
          </a:endParaRPr>
        </a:p>
      </dgm:t>
    </dgm:pt>
    <dgm:pt modelId="{E086CDDC-449B-48F0-AEF2-9CC29441D996}" type="parTrans" cxnId="{31509340-0AA5-4895-BB85-FEEE9336A736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78126FDE-8BEF-447E-9E0A-796B9A80D9E9}" type="sibTrans" cxnId="{31509340-0AA5-4895-BB85-FEEE9336A736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F0B9640D-7F9F-4247-A26E-818652EA7A9B}">
      <dgm:prSet phldrT="[Text]" custT="1"/>
      <dgm:spPr>
        <a:solidFill>
          <a:srgbClr val="FFFF66">
            <a:alpha val="89804"/>
          </a:srgbClr>
        </a:solidFill>
      </dgm:spPr>
      <dgm:t>
        <a:bodyPr/>
        <a:lstStyle/>
        <a:p>
          <a:pPr algn="ctr" rtl="0"/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ChalkDust" pitchFamily="2" charset="0"/>
              <a:cs typeface="+mj-cs"/>
            </a:rPr>
            <a:t>Slow</a:t>
          </a:r>
        </a:p>
        <a:p>
          <a:pPr algn="ctr" rtl="0"/>
          <a:r>
            <a:rPr lang="en-US" sz="1400" dirty="0" err="1" smtClean="0">
              <a:cs typeface="+mj-cs"/>
            </a:rPr>
            <a:t>K</a:t>
          </a:r>
          <a:r>
            <a:rPr lang="en-US" sz="1400" baseline="-25000" dirty="0" err="1" smtClean="0">
              <a:cs typeface="+mj-cs"/>
            </a:rPr>
            <a:t>f</a:t>
          </a:r>
          <a:r>
            <a:rPr lang="en-US" sz="1400" dirty="0" err="1" smtClean="0">
              <a:cs typeface="+mj-cs"/>
            </a:rPr>
            <a:t>+k</a:t>
          </a:r>
          <a:r>
            <a:rPr lang="en-US" sz="1400" baseline="-25000" dirty="0" err="1" smtClean="0">
              <a:cs typeface="+mj-cs"/>
            </a:rPr>
            <a:t>r</a:t>
          </a:r>
          <a:r>
            <a:rPr lang="en-US" sz="1400" baseline="-25000" dirty="0" smtClean="0">
              <a:cs typeface="+mj-cs"/>
            </a:rPr>
            <a:t> </a:t>
          </a:r>
          <a:r>
            <a:rPr lang="en-US" sz="1400" dirty="0" smtClean="0">
              <a:cs typeface="+mj-cs"/>
            </a:rPr>
            <a:t>&lt;&lt;</a:t>
          </a:r>
          <a:r>
            <a:rPr lang="en-US" sz="1400" dirty="0" smtClean="0">
              <a:latin typeface="Symbol" pitchFamily="18" charset="2"/>
              <a:cs typeface="+mj-cs"/>
            </a:rPr>
            <a:t> </a:t>
          </a:r>
          <a:r>
            <a:rPr lang="en-US" sz="1400" dirty="0" err="1" smtClean="0">
              <a:cs typeface="+mj-cs"/>
            </a:rPr>
            <a:t>n.F.v</a:t>
          </a:r>
          <a:r>
            <a:rPr lang="en-US" sz="1400" dirty="0" smtClean="0">
              <a:cs typeface="+mj-cs"/>
            </a:rPr>
            <a:t>/R.T</a:t>
          </a:r>
          <a:endParaRPr lang="fa-IR" sz="1400" dirty="0">
            <a:cs typeface="+mj-cs"/>
          </a:endParaRPr>
        </a:p>
      </dgm:t>
    </dgm:pt>
    <dgm:pt modelId="{D3E5DDC5-B560-471E-94D5-5DADCB4A44A6}" type="parTrans" cxnId="{E0341630-946E-4982-AEFE-A8EA0E197B21}">
      <dgm:prSet/>
      <dgm:spPr/>
      <dgm:t>
        <a:bodyPr/>
        <a:lstStyle/>
        <a:p>
          <a:pPr algn="ctr" rtl="0"/>
          <a:endParaRPr lang="fa-IR" sz="1200">
            <a:cs typeface="+mj-cs"/>
          </a:endParaRPr>
        </a:p>
      </dgm:t>
    </dgm:pt>
    <dgm:pt modelId="{7118DA6A-450F-4392-8384-A1D0A39FD3D0}" type="sibTrans" cxnId="{E0341630-946E-4982-AEFE-A8EA0E197B21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CAF602A1-FFB7-4E31-888F-7FB1F79EF283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 rtl="0"/>
          <a:r>
            <a:rPr lang="en-US" sz="1600" b="1" dirty="0" smtClean="0">
              <a:solidFill>
                <a:srgbClr val="961A2C"/>
              </a:solidFill>
              <a:cs typeface="+mj-cs"/>
            </a:rPr>
            <a:t>The response is very similar</a:t>
          </a:r>
        </a:p>
        <a:p>
          <a:pPr algn="ctr" rtl="0"/>
          <a:r>
            <a:rPr lang="en-US" sz="1600" b="1" dirty="0" smtClean="0">
              <a:solidFill>
                <a:srgbClr val="961A2C"/>
              </a:solidFill>
              <a:cs typeface="+mj-cs"/>
            </a:rPr>
            <a:t>to that of a simple reversible electron transfer at </a:t>
          </a:r>
          <a:r>
            <a:rPr lang="en-US" sz="1600" b="1" i="1" dirty="0" err="1" smtClean="0">
              <a:solidFill>
                <a:srgbClr val="961A2C"/>
              </a:solidFill>
              <a:cs typeface="+mj-cs"/>
            </a:rPr>
            <a:t>E</a:t>
          </a:r>
          <a:r>
            <a:rPr lang="en-US" sz="1600" b="1" i="1" baseline="30000" dirty="0" err="1" smtClean="0">
              <a:solidFill>
                <a:srgbClr val="961A2C"/>
              </a:solidFill>
              <a:cs typeface="+mj-cs"/>
            </a:rPr>
            <a:t>o</a:t>
          </a:r>
          <a:r>
            <a:rPr lang="en-US" sz="1600" b="1" i="1" baseline="30000" dirty="0" smtClean="0">
              <a:solidFill>
                <a:srgbClr val="961A2C"/>
              </a:solidFill>
              <a:cs typeface="+mj-cs"/>
            </a:rPr>
            <a:t>’</a:t>
          </a:r>
          <a:endParaRPr lang="fa-IR" sz="1600" b="1" dirty="0">
            <a:solidFill>
              <a:srgbClr val="961A2C"/>
            </a:solidFill>
            <a:cs typeface="+mj-cs"/>
          </a:endParaRPr>
        </a:p>
      </dgm:t>
    </dgm:pt>
    <dgm:pt modelId="{8956EB74-6A2D-43B0-8044-DCA33C95C891}" type="parTrans" cxnId="{111244EE-8817-43BF-B137-B41ECD44E3D3}">
      <dgm:prSet/>
      <dgm:spPr/>
      <dgm:t>
        <a:bodyPr/>
        <a:lstStyle/>
        <a:p>
          <a:pPr algn="ctr" rtl="0"/>
          <a:endParaRPr lang="fa-IR" sz="1200">
            <a:cs typeface="+mj-cs"/>
          </a:endParaRPr>
        </a:p>
      </dgm:t>
    </dgm:pt>
    <dgm:pt modelId="{7A243362-A5B3-4804-8BE7-7D0BA31DB8E8}" type="sibTrans" cxnId="{111244EE-8817-43BF-B137-B41ECD44E3D3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C82831A2-AF9F-4F6D-A5CE-76E14FFAC7AE}">
      <dgm:prSet phldrT="[Text]" custT="1"/>
      <dgm:spPr>
        <a:solidFill>
          <a:srgbClr val="FFFF66">
            <a:alpha val="89804"/>
          </a:srgbClr>
        </a:solidFill>
      </dgm:spPr>
      <dgm:t>
        <a:bodyPr/>
        <a:lstStyle/>
        <a:p>
          <a:pPr algn="ctr" rtl="0"/>
          <a:r>
            <a:rPr lang="en-US" sz="1400" b="1" dirty="0" smtClean="0">
              <a:solidFill>
                <a:schemeClr val="accent3">
                  <a:lumMod val="50000"/>
                </a:schemeClr>
              </a:solidFill>
              <a:latin typeface="ChalkDust" pitchFamily="2" charset="0"/>
              <a:cs typeface="+mj-cs"/>
            </a:rPr>
            <a:t>Intermediate</a:t>
          </a:r>
        </a:p>
        <a:p>
          <a:pPr algn="ctr" rtl="0"/>
          <a:r>
            <a:rPr lang="en-US" sz="1400" dirty="0" err="1" smtClean="0">
              <a:cs typeface="+mj-cs"/>
            </a:rPr>
            <a:t>K</a:t>
          </a:r>
          <a:r>
            <a:rPr lang="en-US" sz="1400" baseline="-25000" dirty="0" err="1" smtClean="0">
              <a:cs typeface="+mj-cs"/>
            </a:rPr>
            <a:t>f</a:t>
          </a:r>
          <a:r>
            <a:rPr lang="en-US" sz="1400" dirty="0" err="1" smtClean="0">
              <a:cs typeface="+mj-cs"/>
            </a:rPr>
            <a:t>+k</a:t>
          </a:r>
          <a:r>
            <a:rPr lang="en-US" sz="1400" baseline="-25000" dirty="0" err="1" smtClean="0">
              <a:cs typeface="+mj-cs"/>
            </a:rPr>
            <a:t>r</a:t>
          </a:r>
          <a:r>
            <a:rPr lang="en-US" sz="1400" baseline="-25000" dirty="0" smtClean="0">
              <a:cs typeface="+mj-cs"/>
            </a:rPr>
            <a:t> </a:t>
          </a:r>
          <a:r>
            <a:rPr lang="en-US" sz="1400" dirty="0" smtClean="0">
              <a:cs typeface="+mj-cs"/>
            </a:rPr>
            <a:t>≈</a:t>
          </a:r>
          <a:r>
            <a:rPr lang="en-US" sz="1400" dirty="0" smtClean="0">
              <a:latin typeface="Symbol" pitchFamily="18" charset="2"/>
              <a:cs typeface="+mj-cs"/>
            </a:rPr>
            <a:t> </a:t>
          </a:r>
          <a:r>
            <a:rPr lang="en-US" sz="1400" dirty="0" err="1" smtClean="0">
              <a:cs typeface="+mj-cs"/>
            </a:rPr>
            <a:t>n.F.v</a:t>
          </a:r>
          <a:r>
            <a:rPr lang="en-US" sz="1400" dirty="0" smtClean="0">
              <a:cs typeface="+mj-cs"/>
            </a:rPr>
            <a:t>/R.T</a:t>
          </a:r>
          <a:endParaRPr lang="fa-IR" sz="1400" dirty="0">
            <a:cs typeface="+mj-cs"/>
          </a:endParaRPr>
        </a:p>
      </dgm:t>
    </dgm:pt>
    <dgm:pt modelId="{F83E975E-03A9-485E-B37C-6F9C719A8769}" type="parTrans" cxnId="{03341EB4-8295-437A-85E0-64A5DEB6BF5E}">
      <dgm:prSet/>
      <dgm:spPr/>
      <dgm:t>
        <a:bodyPr/>
        <a:lstStyle/>
        <a:p>
          <a:pPr algn="ctr" rtl="0"/>
          <a:endParaRPr lang="fa-IR" sz="1200">
            <a:cs typeface="+mj-cs"/>
          </a:endParaRPr>
        </a:p>
      </dgm:t>
    </dgm:pt>
    <dgm:pt modelId="{F31B2C96-DDF8-4D4B-9990-F48DB8BAB48F}" type="sibTrans" cxnId="{03341EB4-8295-437A-85E0-64A5DEB6BF5E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789CBE17-74C8-49E0-AF53-47FBABF6310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en-US" sz="1600" b="1" baseline="0" dirty="0" err="1" smtClean="0">
              <a:solidFill>
                <a:srgbClr val="003964"/>
              </a:solidFill>
              <a:cs typeface="+mj-cs"/>
            </a:rPr>
            <a:t>E</a:t>
          </a:r>
          <a:r>
            <a:rPr lang="en-US" sz="1600" b="1" baseline="-25000" dirty="0" err="1" smtClean="0">
              <a:solidFill>
                <a:srgbClr val="003964"/>
              </a:solidFill>
              <a:cs typeface="+mj-cs"/>
            </a:rPr>
            <a:t>p</a:t>
          </a:r>
          <a:r>
            <a:rPr lang="en-US" sz="1600" b="1" baseline="-25000" dirty="0" smtClean="0">
              <a:solidFill>
                <a:srgbClr val="003964"/>
              </a:solidFill>
              <a:cs typeface="+mj-cs"/>
            </a:rPr>
            <a:t> </a:t>
          </a:r>
          <a:r>
            <a:rPr lang="en-US" sz="1600" b="1" i="1" baseline="0" dirty="0" smtClean="0">
              <a:solidFill>
                <a:srgbClr val="003964"/>
              </a:solidFill>
              <a:cs typeface="+mj-cs"/>
            </a:rPr>
            <a:t>shifts</a:t>
          </a:r>
          <a:r>
            <a:rPr lang="en-US" sz="1600" b="1" i="1" dirty="0" smtClean="0">
              <a:solidFill>
                <a:srgbClr val="003964"/>
              </a:solidFill>
              <a:cs typeface="+mj-cs"/>
            </a:rPr>
            <a:t> towards less</a:t>
          </a:r>
          <a:r>
            <a:rPr lang="en-US" sz="1600" b="1" dirty="0" smtClean="0">
              <a:solidFill>
                <a:srgbClr val="003964"/>
              </a:solidFill>
              <a:cs typeface="+mj-cs"/>
            </a:rPr>
            <a:t> anodic values with the scan rate</a:t>
          </a:r>
          <a:endParaRPr lang="fa-IR" sz="1600" b="1" dirty="0">
            <a:solidFill>
              <a:srgbClr val="003964"/>
            </a:solidFill>
            <a:cs typeface="+mj-cs"/>
          </a:endParaRPr>
        </a:p>
      </dgm:t>
    </dgm:pt>
    <dgm:pt modelId="{70884AD6-C260-4933-922D-EF714FEE7138}" type="parTrans" cxnId="{5A057994-00F8-4235-8D71-F9C8D6E99A77}">
      <dgm:prSet/>
      <dgm:spPr/>
      <dgm:t>
        <a:bodyPr/>
        <a:lstStyle/>
        <a:p>
          <a:pPr algn="ctr" rtl="0"/>
          <a:endParaRPr lang="fa-IR" sz="1200">
            <a:cs typeface="+mj-cs"/>
          </a:endParaRPr>
        </a:p>
      </dgm:t>
    </dgm:pt>
    <dgm:pt modelId="{F741CA95-A3EF-4A09-8565-13518817A4D1}" type="sibTrans" cxnId="{5A057994-00F8-4235-8D71-F9C8D6E99A77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80FB6FA1-2231-4413-9F76-2B04AE9D21EB}">
      <dgm:prSet custT="1"/>
      <dgm:spPr>
        <a:solidFill>
          <a:srgbClr val="FFFF66">
            <a:alpha val="89804"/>
          </a:srgbClr>
        </a:solidFill>
      </dgm:spPr>
      <dgm:t>
        <a:bodyPr/>
        <a:lstStyle/>
        <a:p>
          <a:pPr algn="ctr" rtl="0"/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ChalkDust" pitchFamily="2" charset="0"/>
              <a:cs typeface="+mj-cs"/>
            </a:rPr>
            <a:t>Fast</a:t>
          </a:r>
        </a:p>
        <a:p>
          <a:pPr algn="ctr" rtl="0"/>
          <a:r>
            <a:rPr lang="en-US" sz="1400" dirty="0" err="1" smtClean="0">
              <a:cs typeface="+mj-cs"/>
            </a:rPr>
            <a:t>K</a:t>
          </a:r>
          <a:r>
            <a:rPr lang="en-US" sz="1400" baseline="-25000" dirty="0" err="1" smtClean="0">
              <a:cs typeface="+mj-cs"/>
            </a:rPr>
            <a:t>f</a:t>
          </a:r>
          <a:r>
            <a:rPr lang="en-US" sz="1400" dirty="0" err="1" smtClean="0">
              <a:cs typeface="+mj-cs"/>
            </a:rPr>
            <a:t>+k</a:t>
          </a:r>
          <a:r>
            <a:rPr lang="en-US" sz="1400" baseline="-25000" dirty="0" err="1" smtClean="0">
              <a:cs typeface="+mj-cs"/>
            </a:rPr>
            <a:t>r</a:t>
          </a:r>
          <a:r>
            <a:rPr lang="en-US" sz="1400" baseline="-25000" dirty="0" smtClean="0">
              <a:cs typeface="+mj-cs"/>
            </a:rPr>
            <a:t> </a:t>
          </a:r>
          <a:r>
            <a:rPr lang="en-US" sz="1400" dirty="0" smtClean="0">
              <a:cs typeface="+mj-cs"/>
            </a:rPr>
            <a:t>&gt;&gt;</a:t>
          </a:r>
          <a:r>
            <a:rPr lang="en-US" sz="1400" dirty="0" smtClean="0">
              <a:latin typeface="Symbol" pitchFamily="18" charset="2"/>
              <a:cs typeface="+mj-cs"/>
            </a:rPr>
            <a:t> </a:t>
          </a:r>
          <a:r>
            <a:rPr lang="en-US" sz="1400" dirty="0" err="1" smtClean="0">
              <a:cs typeface="+mj-cs"/>
            </a:rPr>
            <a:t>n.F.v</a:t>
          </a:r>
          <a:r>
            <a:rPr lang="en-US" sz="1400" dirty="0" smtClean="0">
              <a:cs typeface="+mj-cs"/>
            </a:rPr>
            <a:t>/R.T</a:t>
          </a:r>
          <a:endParaRPr lang="fa-IR" sz="1400" dirty="0">
            <a:cs typeface="+mj-cs"/>
          </a:endParaRPr>
        </a:p>
      </dgm:t>
    </dgm:pt>
    <dgm:pt modelId="{EC376E91-634A-4EEC-B007-18D7951EDF75}" type="parTrans" cxnId="{959647D4-9238-4BF1-B7AC-C6EACBE4ACC0}">
      <dgm:prSet/>
      <dgm:spPr/>
      <dgm:t>
        <a:bodyPr/>
        <a:lstStyle/>
        <a:p>
          <a:pPr algn="ctr" rtl="0"/>
          <a:endParaRPr lang="fa-IR" sz="1200">
            <a:cs typeface="+mj-cs"/>
          </a:endParaRPr>
        </a:p>
      </dgm:t>
    </dgm:pt>
    <dgm:pt modelId="{B8BC882A-8285-4C1F-A2E0-DDF759FB6B46}" type="sibTrans" cxnId="{959647D4-9238-4BF1-B7AC-C6EACBE4ACC0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3D7D8F67-D324-4160-BB4E-853063A00008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en-US" sz="1600" b="1" dirty="0" smtClean="0">
              <a:solidFill>
                <a:srgbClr val="2B6C26"/>
              </a:solidFill>
              <a:cs typeface="+mj-cs"/>
            </a:rPr>
            <a:t>The forward peak is found at potentials more positive than </a:t>
          </a:r>
          <a:r>
            <a:rPr lang="en-US" sz="1600" b="1" dirty="0" err="1" smtClean="0">
              <a:solidFill>
                <a:srgbClr val="2B6C26"/>
              </a:solidFill>
              <a:cs typeface="+mj-cs"/>
            </a:rPr>
            <a:t>E</a:t>
          </a:r>
          <a:r>
            <a:rPr lang="en-US" sz="1600" b="1" baseline="30000" dirty="0" err="1" smtClean="0">
              <a:solidFill>
                <a:srgbClr val="2B6C26"/>
              </a:solidFill>
              <a:cs typeface="+mj-cs"/>
            </a:rPr>
            <a:t>o</a:t>
          </a:r>
          <a:r>
            <a:rPr lang="en-US" sz="1600" b="1" baseline="30000" dirty="0" smtClean="0">
              <a:solidFill>
                <a:srgbClr val="2B6C26"/>
              </a:solidFill>
              <a:cs typeface="+mj-cs"/>
            </a:rPr>
            <a:t>’</a:t>
          </a:r>
          <a:r>
            <a:rPr lang="en-US" sz="1600" b="1" baseline="0" dirty="0" smtClean="0">
              <a:solidFill>
                <a:srgbClr val="2B6C26"/>
              </a:solidFill>
              <a:cs typeface="+mj-cs"/>
            </a:rPr>
            <a:t>.</a:t>
          </a:r>
          <a:endParaRPr lang="en-US" sz="1600" b="1" i="1" dirty="0" smtClean="0">
            <a:solidFill>
              <a:srgbClr val="2B6C26"/>
            </a:solidFill>
            <a:cs typeface="+mj-cs"/>
          </a:endParaRPr>
        </a:p>
      </dgm:t>
    </dgm:pt>
    <dgm:pt modelId="{B625FA40-FC7F-4794-BCD2-624667023A2E}" type="parTrans" cxnId="{79958BBE-A525-4CD7-BE8E-781955580985}">
      <dgm:prSet/>
      <dgm:spPr/>
      <dgm:t>
        <a:bodyPr/>
        <a:lstStyle/>
        <a:p>
          <a:pPr algn="ctr" rtl="0"/>
          <a:endParaRPr lang="fa-IR" sz="1200">
            <a:cs typeface="+mj-cs"/>
          </a:endParaRPr>
        </a:p>
      </dgm:t>
    </dgm:pt>
    <dgm:pt modelId="{0EA8250A-5F98-4053-9936-45AD2207E30F}" type="sibTrans" cxnId="{79958BBE-A525-4CD7-BE8E-781955580985}">
      <dgm:prSet/>
      <dgm:spPr/>
      <dgm:t>
        <a:bodyPr/>
        <a:lstStyle/>
        <a:p>
          <a:pPr rtl="1"/>
          <a:endParaRPr lang="fa-IR" sz="1600">
            <a:cs typeface="+mj-cs"/>
          </a:endParaRPr>
        </a:p>
      </dgm:t>
    </dgm:pt>
    <dgm:pt modelId="{09818219-85D1-405A-AF51-200D5599696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en-US" sz="1600" b="1" dirty="0" smtClean="0">
              <a:solidFill>
                <a:srgbClr val="2B6C26"/>
              </a:solidFill>
              <a:cs typeface="+mj-cs"/>
            </a:rPr>
            <a:t>The reverse peak is absent</a:t>
          </a:r>
          <a:endParaRPr lang="fa-IR" sz="1600" b="1" dirty="0">
            <a:solidFill>
              <a:srgbClr val="2B6C26"/>
            </a:solidFill>
            <a:cs typeface="+mj-cs"/>
          </a:endParaRPr>
        </a:p>
      </dgm:t>
    </dgm:pt>
    <dgm:pt modelId="{93EA58B7-EB48-4FE7-9198-88568AC8B80F}" type="parTrans" cxnId="{D2C534AD-AABD-4011-A96B-8AEA1C0D5EAD}">
      <dgm:prSet/>
      <dgm:spPr/>
      <dgm:t>
        <a:bodyPr/>
        <a:lstStyle/>
        <a:p>
          <a:pPr algn="ctr" rtl="0"/>
          <a:endParaRPr lang="fa-IR" sz="1200"/>
        </a:p>
      </dgm:t>
    </dgm:pt>
    <dgm:pt modelId="{CC7EEF9C-7946-4DEE-9486-D65662D409CA}" type="sibTrans" cxnId="{D2C534AD-AABD-4011-A96B-8AEA1C0D5EAD}">
      <dgm:prSet/>
      <dgm:spPr/>
      <dgm:t>
        <a:bodyPr/>
        <a:lstStyle/>
        <a:p>
          <a:pPr rtl="1"/>
          <a:endParaRPr lang="fa-IR" sz="1600"/>
        </a:p>
      </dgm:t>
    </dgm:pt>
    <dgm:pt modelId="{94086F58-AAB0-4611-84C9-9BB41314689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b="1" baseline="0" dirty="0" smtClean="0">
              <a:solidFill>
                <a:srgbClr val="003964"/>
              </a:solidFill>
              <a:cs typeface="+mj-cs"/>
            </a:rPr>
            <a:t>With increasing in scat rate, reverse peak begins to appear</a:t>
          </a:r>
          <a:endParaRPr lang="fa-IR" sz="1600" b="1" dirty="0">
            <a:solidFill>
              <a:srgbClr val="003964"/>
            </a:solidFill>
            <a:cs typeface="+mj-cs"/>
          </a:endParaRPr>
        </a:p>
      </dgm:t>
    </dgm:pt>
    <dgm:pt modelId="{DD217F0F-1FB0-4726-AC34-6E6E31A597F9}" type="parTrans" cxnId="{89AB989D-547F-4A22-BB5F-0392839155B2}">
      <dgm:prSet/>
      <dgm:spPr/>
      <dgm:t>
        <a:bodyPr/>
        <a:lstStyle/>
        <a:p>
          <a:pPr rtl="1"/>
          <a:endParaRPr lang="fa-IR"/>
        </a:p>
      </dgm:t>
    </dgm:pt>
    <dgm:pt modelId="{B7EA7B86-7702-4122-AA56-6D6AC3CAF877}" type="sibTrans" cxnId="{89AB989D-547F-4A22-BB5F-0392839155B2}">
      <dgm:prSet/>
      <dgm:spPr/>
      <dgm:t>
        <a:bodyPr/>
        <a:lstStyle/>
        <a:p>
          <a:pPr rtl="1"/>
          <a:endParaRPr lang="fa-IR"/>
        </a:p>
      </dgm:t>
    </dgm:pt>
    <dgm:pt modelId="{08EEF709-E4B6-4035-8CC4-F7A0ADEB7A83}" type="pres">
      <dgm:prSet presAssocID="{C5532633-DEB8-434C-B81B-BE0FA6412E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146779E-020F-4FFF-8585-3985EB4A79F1}" type="pres">
      <dgm:prSet presAssocID="{D28ED056-6B1C-475E-BFF0-597D1F98DB31}" presName="hierRoot1" presStyleCnt="0"/>
      <dgm:spPr/>
    </dgm:pt>
    <dgm:pt modelId="{E5B32EC8-A87F-4566-B0A3-75FAF1FD5CD7}" type="pres">
      <dgm:prSet presAssocID="{D28ED056-6B1C-475E-BFF0-597D1F98DB31}" presName="composite" presStyleCnt="0"/>
      <dgm:spPr/>
    </dgm:pt>
    <dgm:pt modelId="{F0F39A72-65C0-4F4E-A0D0-519AD610F5A2}" type="pres">
      <dgm:prSet presAssocID="{D28ED056-6B1C-475E-BFF0-597D1F98DB31}" presName="background" presStyleLbl="node0" presStyleIdx="0" presStyleCnt="1"/>
      <dgm:spPr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</dgm:pt>
    <dgm:pt modelId="{A5C6E348-50FD-4F6F-A25A-B38C08D154A3}" type="pres">
      <dgm:prSet presAssocID="{D28ED056-6B1C-475E-BFF0-597D1F98DB31}" presName="text" presStyleLbl="fgAcc0" presStyleIdx="0" presStyleCnt="1" custScaleY="65982" custLinFactY="-2794" custLinFactNeighborX="-3517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84AC77-499F-4824-9AF3-D92FB7AEE461}" type="pres">
      <dgm:prSet presAssocID="{D28ED056-6B1C-475E-BFF0-597D1F98DB31}" presName="hierChild2" presStyleCnt="0"/>
      <dgm:spPr/>
    </dgm:pt>
    <dgm:pt modelId="{38E37889-F9C7-4EA9-9FDD-10CB8C2B6D96}" type="pres">
      <dgm:prSet presAssocID="{D3E5DDC5-B560-471E-94D5-5DADCB4A44A6}" presName="Name10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1FF20160-A676-4645-BA0C-66590A25DBCA}" type="pres">
      <dgm:prSet presAssocID="{F0B9640D-7F9F-4247-A26E-818652EA7A9B}" presName="hierRoot2" presStyleCnt="0"/>
      <dgm:spPr/>
    </dgm:pt>
    <dgm:pt modelId="{CD4BE61C-0223-4EF6-ACF3-68130623B1E9}" type="pres">
      <dgm:prSet presAssocID="{F0B9640D-7F9F-4247-A26E-818652EA7A9B}" presName="composite2" presStyleCnt="0"/>
      <dgm:spPr/>
    </dgm:pt>
    <dgm:pt modelId="{25B1FCA7-E325-4D3B-9E3E-9320E681A834}" type="pres">
      <dgm:prSet presAssocID="{F0B9640D-7F9F-4247-A26E-818652EA7A9B}" presName="background2" presStyleLbl="node2" presStyleIdx="0" presStyleCnt="3"/>
      <dgm:spPr/>
    </dgm:pt>
    <dgm:pt modelId="{7A7895CC-AD2C-4227-8973-DE22645B0227}" type="pres">
      <dgm:prSet presAssocID="{F0B9640D-7F9F-4247-A26E-818652EA7A9B}" presName="text2" presStyleLbl="fgAcc2" presStyleIdx="0" presStyleCnt="3" custScaleX="109455" custScaleY="79749" custLinFactNeighborX="11603" custLinFactNeighborY="-551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8C0452-0AB4-4F45-ACA8-3299BF323051}" type="pres">
      <dgm:prSet presAssocID="{F0B9640D-7F9F-4247-A26E-818652EA7A9B}" presName="hierChild3" presStyleCnt="0"/>
      <dgm:spPr/>
    </dgm:pt>
    <dgm:pt modelId="{1304420E-4D86-42BF-99AE-8CC76903ED57}" type="pres">
      <dgm:prSet presAssocID="{8956EB74-6A2D-43B0-8044-DCA33C95C891}" presName="Name17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AA18D822-8A3C-454B-8155-E0345DB37739}" type="pres">
      <dgm:prSet presAssocID="{CAF602A1-FFB7-4E31-888F-7FB1F79EF283}" presName="hierRoot3" presStyleCnt="0"/>
      <dgm:spPr/>
    </dgm:pt>
    <dgm:pt modelId="{B12ADABC-AAC7-46F3-B1BD-610B79D602FA}" type="pres">
      <dgm:prSet presAssocID="{CAF602A1-FFB7-4E31-888F-7FB1F79EF283}" presName="composite3" presStyleCnt="0"/>
      <dgm:spPr/>
    </dgm:pt>
    <dgm:pt modelId="{82AE7CA6-07F9-45C1-8EFF-47160864D734}" type="pres">
      <dgm:prSet presAssocID="{CAF602A1-FFB7-4E31-888F-7FB1F79EF283}" presName="background3" presStyleLbl="node3" presStyleIdx="0" presStyleCnt="5"/>
      <dgm:spPr/>
    </dgm:pt>
    <dgm:pt modelId="{CE34E9DF-6F45-4655-BBD4-A3CDFCE1459F}" type="pres">
      <dgm:prSet presAssocID="{CAF602A1-FFB7-4E31-888F-7FB1F79EF283}" presName="text3" presStyleLbl="fgAcc3" presStyleIdx="0" presStyleCnt="5" custScaleY="187616" custLinFactNeighborX="11603" custLinFactNeighborY="200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843D0A-AF5F-4375-BCB1-3F6093900FBB}" type="pres">
      <dgm:prSet presAssocID="{CAF602A1-FFB7-4E31-888F-7FB1F79EF283}" presName="hierChild4" presStyleCnt="0"/>
      <dgm:spPr/>
    </dgm:pt>
    <dgm:pt modelId="{4B3669F7-E3FB-45D1-8D75-F1F6F06E373D}" type="pres">
      <dgm:prSet presAssocID="{EC376E91-634A-4EEC-B007-18D7951EDF75}" presName="Name10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5E560A5-29AA-411B-A9C5-DC4AA5070A4C}" type="pres">
      <dgm:prSet presAssocID="{80FB6FA1-2231-4413-9F76-2B04AE9D21EB}" presName="hierRoot2" presStyleCnt="0"/>
      <dgm:spPr/>
    </dgm:pt>
    <dgm:pt modelId="{DF096A78-85D3-4D59-9CF1-DDCDCCA420BE}" type="pres">
      <dgm:prSet presAssocID="{80FB6FA1-2231-4413-9F76-2B04AE9D21EB}" presName="composite2" presStyleCnt="0"/>
      <dgm:spPr/>
    </dgm:pt>
    <dgm:pt modelId="{77604536-8E65-40EF-9460-C42A0EE2BB38}" type="pres">
      <dgm:prSet presAssocID="{80FB6FA1-2231-4413-9F76-2B04AE9D21EB}" presName="background2" presStyleLbl="node2" presStyleIdx="1" presStyleCnt="3"/>
      <dgm:spPr/>
    </dgm:pt>
    <dgm:pt modelId="{767B45FA-1E4F-40D4-A332-B79FBFCD315B}" type="pres">
      <dgm:prSet presAssocID="{80FB6FA1-2231-4413-9F76-2B04AE9D21EB}" presName="text2" presStyleLbl="fgAcc2" presStyleIdx="1" presStyleCnt="3" custScaleX="117473" custScaleY="76271" custLinFactNeighborX="30197" custLinFactNeighborY="-5336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B1FFFF6-6275-4EC5-B310-C5DB4E38492A}" type="pres">
      <dgm:prSet presAssocID="{80FB6FA1-2231-4413-9F76-2B04AE9D21EB}" presName="hierChild3" presStyleCnt="0"/>
      <dgm:spPr/>
    </dgm:pt>
    <dgm:pt modelId="{9919414B-9E44-45F8-89D5-EEDA2EF6DF1E}" type="pres">
      <dgm:prSet presAssocID="{B625FA40-FC7F-4794-BCD2-624667023A2E}" presName="Name17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3069B319-E652-46A5-8AC3-1C6815F90442}" type="pres">
      <dgm:prSet presAssocID="{3D7D8F67-D324-4160-BB4E-853063A00008}" presName="hierRoot3" presStyleCnt="0"/>
      <dgm:spPr/>
    </dgm:pt>
    <dgm:pt modelId="{A1C441BB-3287-4FDA-A984-D269DA813728}" type="pres">
      <dgm:prSet presAssocID="{3D7D8F67-D324-4160-BB4E-853063A00008}" presName="composite3" presStyleCnt="0"/>
      <dgm:spPr/>
    </dgm:pt>
    <dgm:pt modelId="{7A33E8E7-3CC1-48DF-9B94-FA44EA82511A}" type="pres">
      <dgm:prSet presAssocID="{3D7D8F67-D324-4160-BB4E-853063A00008}" presName="background3" presStyleLbl="node3" presStyleIdx="1" presStyleCnt="5"/>
      <dgm:spPr/>
    </dgm:pt>
    <dgm:pt modelId="{74F8E2D7-9242-4C2D-860D-920011DD2468}" type="pres">
      <dgm:prSet presAssocID="{3D7D8F67-D324-4160-BB4E-853063A00008}" presName="text3" presStyleLbl="fgAcc3" presStyleIdx="1" presStyleCnt="5" custScaleY="187616" custLinFactNeighborX="9500" custLinFactNeighborY="235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86748F-520F-43BA-B06F-C5DA00126954}" type="pres">
      <dgm:prSet presAssocID="{3D7D8F67-D324-4160-BB4E-853063A00008}" presName="hierChild4" presStyleCnt="0"/>
      <dgm:spPr/>
    </dgm:pt>
    <dgm:pt modelId="{4BD2E356-BB4B-42FF-8460-F1CD884496B6}" type="pres">
      <dgm:prSet presAssocID="{93EA58B7-EB48-4FE7-9198-88568AC8B80F}" presName="Name17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AFCE2BC4-3127-4606-94F6-7DF7EEF8B193}" type="pres">
      <dgm:prSet presAssocID="{09818219-85D1-405A-AF51-200D55996968}" presName="hierRoot3" presStyleCnt="0"/>
      <dgm:spPr/>
    </dgm:pt>
    <dgm:pt modelId="{03575A8C-029E-402C-A8F0-013F73A76A95}" type="pres">
      <dgm:prSet presAssocID="{09818219-85D1-405A-AF51-200D55996968}" presName="composite3" presStyleCnt="0"/>
      <dgm:spPr/>
    </dgm:pt>
    <dgm:pt modelId="{2ED7E76F-B5E0-4D30-9F72-D975E44C8142}" type="pres">
      <dgm:prSet presAssocID="{09818219-85D1-405A-AF51-200D55996968}" presName="background3" presStyleLbl="node3" presStyleIdx="2" presStyleCnt="5"/>
      <dgm:spPr/>
    </dgm:pt>
    <dgm:pt modelId="{790DFD4D-381A-4980-8832-79E3A872B387}" type="pres">
      <dgm:prSet presAssocID="{09818219-85D1-405A-AF51-200D55996968}" presName="text3" presStyleLbl="fgAcc3" presStyleIdx="2" presStyleCnt="5" custScaleY="187616" custLinFactNeighborX="6414" custLinFactNeighborY="2356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953981-3AC2-49E0-9A7F-50E8E5AB06DD}" type="pres">
      <dgm:prSet presAssocID="{09818219-85D1-405A-AF51-200D55996968}" presName="hierChild4" presStyleCnt="0"/>
      <dgm:spPr/>
    </dgm:pt>
    <dgm:pt modelId="{EE1DE65B-E345-41E1-BA41-6E4C4ADBD4DA}" type="pres">
      <dgm:prSet presAssocID="{F83E975E-03A9-485E-B37C-6F9C719A8769}" presName="Name10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378EBE20-E875-4D3A-B05E-8B737DDD5F6A}" type="pres">
      <dgm:prSet presAssocID="{C82831A2-AF9F-4F6D-A5CE-76E14FFAC7AE}" presName="hierRoot2" presStyleCnt="0"/>
      <dgm:spPr/>
    </dgm:pt>
    <dgm:pt modelId="{7F982646-73CE-431E-9C30-BDAF7AE27FC7}" type="pres">
      <dgm:prSet presAssocID="{C82831A2-AF9F-4F6D-A5CE-76E14FFAC7AE}" presName="composite2" presStyleCnt="0"/>
      <dgm:spPr/>
    </dgm:pt>
    <dgm:pt modelId="{DD5D7ACA-E674-4EAC-A8D6-65A84FB6FF9F}" type="pres">
      <dgm:prSet presAssocID="{C82831A2-AF9F-4F6D-A5CE-76E14FFAC7AE}" presName="background2" presStyleLbl="node2" presStyleIdx="2" presStyleCnt="3"/>
      <dgm:spPr/>
    </dgm:pt>
    <dgm:pt modelId="{3E65AD5D-1E4B-4642-80D8-ED0C1EB69AA5}" type="pres">
      <dgm:prSet presAssocID="{C82831A2-AF9F-4F6D-A5CE-76E14FFAC7AE}" presName="text2" presStyleLbl="fgAcc2" presStyleIdx="2" presStyleCnt="3" custScaleX="118911" custScaleY="81209" custLinFactNeighborX="-141" custLinFactNeighborY="-55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06BEA6-7E0D-4573-8843-4CBE27584579}" type="pres">
      <dgm:prSet presAssocID="{C82831A2-AF9F-4F6D-A5CE-76E14FFAC7AE}" presName="hierChild3" presStyleCnt="0"/>
      <dgm:spPr/>
    </dgm:pt>
    <dgm:pt modelId="{AC8632B0-1371-4F3A-9A8B-A26441BDAAF4}" type="pres">
      <dgm:prSet presAssocID="{70884AD6-C260-4933-922D-EF714FEE7138}" presName="Name17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2AD4EC73-3E57-4B0E-A9C3-A532531CB71A}" type="pres">
      <dgm:prSet presAssocID="{789CBE17-74C8-49E0-AF53-47FBABF6310D}" presName="hierRoot3" presStyleCnt="0"/>
      <dgm:spPr/>
    </dgm:pt>
    <dgm:pt modelId="{7401A1A1-B216-4311-9B93-8362811FD532}" type="pres">
      <dgm:prSet presAssocID="{789CBE17-74C8-49E0-AF53-47FBABF6310D}" presName="composite3" presStyleCnt="0"/>
      <dgm:spPr/>
    </dgm:pt>
    <dgm:pt modelId="{17CECA6A-0C8B-4AC7-9B54-45E8583354CA}" type="pres">
      <dgm:prSet presAssocID="{789CBE17-74C8-49E0-AF53-47FBABF6310D}" presName="background3" presStyleLbl="node3" presStyleIdx="3" presStyleCnt="5"/>
      <dgm:spPr/>
    </dgm:pt>
    <dgm:pt modelId="{16FADDE7-76CC-4268-8B25-9D1EE17861D6}" type="pres">
      <dgm:prSet presAssocID="{789CBE17-74C8-49E0-AF53-47FBABF6310D}" presName="text3" presStyleLbl="fgAcc3" presStyleIdx="3" presStyleCnt="5" custScaleY="187616" custLinFactNeighborX="3325" custLinFactNeighborY="210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45A7F0-99E0-491A-B373-1CB7636AA6C2}" type="pres">
      <dgm:prSet presAssocID="{789CBE17-74C8-49E0-AF53-47FBABF6310D}" presName="hierChild4" presStyleCnt="0"/>
      <dgm:spPr/>
    </dgm:pt>
    <dgm:pt modelId="{E000CBFD-2044-4A01-833F-E7E04F505384}" type="pres">
      <dgm:prSet presAssocID="{DD217F0F-1FB0-4726-AC34-6E6E31A597F9}" presName="Name17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7F42578F-5782-41BD-BD81-97F97A1CB8F4}" type="pres">
      <dgm:prSet presAssocID="{94086F58-AAB0-4611-84C9-9BB413146891}" presName="hierRoot3" presStyleCnt="0"/>
      <dgm:spPr/>
    </dgm:pt>
    <dgm:pt modelId="{08893C0B-39F0-41C4-82EE-E33B71596C9B}" type="pres">
      <dgm:prSet presAssocID="{94086F58-AAB0-4611-84C9-9BB413146891}" presName="composite3" presStyleCnt="0"/>
      <dgm:spPr/>
    </dgm:pt>
    <dgm:pt modelId="{0F404CD6-4BE4-4344-9C2C-3FD5622C88CE}" type="pres">
      <dgm:prSet presAssocID="{94086F58-AAB0-4611-84C9-9BB413146891}" presName="background3" presStyleLbl="node3" presStyleIdx="4" presStyleCnt="5"/>
      <dgm:spPr/>
    </dgm:pt>
    <dgm:pt modelId="{E12D0628-9974-4454-A0F6-8803EDCEFF8B}" type="pres">
      <dgm:prSet presAssocID="{94086F58-AAB0-4611-84C9-9BB413146891}" presName="text3" presStyleLbl="fgAcc3" presStyleIdx="4" presStyleCnt="5" custScaleY="187616" custLinFactNeighborX="237" custLinFactNeighborY="210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35B89B-4717-44BD-AAA7-249938D01043}" type="pres">
      <dgm:prSet presAssocID="{94086F58-AAB0-4611-84C9-9BB413146891}" presName="hierChild4" presStyleCnt="0"/>
      <dgm:spPr/>
    </dgm:pt>
  </dgm:ptLst>
  <dgm:cxnLst>
    <dgm:cxn modelId="{4E1B6A09-3F5D-4904-8CC8-3F6D33B71AF5}" type="presOf" srcId="{70884AD6-C260-4933-922D-EF714FEE7138}" destId="{AC8632B0-1371-4F3A-9A8B-A26441BDAAF4}" srcOrd="0" destOrd="0" presId="urn:microsoft.com/office/officeart/2005/8/layout/hierarchy1"/>
    <dgm:cxn modelId="{111244EE-8817-43BF-B137-B41ECD44E3D3}" srcId="{F0B9640D-7F9F-4247-A26E-818652EA7A9B}" destId="{CAF602A1-FFB7-4E31-888F-7FB1F79EF283}" srcOrd="0" destOrd="0" parTransId="{8956EB74-6A2D-43B0-8044-DCA33C95C891}" sibTransId="{7A243362-A5B3-4804-8BE7-7D0BA31DB8E8}"/>
    <dgm:cxn modelId="{B264960F-1B3B-4AD8-B0B7-5BE237E94E97}" type="presOf" srcId="{8956EB74-6A2D-43B0-8044-DCA33C95C891}" destId="{1304420E-4D86-42BF-99AE-8CC76903ED57}" srcOrd="0" destOrd="0" presId="urn:microsoft.com/office/officeart/2005/8/layout/hierarchy1"/>
    <dgm:cxn modelId="{5A057994-00F8-4235-8D71-F9C8D6E99A77}" srcId="{C82831A2-AF9F-4F6D-A5CE-76E14FFAC7AE}" destId="{789CBE17-74C8-49E0-AF53-47FBABF6310D}" srcOrd="0" destOrd="0" parTransId="{70884AD6-C260-4933-922D-EF714FEE7138}" sibTransId="{F741CA95-A3EF-4A09-8565-13518817A4D1}"/>
    <dgm:cxn modelId="{3453A682-7B4F-4D85-8A71-70E87FCE2844}" type="presOf" srcId="{F83E975E-03A9-485E-B37C-6F9C719A8769}" destId="{EE1DE65B-E345-41E1-BA41-6E4C4ADBD4DA}" srcOrd="0" destOrd="0" presId="urn:microsoft.com/office/officeart/2005/8/layout/hierarchy1"/>
    <dgm:cxn modelId="{D9DF9D4B-2C58-4379-A822-9BC5A808203F}" type="presOf" srcId="{09818219-85D1-405A-AF51-200D55996968}" destId="{790DFD4D-381A-4980-8832-79E3A872B387}" srcOrd="0" destOrd="0" presId="urn:microsoft.com/office/officeart/2005/8/layout/hierarchy1"/>
    <dgm:cxn modelId="{9CF8F5DA-9BB9-4B51-AFC7-0A1A4CFD8DF0}" type="presOf" srcId="{789CBE17-74C8-49E0-AF53-47FBABF6310D}" destId="{16FADDE7-76CC-4268-8B25-9D1EE17861D6}" srcOrd="0" destOrd="0" presId="urn:microsoft.com/office/officeart/2005/8/layout/hierarchy1"/>
    <dgm:cxn modelId="{79958BBE-A525-4CD7-BE8E-781955580985}" srcId="{80FB6FA1-2231-4413-9F76-2B04AE9D21EB}" destId="{3D7D8F67-D324-4160-BB4E-853063A00008}" srcOrd="0" destOrd="0" parTransId="{B625FA40-FC7F-4794-BCD2-624667023A2E}" sibTransId="{0EA8250A-5F98-4053-9936-45AD2207E30F}"/>
    <dgm:cxn modelId="{A9B51AF9-C235-44B5-B41E-77A268DE7AD7}" type="presOf" srcId="{EC376E91-634A-4EEC-B007-18D7951EDF75}" destId="{4B3669F7-E3FB-45D1-8D75-F1F6F06E373D}" srcOrd="0" destOrd="0" presId="urn:microsoft.com/office/officeart/2005/8/layout/hierarchy1"/>
    <dgm:cxn modelId="{60C18433-9E8B-4C5E-82C0-9EF1AA5A5E50}" type="presOf" srcId="{D3E5DDC5-B560-471E-94D5-5DADCB4A44A6}" destId="{38E37889-F9C7-4EA9-9FDD-10CB8C2B6D96}" srcOrd="0" destOrd="0" presId="urn:microsoft.com/office/officeart/2005/8/layout/hierarchy1"/>
    <dgm:cxn modelId="{959647D4-9238-4BF1-B7AC-C6EACBE4ACC0}" srcId="{D28ED056-6B1C-475E-BFF0-597D1F98DB31}" destId="{80FB6FA1-2231-4413-9F76-2B04AE9D21EB}" srcOrd="1" destOrd="0" parTransId="{EC376E91-634A-4EEC-B007-18D7951EDF75}" sibTransId="{B8BC882A-8285-4C1F-A2E0-DDF759FB6B46}"/>
    <dgm:cxn modelId="{31509340-0AA5-4895-BB85-FEEE9336A736}" srcId="{C5532633-DEB8-434C-B81B-BE0FA6412E75}" destId="{D28ED056-6B1C-475E-BFF0-597D1F98DB31}" srcOrd="0" destOrd="0" parTransId="{E086CDDC-449B-48F0-AEF2-9CC29441D996}" sibTransId="{78126FDE-8BEF-447E-9E0A-796B9A80D9E9}"/>
    <dgm:cxn modelId="{E9D4AEE9-809D-4C56-A3AE-95FE87C0FB85}" type="presOf" srcId="{94086F58-AAB0-4611-84C9-9BB413146891}" destId="{E12D0628-9974-4454-A0F6-8803EDCEFF8B}" srcOrd="0" destOrd="0" presId="urn:microsoft.com/office/officeart/2005/8/layout/hierarchy1"/>
    <dgm:cxn modelId="{7F13E10C-D3FB-4523-BB77-337F7A3F4089}" type="presOf" srcId="{D28ED056-6B1C-475E-BFF0-597D1F98DB31}" destId="{A5C6E348-50FD-4F6F-A25A-B38C08D154A3}" srcOrd="0" destOrd="0" presId="urn:microsoft.com/office/officeart/2005/8/layout/hierarchy1"/>
    <dgm:cxn modelId="{F82D2EF4-0BE7-4DC9-9FDA-61598FD7441C}" type="presOf" srcId="{B625FA40-FC7F-4794-BCD2-624667023A2E}" destId="{9919414B-9E44-45F8-89D5-EEDA2EF6DF1E}" srcOrd="0" destOrd="0" presId="urn:microsoft.com/office/officeart/2005/8/layout/hierarchy1"/>
    <dgm:cxn modelId="{03341EB4-8295-437A-85E0-64A5DEB6BF5E}" srcId="{D28ED056-6B1C-475E-BFF0-597D1F98DB31}" destId="{C82831A2-AF9F-4F6D-A5CE-76E14FFAC7AE}" srcOrd="2" destOrd="0" parTransId="{F83E975E-03A9-485E-B37C-6F9C719A8769}" sibTransId="{F31B2C96-DDF8-4D4B-9990-F48DB8BAB48F}"/>
    <dgm:cxn modelId="{50523C9F-E82F-464E-9BE4-23269030C3DC}" type="presOf" srcId="{80FB6FA1-2231-4413-9F76-2B04AE9D21EB}" destId="{767B45FA-1E4F-40D4-A332-B79FBFCD315B}" srcOrd="0" destOrd="0" presId="urn:microsoft.com/office/officeart/2005/8/layout/hierarchy1"/>
    <dgm:cxn modelId="{D2C534AD-AABD-4011-A96B-8AEA1C0D5EAD}" srcId="{80FB6FA1-2231-4413-9F76-2B04AE9D21EB}" destId="{09818219-85D1-405A-AF51-200D55996968}" srcOrd="1" destOrd="0" parTransId="{93EA58B7-EB48-4FE7-9198-88568AC8B80F}" sibTransId="{CC7EEF9C-7946-4DEE-9486-D65662D409CA}"/>
    <dgm:cxn modelId="{3AB72A8D-7B77-4B19-B6BA-FC6E6C2AB4CC}" type="presOf" srcId="{3D7D8F67-D324-4160-BB4E-853063A00008}" destId="{74F8E2D7-9242-4C2D-860D-920011DD2468}" srcOrd="0" destOrd="0" presId="urn:microsoft.com/office/officeart/2005/8/layout/hierarchy1"/>
    <dgm:cxn modelId="{F725CABF-1C7F-4FAC-A460-6799FA466964}" type="presOf" srcId="{C82831A2-AF9F-4F6D-A5CE-76E14FFAC7AE}" destId="{3E65AD5D-1E4B-4642-80D8-ED0C1EB69AA5}" srcOrd="0" destOrd="0" presId="urn:microsoft.com/office/officeart/2005/8/layout/hierarchy1"/>
    <dgm:cxn modelId="{6B6D86A8-5CF1-486B-804B-49FB7757D7D3}" type="presOf" srcId="{93EA58B7-EB48-4FE7-9198-88568AC8B80F}" destId="{4BD2E356-BB4B-42FF-8460-F1CD884496B6}" srcOrd="0" destOrd="0" presId="urn:microsoft.com/office/officeart/2005/8/layout/hierarchy1"/>
    <dgm:cxn modelId="{F12E260F-F637-41F9-A799-790DC062DBCD}" type="presOf" srcId="{CAF602A1-FFB7-4E31-888F-7FB1F79EF283}" destId="{CE34E9DF-6F45-4655-BBD4-A3CDFCE1459F}" srcOrd="0" destOrd="0" presId="urn:microsoft.com/office/officeart/2005/8/layout/hierarchy1"/>
    <dgm:cxn modelId="{89AB989D-547F-4A22-BB5F-0392839155B2}" srcId="{C82831A2-AF9F-4F6D-A5CE-76E14FFAC7AE}" destId="{94086F58-AAB0-4611-84C9-9BB413146891}" srcOrd="1" destOrd="0" parTransId="{DD217F0F-1FB0-4726-AC34-6E6E31A597F9}" sibTransId="{B7EA7B86-7702-4122-AA56-6D6AC3CAF877}"/>
    <dgm:cxn modelId="{25B8939C-DE9A-4448-B528-3D036B84147D}" type="presOf" srcId="{F0B9640D-7F9F-4247-A26E-818652EA7A9B}" destId="{7A7895CC-AD2C-4227-8973-DE22645B0227}" srcOrd="0" destOrd="0" presId="urn:microsoft.com/office/officeart/2005/8/layout/hierarchy1"/>
    <dgm:cxn modelId="{E0341630-946E-4982-AEFE-A8EA0E197B21}" srcId="{D28ED056-6B1C-475E-BFF0-597D1F98DB31}" destId="{F0B9640D-7F9F-4247-A26E-818652EA7A9B}" srcOrd="0" destOrd="0" parTransId="{D3E5DDC5-B560-471E-94D5-5DADCB4A44A6}" sibTransId="{7118DA6A-450F-4392-8384-A1D0A39FD3D0}"/>
    <dgm:cxn modelId="{8F819C9A-6F57-4129-916F-56818D377805}" type="presOf" srcId="{C5532633-DEB8-434C-B81B-BE0FA6412E75}" destId="{08EEF709-E4B6-4035-8CC4-F7A0ADEB7A83}" srcOrd="0" destOrd="0" presId="urn:microsoft.com/office/officeart/2005/8/layout/hierarchy1"/>
    <dgm:cxn modelId="{1893E82E-36D6-4E7C-B5FD-F5967834BB0B}" type="presOf" srcId="{DD217F0F-1FB0-4726-AC34-6E6E31A597F9}" destId="{E000CBFD-2044-4A01-833F-E7E04F505384}" srcOrd="0" destOrd="0" presId="urn:microsoft.com/office/officeart/2005/8/layout/hierarchy1"/>
    <dgm:cxn modelId="{3818F0AA-F94F-4A0A-9E8C-87CEEDBB6F2F}" type="presParOf" srcId="{08EEF709-E4B6-4035-8CC4-F7A0ADEB7A83}" destId="{2146779E-020F-4FFF-8585-3985EB4A79F1}" srcOrd="0" destOrd="0" presId="urn:microsoft.com/office/officeart/2005/8/layout/hierarchy1"/>
    <dgm:cxn modelId="{FC6D722E-1AF5-42EC-AE47-F47540E75FBF}" type="presParOf" srcId="{2146779E-020F-4FFF-8585-3985EB4A79F1}" destId="{E5B32EC8-A87F-4566-B0A3-75FAF1FD5CD7}" srcOrd="0" destOrd="0" presId="urn:microsoft.com/office/officeart/2005/8/layout/hierarchy1"/>
    <dgm:cxn modelId="{7C490BF4-7D0A-45F4-8D1A-97E322CD2803}" type="presParOf" srcId="{E5B32EC8-A87F-4566-B0A3-75FAF1FD5CD7}" destId="{F0F39A72-65C0-4F4E-A0D0-519AD610F5A2}" srcOrd="0" destOrd="0" presId="urn:microsoft.com/office/officeart/2005/8/layout/hierarchy1"/>
    <dgm:cxn modelId="{72046A4E-4D16-4DAF-B6CF-23F47F8AE25F}" type="presParOf" srcId="{E5B32EC8-A87F-4566-B0A3-75FAF1FD5CD7}" destId="{A5C6E348-50FD-4F6F-A25A-B38C08D154A3}" srcOrd="1" destOrd="0" presId="urn:microsoft.com/office/officeart/2005/8/layout/hierarchy1"/>
    <dgm:cxn modelId="{B0E56CE4-A3EB-42B5-ABE8-11EF1A0F1DF2}" type="presParOf" srcId="{2146779E-020F-4FFF-8585-3985EB4A79F1}" destId="{DB84AC77-499F-4824-9AF3-D92FB7AEE461}" srcOrd="1" destOrd="0" presId="urn:microsoft.com/office/officeart/2005/8/layout/hierarchy1"/>
    <dgm:cxn modelId="{18807827-5794-4B5E-8ABE-E66EE0505A8E}" type="presParOf" srcId="{DB84AC77-499F-4824-9AF3-D92FB7AEE461}" destId="{38E37889-F9C7-4EA9-9FDD-10CB8C2B6D96}" srcOrd="0" destOrd="0" presId="urn:microsoft.com/office/officeart/2005/8/layout/hierarchy1"/>
    <dgm:cxn modelId="{623209FD-521A-4ECE-B26C-27B25BFA989E}" type="presParOf" srcId="{DB84AC77-499F-4824-9AF3-D92FB7AEE461}" destId="{1FF20160-A676-4645-BA0C-66590A25DBCA}" srcOrd="1" destOrd="0" presId="urn:microsoft.com/office/officeart/2005/8/layout/hierarchy1"/>
    <dgm:cxn modelId="{2AF7BE78-4B7B-46C2-AAB0-3773B1B576A4}" type="presParOf" srcId="{1FF20160-A676-4645-BA0C-66590A25DBCA}" destId="{CD4BE61C-0223-4EF6-ACF3-68130623B1E9}" srcOrd="0" destOrd="0" presId="urn:microsoft.com/office/officeart/2005/8/layout/hierarchy1"/>
    <dgm:cxn modelId="{5A49A5E7-569E-46F5-AF6A-D92D8F8C541E}" type="presParOf" srcId="{CD4BE61C-0223-4EF6-ACF3-68130623B1E9}" destId="{25B1FCA7-E325-4D3B-9E3E-9320E681A834}" srcOrd="0" destOrd="0" presId="urn:microsoft.com/office/officeart/2005/8/layout/hierarchy1"/>
    <dgm:cxn modelId="{0EA71FE9-FE66-4FCA-8775-74AE1ADB4330}" type="presParOf" srcId="{CD4BE61C-0223-4EF6-ACF3-68130623B1E9}" destId="{7A7895CC-AD2C-4227-8973-DE22645B0227}" srcOrd="1" destOrd="0" presId="urn:microsoft.com/office/officeart/2005/8/layout/hierarchy1"/>
    <dgm:cxn modelId="{8B05C82C-41BD-4C22-8903-1624BE82F7A4}" type="presParOf" srcId="{1FF20160-A676-4645-BA0C-66590A25DBCA}" destId="{188C0452-0AB4-4F45-ACA8-3299BF323051}" srcOrd="1" destOrd="0" presId="urn:microsoft.com/office/officeart/2005/8/layout/hierarchy1"/>
    <dgm:cxn modelId="{31462C48-EFE8-43C8-BD75-EC631E1D8F67}" type="presParOf" srcId="{188C0452-0AB4-4F45-ACA8-3299BF323051}" destId="{1304420E-4D86-42BF-99AE-8CC76903ED57}" srcOrd="0" destOrd="0" presId="urn:microsoft.com/office/officeart/2005/8/layout/hierarchy1"/>
    <dgm:cxn modelId="{D0B5EA7B-F703-4970-AD68-F8956640F59D}" type="presParOf" srcId="{188C0452-0AB4-4F45-ACA8-3299BF323051}" destId="{AA18D822-8A3C-454B-8155-E0345DB37739}" srcOrd="1" destOrd="0" presId="urn:microsoft.com/office/officeart/2005/8/layout/hierarchy1"/>
    <dgm:cxn modelId="{FF52495C-F1B3-4DE7-8E1C-5F854A41BE60}" type="presParOf" srcId="{AA18D822-8A3C-454B-8155-E0345DB37739}" destId="{B12ADABC-AAC7-46F3-B1BD-610B79D602FA}" srcOrd="0" destOrd="0" presId="urn:microsoft.com/office/officeart/2005/8/layout/hierarchy1"/>
    <dgm:cxn modelId="{6483EAA1-1A51-40A6-A080-33FAEFF9996E}" type="presParOf" srcId="{B12ADABC-AAC7-46F3-B1BD-610B79D602FA}" destId="{82AE7CA6-07F9-45C1-8EFF-47160864D734}" srcOrd="0" destOrd="0" presId="urn:microsoft.com/office/officeart/2005/8/layout/hierarchy1"/>
    <dgm:cxn modelId="{1A6937B1-0E6C-4F3F-9ACB-DF86826A04EC}" type="presParOf" srcId="{B12ADABC-AAC7-46F3-B1BD-610B79D602FA}" destId="{CE34E9DF-6F45-4655-BBD4-A3CDFCE1459F}" srcOrd="1" destOrd="0" presId="urn:microsoft.com/office/officeart/2005/8/layout/hierarchy1"/>
    <dgm:cxn modelId="{BDE1BC86-E574-457B-B8B0-4608135F0B20}" type="presParOf" srcId="{AA18D822-8A3C-454B-8155-E0345DB37739}" destId="{8D843D0A-AF5F-4375-BCB1-3F6093900FBB}" srcOrd="1" destOrd="0" presId="urn:microsoft.com/office/officeart/2005/8/layout/hierarchy1"/>
    <dgm:cxn modelId="{27A8D170-EB1A-43DC-B0BB-CF4DD97563C9}" type="presParOf" srcId="{DB84AC77-499F-4824-9AF3-D92FB7AEE461}" destId="{4B3669F7-E3FB-45D1-8D75-F1F6F06E373D}" srcOrd="2" destOrd="0" presId="urn:microsoft.com/office/officeart/2005/8/layout/hierarchy1"/>
    <dgm:cxn modelId="{05C3A09E-03FB-4CC6-B66A-0575BF7D4762}" type="presParOf" srcId="{DB84AC77-499F-4824-9AF3-D92FB7AEE461}" destId="{35E560A5-29AA-411B-A9C5-DC4AA5070A4C}" srcOrd="3" destOrd="0" presId="urn:microsoft.com/office/officeart/2005/8/layout/hierarchy1"/>
    <dgm:cxn modelId="{4A762DFB-B294-4240-BE29-2172FAF0E31A}" type="presParOf" srcId="{35E560A5-29AA-411B-A9C5-DC4AA5070A4C}" destId="{DF096A78-85D3-4D59-9CF1-DDCDCCA420BE}" srcOrd="0" destOrd="0" presId="urn:microsoft.com/office/officeart/2005/8/layout/hierarchy1"/>
    <dgm:cxn modelId="{E8560D58-D868-4B8B-BAE0-DC762F67016F}" type="presParOf" srcId="{DF096A78-85D3-4D59-9CF1-DDCDCCA420BE}" destId="{77604536-8E65-40EF-9460-C42A0EE2BB38}" srcOrd="0" destOrd="0" presId="urn:microsoft.com/office/officeart/2005/8/layout/hierarchy1"/>
    <dgm:cxn modelId="{A1635072-D9CC-44C6-BB52-085087A6CF28}" type="presParOf" srcId="{DF096A78-85D3-4D59-9CF1-DDCDCCA420BE}" destId="{767B45FA-1E4F-40D4-A332-B79FBFCD315B}" srcOrd="1" destOrd="0" presId="urn:microsoft.com/office/officeart/2005/8/layout/hierarchy1"/>
    <dgm:cxn modelId="{95F1882D-B7DB-4826-8DE5-D3485F9C0934}" type="presParOf" srcId="{35E560A5-29AA-411B-A9C5-DC4AA5070A4C}" destId="{AB1FFFF6-6275-4EC5-B310-C5DB4E38492A}" srcOrd="1" destOrd="0" presId="urn:microsoft.com/office/officeart/2005/8/layout/hierarchy1"/>
    <dgm:cxn modelId="{6CAF8E42-5C85-4E1D-B840-DF92C6AB7582}" type="presParOf" srcId="{AB1FFFF6-6275-4EC5-B310-C5DB4E38492A}" destId="{9919414B-9E44-45F8-89D5-EEDA2EF6DF1E}" srcOrd="0" destOrd="0" presId="urn:microsoft.com/office/officeart/2005/8/layout/hierarchy1"/>
    <dgm:cxn modelId="{172DF956-618C-48D1-92EB-C563A7917D5B}" type="presParOf" srcId="{AB1FFFF6-6275-4EC5-B310-C5DB4E38492A}" destId="{3069B319-E652-46A5-8AC3-1C6815F90442}" srcOrd="1" destOrd="0" presId="urn:microsoft.com/office/officeart/2005/8/layout/hierarchy1"/>
    <dgm:cxn modelId="{53D8BFEA-0E6B-423D-97E7-E305D1EB515C}" type="presParOf" srcId="{3069B319-E652-46A5-8AC3-1C6815F90442}" destId="{A1C441BB-3287-4FDA-A984-D269DA813728}" srcOrd="0" destOrd="0" presId="urn:microsoft.com/office/officeart/2005/8/layout/hierarchy1"/>
    <dgm:cxn modelId="{F6F7FD4F-1E48-4623-9450-F9491C5274EE}" type="presParOf" srcId="{A1C441BB-3287-4FDA-A984-D269DA813728}" destId="{7A33E8E7-3CC1-48DF-9B94-FA44EA82511A}" srcOrd="0" destOrd="0" presId="urn:microsoft.com/office/officeart/2005/8/layout/hierarchy1"/>
    <dgm:cxn modelId="{4CC484F0-FE21-4856-ADCF-A2AB24533EBB}" type="presParOf" srcId="{A1C441BB-3287-4FDA-A984-D269DA813728}" destId="{74F8E2D7-9242-4C2D-860D-920011DD2468}" srcOrd="1" destOrd="0" presId="urn:microsoft.com/office/officeart/2005/8/layout/hierarchy1"/>
    <dgm:cxn modelId="{1AE6601E-43E1-4F30-92A1-4C7B3F950AAE}" type="presParOf" srcId="{3069B319-E652-46A5-8AC3-1C6815F90442}" destId="{DD86748F-520F-43BA-B06F-C5DA00126954}" srcOrd="1" destOrd="0" presId="urn:microsoft.com/office/officeart/2005/8/layout/hierarchy1"/>
    <dgm:cxn modelId="{C2B9CD32-F355-4C8F-9309-7375CB8E927A}" type="presParOf" srcId="{AB1FFFF6-6275-4EC5-B310-C5DB4E38492A}" destId="{4BD2E356-BB4B-42FF-8460-F1CD884496B6}" srcOrd="2" destOrd="0" presId="urn:microsoft.com/office/officeart/2005/8/layout/hierarchy1"/>
    <dgm:cxn modelId="{C9042614-9E44-424D-9A36-9C574C7D6534}" type="presParOf" srcId="{AB1FFFF6-6275-4EC5-B310-C5DB4E38492A}" destId="{AFCE2BC4-3127-4606-94F6-7DF7EEF8B193}" srcOrd="3" destOrd="0" presId="urn:microsoft.com/office/officeart/2005/8/layout/hierarchy1"/>
    <dgm:cxn modelId="{C1F5ADA4-95D6-43C1-BE93-F1499BB24921}" type="presParOf" srcId="{AFCE2BC4-3127-4606-94F6-7DF7EEF8B193}" destId="{03575A8C-029E-402C-A8F0-013F73A76A95}" srcOrd="0" destOrd="0" presId="urn:microsoft.com/office/officeart/2005/8/layout/hierarchy1"/>
    <dgm:cxn modelId="{A57A661C-16BA-460A-B11E-CA12089F88D1}" type="presParOf" srcId="{03575A8C-029E-402C-A8F0-013F73A76A95}" destId="{2ED7E76F-B5E0-4D30-9F72-D975E44C8142}" srcOrd="0" destOrd="0" presId="urn:microsoft.com/office/officeart/2005/8/layout/hierarchy1"/>
    <dgm:cxn modelId="{931C802F-E7C1-439E-A44F-E1D5C85CFB1F}" type="presParOf" srcId="{03575A8C-029E-402C-A8F0-013F73A76A95}" destId="{790DFD4D-381A-4980-8832-79E3A872B387}" srcOrd="1" destOrd="0" presId="urn:microsoft.com/office/officeart/2005/8/layout/hierarchy1"/>
    <dgm:cxn modelId="{85CCCE4F-A1D9-4F31-BF28-F922D6A3277F}" type="presParOf" srcId="{AFCE2BC4-3127-4606-94F6-7DF7EEF8B193}" destId="{FC953981-3AC2-49E0-9A7F-50E8E5AB06DD}" srcOrd="1" destOrd="0" presId="urn:microsoft.com/office/officeart/2005/8/layout/hierarchy1"/>
    <dgm:cxn modelId="{A876CBD5-2F9C-4101-B3C8-2D7EFCFBE364}" type="presParOf" srcId="{DB84AC77-499F-4824-9AF3-D92FB7AEE461}" destId="{EE1DE65B-E345-41E1-BA41-6E4C4ADBD4DA}" srcOrd="4" destOrd="0" presId="urn:microsoft.com/office/officeart/2005/8/layout/hierarchy1"/>
    <dgm:cxn modelId="{06C7BE86-1595-4131-9970-A47813BAEDB6}" type="presParOf" srcId="{DB84AC77-499F-4824-9AF3-D92FB7AEE461}" destId="{378EBE20-E875-4D3A-B05E-8B737DDD5F6A}" srcOrd="5" destOrd="0" presId="urn:microsoft.com/office/officeart/2005/8/layout/hierarchy1"/>
    <dgm:cxn modelId="{E9B7D998-8C1C-41CF-94FD-B414B188FF6B}" type="presParOf" srcId="{378EBE20-E875-4D3A-B05E-8B737DDD5F6A}" destId="{7F982646-73CE-431E-9C30-BDAF7AE27FC7}" srcOrd="0" destOrd="0" presId="urn:microsoft.com/office/officeart/2005/8/layout/hierarchy1"/>
    <dgm:cxn modelId="{ED3EE3FD-E33D-406D-931A-8367EC1FA38E}" type="presParOf" srcId="{7F982646-73CE-431E-9C30-BDAF7AE27FC7}" destId="{DD5D7ACA-E674-4EAC-A8D6-65A84FB6FF9F}" srcOrd="0" destOrd="0" presId="urn:microsoft.com/office/officeart/2005/8/layout/hierarchy1"/>
    <dgm:cxn modelId="{A52706C0-B7E9-4B1D-B0EB-2E38BAFA661A}" type="presParOf" srcId="{7F982646-73CE-431E-9C30-BDAF7AE27FC7}" destId="{3E65AD5D-1E4B-4642-80D8-ED0C1EB69AA5}" srcOrd="1" destOrd="0" presId="urn:microsoft.com/office/officeart/2005/8/layout/hierarchy1"/>
    <dgm:cxn modelId="{4E1CD15B-A2BD-443C-9885-249184D96279}" type="presParOf" srcId="{378EBE20-E875-4D3A-B05E-8B737DDD5F6A}" destId="{E806BEA6-7E0D-4573-8843-4CBE27584579}" srcOrd="1" destOrd="0" presId="urn:microsoft.com/office/officeart/2005/8/layout/hierarchy1"/>
    <dgm:cxn modelId="{703E9A2E-6BAD-4F88-8C07-CE70AD081AC1}" type="presParOf" srcId="{E806BEA6-7E0D-4573-8843-4CBE27584579}" destId="{AC8632B0-1371-4F3A-9A8B-A26441BDAAF4}" srcOrd="0" destOrd="0" presId="urn:microsoft.com/office/officeart/2005/8/layout/hierarchy1"/>
    <dgm:cxn modelId="{9CB22101-2172-45E6-83C2-9475E33721C1}" type="presParOf" srcId="{E806BEA6-7E0D-4573-8843-4CBE27584579}" destId="{2AD4EC73-3E57-4B0E-A9C3-A532531CB71A}" srcOrd="1" destOrd="0" presId="urn:microsoft.com/office/officeart/2005/8/layout/hierarchy1"/>
    <dgm:cxn modelId="{00DF2770-6A2E-4E0D-B311-1C0B9C51A478}" type="presParOf" srcId="{2AD4EC73-3E57-4B0E-A9C3-A532531CB71A}" destId="{7401A1A1-B216-4311-9B93-8362811FD532}" srcOrd="0" destOrd="0" presId="urn:microsoft.com/office/officeart/2005/8/layout/hierarchy1"/>
    <dgm:cxn modelId="{1B4379BF-EEC2-4266-A7B9-29BF83D3536F}" type="presParOf" srcId="{7401A1A1-B216-4311-9B93-8362811FD532}" destId="{17CECA6A-0C8B-4AC7-9B54-45E8583354CA}" srcOrd="0" destOrd="0" presId="urn:microsoft.com/office/officeart/2005/8/layout/hierarchy1"/>
    <dgm:cxn modelId="{1CCB105F-1073-4D3E-8B1D-101AB2EE8775}" type="presParOf" srcId="{7401A1A1-B216-4311-9B93-8362811FD532}" destId="{16FADDE7-76CC-4268-8B25-9D1EE17861D6}" srcOrd="1" destOrd="0" presId="urn:microsoft.com/office/officeart/2005/8/layout/hierarchy1"/>
    <dgm:cxn modelId="{C2C6C7A7-CF56-4038-813E-C63ADD572ABA}" type="presParOf" srcId="{2AD4EC73-3E57-4B0E-A9C3-A532531CB71A}" destId="{6745A7F0-99E0-491A-B373-1CB7636AA6C2}" srcOrd="1" destOrd="0" presId="urn:microsoft.com/office/officeart/2005/8/layout/hierarchy1"/>
    <dgm:cxn modelId="{8980D11A-DE48-4274-8061-AFB28908F624}" type="presParOf" srcId="{E806BEA6-7E0D-4573-8843-4CBE27584579}" destId="{E000CBFD-2044-4A01-833F-E7E04F505384}" srcOrd="2" destOrd="0" presId="urn:microsoft.com/office/officeart/2005/8/layout/hierarchy1"/>
    <dgm:cxn modelId="{09F332DA-4DA1-4F64-8A79-44B873BDC16B}" type="presParOf" srcId="{E806BEA6-7E0D-4573-8843-4CBE27584579}" destId="{7F42578F-5782-41BD-BD81-97F97A1CB8F4}" srcOrd="3" destOrd="0" presId="urn:microsoft.com/office/officeart/2005/8/layout/hierarchy1"/>
    <dgm:cxn modelId="{BAB9A8C6-F78A-47E7-AE2A-E4585FDE7E55}" type="presParOf" srcId="{7F42578F-5782-41BD-BD81-97F97A1CB8F4}" destId="{08893C0B-39F0-41C4-82EE-E33B71596C9B}" srcOrd="0" destOrd="0" presId="urn:microsoft.com/office/officeart/2005/8/layout/hierarchy1"/>
    <dgm:cxn modelId="{9BCC33B7-4B30-48E1-AE7D-EF82B67F521A}" type="presParOf" srcId="{08893C0B-39F0-41C4-82EE-E33B71596C9B}" destId="{0F404CD6-4BE4-4344-9C2C-3FD5622C88CE}" srcOrd="0" destOrd="0" presId="urn:microsoft.com/office/officeart/2005/8/layout/hierarchy1"/>
    <dgm:cxn modelId="{FBEE40A8-F8DE-4A39-90EC-30275474B460}" type="presParOf" srcId="{08893C0B-39F0-41C4-82EE-E33B71596C9B}" destId="{E12D0628-9974-4454-A0F6-8803EDCEFF8B}" srcOrd="1" destOrd="0" presId="urn:microsoft.com/office/officeart/2005/8/layout/hierarchy1"/>
    <dgm:cxn modelId="{15B1077E-1190-49DF-A765-F5901727677B}" type="presParOf" srcId="{7F42578F-5782-41BD-BD81-97F97A1CB8F4}" destId="{2035B89B-4717-44BD-AAA7-249938D0104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0B00A1-191F-4CDA-942D-7F0EF08E2220}" type="datetimeFigureOut">
              <a:rPr lang="fa-IR" smtClean="0"/>
              <a:pPr/>
              <a:t>12/15/1433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77B8FE-8FA6-43CE-843E-E7D909A9AA3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7B8FE-8FA6-43CE-843E-E7D909A9AA35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C57-C6A4-4C3B-850C-3EAD08BA044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D11A-0B77-497E-BE17-EF3DDBE56D1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3FD8-6D50-4E19-84CB-3062E7D13E9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1620-6D27-436D-AB55-BDFA06BAE4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AC6A-60C3-441E-BF14-BAAA2D51739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574E-74D9-4B5B-ABF2-6B4365FCD9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BE65-E0CC-4124-B822-CA60FC2834F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D589-E714-4C47-B777-6DF9790F23D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6501-C030-49F9-9AF2-04E58FAB859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187D-A057-417B-8044-C453544B718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C0A-AF62-45EC-897F-762BF864A84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3107-E60C-444B-9713-5A82B06B4D2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 (4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28" y="214290"/>
            <a:ext cx="2078718" cy="177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00100" y="3786190"/>
            <a:ext cx="2857520" cy="128588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500042"/>
            <a:ext cx="8358246" cy="92869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1.4.2.2 First-order irreversible chemical reaction following a reversible electron transfer (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2400" b="1" i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i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fa-I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883623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the localization of the voltammetric response depends on the kinetics of the chemical reaction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Different from  the other because of not having any K and </a:t>
            </a:r>
            <a:r>
              <a:rPr lang="en-US" sz="2400" dirty="0" err="1" smtClean="0">
                <a:solidFill>
                  <a:srgbClr val="FFFF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FFFF00"/>
                </a:solidFill>
              </a:rPr>
              <a:t>r</a:t>
            </a:r>
            <a:endParaRPr lang="fa-IR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4000504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Ox +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ne</a:t>
            </a:r>
            <a:r>
              <a:rPr lang="en-US" sz="2400" b="1" i="1" baseline="30000" dirty="0" smtClean="0">
                <a:solidFill>
                  <a:schemeClr val="tx2">
                    <a:lumMod val="50000"/>
                  </a:schemeClr>
                </a:solidFill>
              </a:rPr>
              <a:t>-           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      Red</a:t>
            </a:r>
          </a:p>
          <a:p>
            <a:pPr lvl="0"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Red               Z</a:t>
            </a:r>
            <a:endParaRPr lang="fa-I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3109" y="4214818"/>
            <a:ext cx="8572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143109" y="4286256"/>
            <a:ext cx="78581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71670" y="4643446"/>
            <a:ext cx="85725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22431" y="4314774"/>
            <a:ext cx="36260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en-US" sz="20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endParaRPr lang="fa-I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-71438" y="214290"/>
          <a:ext cx="9072594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72164" y="3000372"/>
            <a:ext cx="3214678" cy="488899"/>
          </a:xfrm>
          <a:prstGeom prst="roundRect">
            <a:avLst>
              <a:gd name="adj" fmla="val 281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571612"/>
            <a:ext cx="2071678" cy="2071678"/>
          </a:xfrm>
          <a:prstGeom prst="rect">
            <a:avLst/>
          </a:prstGeom>
        </p:spPr>
      </p:pic>
      <p:pic>
        <p:nvPicPr>
          <p:cNvPr id="5" name="Picture 4" descr="شکل1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4810" y="642918"/>
            <a:ext cx="4929222" cy="2928958"/>
          </a:xfrm>
          <a:prstGeom prst="round2DiagRect">
            <a:avLst>
              <a:gd name="adj1" fmla="val 40807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71438" y="3571876"/>
            <a:ext cx="5143504" cy="3000396"/>
          </a:xfrm>
          <a:prstGeom prst="round2DiagRect">
            <a:avLst>
              <a:gd name="adj1" fmla="val 27527"/>
              <a:gd name="adj2" fmla="val 0"/>
            </a:avLst>
          </a:prstGeom>
          <a:solidFill>
            <a:srgbClr val="FFFF66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rgbClr val="0070C0"/>
                </a:solidFill>
              </a:rPr>
              <a:t>With increasing in scat rate, reverse peak begins to appear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rgbClr val="2B6C26"/>
                </a:solidFill>
              </a:rPr>
              <a:t>Above this threshold scan rate, </a:t>
            </a:r>
            <a:r>
              <a:rPr lang="en-US" sz="1600" b="1" dirty="0" err="1" smtClean="0">
                <a:solidFill>
                  <a:srgbClr val="2B6C26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2B6C26"/>
                </a:solidFill>
              </a:rPr>
              <a:t>pr</a:t>
            </a:r>
            <a:r>
              <a:rPr lang="en-US" sz="1600" b="1" dirty="0" smtClean="0">
                <a:solidFill>
                  <a:srgbClr val="2B6C26"/>
                </a:solidFill>
              </a:rPr>
              <a:t>/</a:t>
            </a:r>
            <a:r>
              <a:rPr lang="en-US" sz="1600" b="1" dirty="0" err="1" smtClean="0">
                <a:solidFill>
                  <a:srgbClr val="2B6C26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2B6C26"/>
                </a:solidFill>
              </a:rPr>
              <a:t>pf</a:t>
            </a:r>
            <a:r>
              <a:rPr lang="en-US" sz="1600" b="1" dirty="0" smtClean="0">
                <a:solidFill>
                  <a:srgbClr val="2B6C26"/>
                </a:solidFill>
              </a:rPr>
              <a:t> increases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Achieving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6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pr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6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pf</a:t>
            </a:r>
            <a:r>
              <a:rPr lang="en-US" sz="1600" b="1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= 1, the chemical reaction has been completely prevented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b="1" dirty="0" smtClean="0">
                <a:solidFill>
                  <a:srgbClr val="7030A0"/>
                </a:solidFill>
              </a:rPr>
              <a:t>under these conditions </a:t>
            </a:r>
            <a:r>
              <a:rPr lang="en-US" sz="1600" b="1" dirty="0" err="1" smtClean="0">
                <a:solidFill>
                  <a:srgbClr val="7030A0"/>
                </a:solidFill>
              </a:rPr>
              <a:t>E</a:t>
            </a:r>
            <a:r>
              <a:rPr lang="en-US" sz="1600" b="1" baseline="30000" dirty="0" err="1" smtClean="0">
                <a:solidFill>
                  <a:srgbClr val="7030A0"/>
                </a:solidFill>
              </a:rPr>
              <a:t>o</a:t>
            </a:r>
            <a:r>
              <a:rPr lang="en-US" sz="1600" b="1" baseline="30000" dirty="0" smtClean="0">
                <a:solidFill>
                  <a:srgbClr val="7030A0"/>
                </a:solidFill>
              </a:rPr>
              <a:t>’ </a:t>
            </a:r>
            <a:r>
              <a:rPr lang="en-US" sz="1600" b="1" dirty="0" smtClean="0">
                <a:solidFill>
                  <a:srgbClr val="7030A0"/>
                </a:solidFill>
              </a:rPr>
              <a:t>can be calculated as the average of the forward </a:t>
            </a:r>
            <a:r>
              <a:rPr lang="en-US" sz="1600" b="1" dirty="0" smtClean="0">
                <a:solidFill>
                  <a:srgbClr val="7030A0"/>
                </a:solidFill>
              </a:rPr>
              <a:t>and reverse </a:t>
            </a:r>
            <a:r>
              <a:rPr lang="en-US" sz="1600" b="1" dirty="0" smtClean="0">
                <a:solidFill>
                  <a:srgbClr val="7030A0"/>
                </a:solidFill>
              </a:rPr>
              <a:t>peaks</a:t>
            </a:r>
            <a:endParaRPr lang="fa-IR" sz="1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71462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Fig 15</a:t>
            </a:r>
            <a:endParaRPr lang="fa-I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16" y="785794"/>
            <a:ext cx="857256" cy="64294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 descr="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167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rot="10800000">
            <a:off x="3490906" y="2347905"/>
            <a:ext cx="295276" cy="80962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29256" y="2357430"/>
            <a:ext cx="214314" cy="80962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628783"/>
            <a:ext cx="2028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5715008" y="71414"/>
            <a:ext cx="3357554" cy="2143140"/>
          </a:xfrm>
          <a:prstGeom prst="cloudCallout">
            <a:avLst>
              <a:gd name="adj1" fmla="val -53988"/>
              <a:gd name="adj2" fmla="val 75076"/>
            </a:avLst>
          </a:prstGeom>
          <a:ln>
            <a:solidFill>
              <a:srgbClr val="FFFF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=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Symbol" pitchFamily="18" charset="2"/>
              </a:rPr>
              <a:t> T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he time for moving from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b="1" baseline="30000" dirty="0" err="1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’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(calculated under the conditions where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pr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pf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= 1) to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endParaRPr lang="en-US" b="1" baseline="-25000" dirty="0" smtClean="0">
              <a:solidFill>
                <a:schemeClr val="accent4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1406" y="714356"/>
            <a:ext cx="3286148" cy="1857388"/>
          </a:xfrm>
          <a:prstGeom prst="cloudCallout">
            <a:avLst>
              <a:gd name="adj1" fmla="val 59072"/>
              <a:gd name="adj2" fmla="val 61766"/>
            </a:avLst>
          </a:prstGeom>
          <a:ln>
            <a:solidFill>
              <a:srgbClr val="FFFF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l" rtl="0">
              <a:spcBef>
                <a:spcPct val="20000"/>
              </a:spcBef>
            </a:pP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sz="20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pr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sz="20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pf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= 0.45 – 0.95</a:t>
            </a:r>
          </a:p>
        </p:txBody>
      </p:sp>
      <p:sp>
        <p:nvSpPr>
          <p:cNvPr id="29" name="Oval 28"/>
          <p:cNvSpPr/>
          <p:nvPr/>
        </p:nvSpPr>
        <p:spPr>
          <a:xfrm>
            <a:off x="3929058" y="1985973"/>
            <a:ext cx="1357322" cy="1285884"/>
          </a:xfrm>
          <a:prstGeom prst="ellipse">
            <a:avLst/>
          </a:prstGeom>
          <a:solidFill>
            <a:srgbClr val="FFFF4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3906682" y="2285992"/>
            <a:ext cx="1451136" cy="1169551"/>
          </a:xfrm>
          <a:prstGeom prst="rect">
            <a:avLst/>
          </a:prstGeom>
        </p:spPr>
        <p:txBody>
          <a:bodyPr wrap="square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</a:rPr>
              <a:t>Calculating</a:t>
            </a:r>
          </a:p>
          <a:p>
            <a:pPr algn="ctr" rtl="0"/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100" b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endParaRPr lang="en-US" sz="2100" b="1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rtl="0"/>
            <a:r>
              <a:rPr lang="en-US" sz="2800" b="1" baseline="-25000" dirty="0" smtClean="0"/>
              <a:t>Fig 16</a:t>
            </a:r>
            <a:endParaRPr lang="fa-IR" sz="2800" b="1" dirty="0"/>
          </a:p>
        </p:txBody>
      </p:sp>
      <p:sp>
        <p:nvSpPr>
          <p:cNvPr id="31" name="Cloud Callout 30"/>
          <p:cNvSpPr/>
          <p:nvPr/>
        </p:nvSpPr>
        <p:spPr>
          <a:xfrm>
            <a:off x="5286380" y="4143380"/>
            <a:ext cx="3286148" cy="1857388"/>
          </a:xfrm>
          <a:prstGeom prst="cloudCallout">
            <a:avLst>
              <a:gd name="adj1" fmla="val -51589"/>
              <a:gd name="adj2" fmla="val -105030"/>
            </a:avLst>
          </a:prstGeom>
          <a:ln>
            <a:solidFill>
              <a:srgbClr val="FFFF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ctr" rtl="0">
              <a:spcBef>
                <a:spcPct val="20000"/>
              </a:spcBef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They must be taken at different v and different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71406" y="4776774"/>
            <a:ext cx="3643338" cy="2081226"/>
          </a:xfrm>
          <a:prstGeom prst="cloudCallout">
            <a:avLst>
              <a:gd name="adj1" fmla="val 55159"/>
              <a:gd name="adj2" fmla="val -101491"/>
            </a:avLst>
          </a:prstGeom>
          <a:ln>
            <a:solidFill>
              <a:srgbClr val="FFFF4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 algn="ctr" rtl="0">
              <a:spcBef>
                <a:spcPct val="20000"/>
              </a:spcBef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b="1" baseline="-25000" dirty="0" smtClean="0">
                <a:solidFill>
                  <a:schemeClr val="accent4">
                    <a:lumMod val="75000"/>
                  </a:schemeClr>
                </a:solidFill>
              </a:rPr>
              <a:t>1/2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= 0.693/k</a:t>
            </a:r>
          </a:p>
          <a:p>
            <a:pPr marL="342900" lvl="0" indent="-342900" algn="ctr" rtl="0">
              <a:spcBef>
                <a:spcPct val="20000"/>
              </a:spcBef>
            </a:pPr>
            <a:r>
              <a:rPr lang="en-US" sz="1600" b="1" dirty="0" smtClean="0">
                <a:solidFill>
                  <a:srgbClr val="E2A100"/>
                </a:solidFill>
              </a:rPr>
              <a:t>(for first order reaction)</a:t>
            </a:r>
          </a:p>
          <a:p>
            <a:pPr marL="342900" lvl="0" indent="-342900" algn="ctr" rtl="0">
              <a:spcBef>
                <a:spcPct val="20000"/>
              </a:spcBef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 calculate the half life of Red from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en-US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643306" y="1928802"/>
            <a:ext cx="285752" cy="214314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4000496" y="1714488"/>
            <a:ext cx="285752" cy="142876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429124" y="1714488"/>
            <a:ext cx="285752" cy="1588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893471" y="1678769"/>
            <a:ext cx="285752" cy="214314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286380" y="1928802"/>
            <a:ext cx="285752" cy="214314"/>
          </a:xfrm>
          <a:prstGeom prst="line">
            <a:avLst/>
          </a:prstGeom>
          <a:ln w="28575">
            <a:solidFill>
              <a:srgbClr val="FFF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شکل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1968"/>
            <a:ext cx="8555879" cy="6290304"/>
          </a:xfrm>
          <a:prstGeom prst="rect">
            <a:avLst/>
          </a:prstGeom>
          <a:ln w="76200">
            <a:solidFill>
              <a:srgbClr val="FFFF4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28596" y="285728"/>
            <a:ext cx="8358246" cy="1143008"/>
          </a:xfrm>
          <a:prstGeom prst="ribbon">
            <a:avLst>
              <a:gd name="adj1" fmla="val 16667"/>
              <a:gd name="adj2" fmla="val 67961"/>
            </a:avLst>
          </a:prstGeom>
          <a:solidFill>
            <a:srgbClr val="FFFF43"/>
          </a:solidFill>
          <a:ln>
            <a:solidFill>
              <a:srgbClr val="2B6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1.4.2.2.1 Diagnostic criteria to identify a first-order irreversible chemical reaction following a reversible electron transfer</a:t>
            </a:r>
            <a:endParaRPr lang="fa-I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428596" y="1714488"/>
            <a:ext cx="2000264" cy="35004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rgbClr val="FFF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H="1">
            <a:off x="6643702" y="1643050"/>
            <a:ext cx="1928826" cy="1857388"/>
          </a:xfrm>
          <a:prstGeom prst="curvedRightArrow">
            <a:avLst>
              <a:gd name="adj1" fmla="val 25000"/>
              <a:gd name="adj2" fmla="val 50000"/>
              <a:gd name="adj3" fmla="val 25831"/>
            </a:avLst>
          </a:prstGeom>
          <a:solidFill>
            <a:srgbClr val="92D050"/>
          </a:solidFill>
          <a:ln>
            <a:solidFill>
              <a:srgbClr val="FFF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2773916"/>
            <a:ext cx="1051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2B6C26"/>
                </a:solidFill>
              </a:rPr>
              <a:t>potential</a:t>
            </a:r>
            <a:endParaRPr lang="fa-IR" b="1" dirty="0">
              <a:solidFill>
                <a:srgbClr val="2B6C2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4429132"/>
            <a:ext cx="907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B6C26"/>
                </a:solidFill>
              </a:rPr>
              <a:t>Current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43174" y="4143380"/>
            <a:ext cx="3929090" cy="2071702"/>
          </a:xfrm>
          <a:prstGeom prst="roundRect">
            <a:avLst/>
          </a:prstGeom>
          <a:solidFill>
            <a:srgbClr val="FFFF4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baseline="-25000" dirty="0" err="1" smtClean="0">
                <a:solidFill>
                  <a:schemeClr val="tx1"/>
                </a:solidFill>
              </a:rPr>
              <a:t>pr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baseline="-25000" dirty="0" err="1" smtClean="0">
                <a:solidFill>
                  <a:schemeClr val="tx1"/>
                </a:solidFill>
              </a:rPr>
              <a:t>pf</a:t>
            </a:r>
            <a:r>
              <a:rPr lang="en-US" dirty="0" smtClean="0">
                <a:solidFill>
                  <a:schemeClr val="tx1"/>
                </a:solidFill>
              </a:rPr>
              <a:t>  increases with scan rate from values smaller than 1 up to maximum of 1 (significant </a:t>
            </a:r>
            <a:r>
              <a:rPr lang="en-US" dirty="0" err="1" smtClean="0">
                <a:solidFill>
                  <a:schemeClr val="tx1"/>
                </a:solidFill>
              </a:rPr>
              <a:t>creterion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baseline="-25000" dirty="0" err="1" smtClean="0">
                <a:solidFill>
                  <a:schemeClr val="tx1"/>
                </a:solidFill>
              </a:rPr>
              <a:t>pf</a:t>
            </a:r>
            <a:r>
              <a:rPr lang="en-US" dirty="0" smtClean="0">
                <a:solidFill>
                  <a:schemeClr val="tx1"/>
                </a:solidFill>
              </a:rPr>
              <a:t>/v</a:t>
            </a:r>
            <a:r>
              <a:rPr lang="en-US" baseline="30000" dirty="0" smtClean="0">
                <a:solidFill>
                  <a:schemeClr val="tx1"/>
                </a:solidFill>
              </a:rPr>
              <a:t>1/2</a:t>
            </a:r>
            <a:r>
              <a:rPr lang="en-US" dirty="0" smtClean="0">
                <a:solidFill>
                  <a:schemeClr val="tx1"/>
                </a:solidFill>
              </a:rPr>
              <a:t> remains constant with scan rate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43174" y="2428868"/>
            <a:ext cx="3857652" cy="928694"/>
          </a:xfrm>
          <a:prstGeom prst="roundRect">
            <a:avLst/>
          </a:prstGeom>
          <a:solidFill>
            <a:srgbClr val="FFFF4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baseline="-25000" dirty="0" err="1" smtClean="0">
                <a:solidFill>
                  <a:schemeClr val="tx1"/>
                </a:solidFill>
              </a:rPr>
              <a:t>pf</a:t>
            </a:r>
            <a:r>
              <a:rPr lang="en-US" dirty="0" smtClean="0">
                <a:solidFill>
                  <a:schemeClr val="tx1"/>
                </a:solidFill>
              </a:rPr>
              <a:t> shifts towards negative values</a:t>
            </a:r>
          </a:p>
        </p:txBody>
      </p:sp>
      <p:pic>
        <p:nvPicPr>
          <p:cNvPr id="11" name="Picture 10" descr="Picture4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8214" y="5072074"/>
            <a:ext cx="4431426" cy="149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29586" y="500042"/>
            <a:ext cx="1000132" cy="928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4714876" y="214290"/>
            <a:ext cx="928694" cy="1214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7786710" y="6143644"/>
            <a:ext cx="1285852" cy="6429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4"/>
          <p:cNvSpPr txBox="1">
            <a:spLocks/>
          </p:cNvSpPr>
          <p:nvPr/>
        </p:nvSpPr>
        <p:spPr bwMode="auto">
          <a:xfrm>
            <a:off x="-142908" y="3500438"/>
            <a:ext cx="95726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Irreversibility of charge transfer              lack of reverse peak</a:t>
            </a:r>
            <a:endParaRPr kumimoji="0" lang="fa-IR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28" y="5000636"/>
            <a:ext cx="3143272" cy="1405533"/>
          </a:xfrm>
          <a:prstGeom prst="cloudCallout">
            <a:avLst>
              <a:gd name="adj1" fmla="val -31963"/>
              <a:gd name="adj2" fmla="val -8693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              Ox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Ox + ne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-    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</a:rPr>
              <a:t>        Red</a:t>
            </a:r>
            <a:endParaRPr lang="fa-I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79824" y="5999503"/>
            <a:ext cx="478324" cy="126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143769" y="5429264"/>
            <a:ext cx="428621" cy="158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768" y="4929198"/>
            <a:ext cx="426211" cy="871180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fa-I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5663583"/>
            <a:ext cx="423692" cy="408623"/>
          </a:xfrm>
          <a:prstGeom prst="round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fa-IR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auto">
          <a:xfrm>
            <a:off x="0" y="428604"/>
            <a:ext cx="6000760" cy="2000263"/>
          </a:xfrm>
          <a:prstGeom prst="cloudCallout">
            <a:avLst>
              <a:gd name="adj1" fmla="val 26512"/>
              <a:gd name="adj2" fmla="val 7369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1-4-1-2-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D5D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First-order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chemical reaction preceding an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irreversible electron transfer</a:t>
            </a:r>
            <a:endParaRPr kumimoji="0" lang="fa-IR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785794"/>
            <a:ext cx="1096122" cy="796469"/>
          </a:xfrm>
          <a:prstGeom prst="cloudCallout">
            <a:avLst>
              <a:gd name="adj1" fmla="val -63166"/>
              <a:gd name="adj2" fmla="val 2822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43"/>
                </a:solidFill>
              </a:rPr>
              <a:t>C</a:t>
            </a:r>
            <a:r>
              <a:rPr lang="en-US" sz="2800" b="1" baseline="-25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43"/>
                </a:solidFill>
              </a:rPr>
              <a:t>r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43"/>
                </a:solidFill>
              </a:rPr>
              <a:t>E</a:t>
            </a:r>
            <a:r>
              <a:rPr lang="en-US" sz="2800" b="1" baseline="-25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43"/>
                </a:solidFill>
              </a:rPr>
              <a:t>i</a:t>
            </a:r>
            <a:endParaRPr lang="fa-IR" sz="2800" b="1" dirty="0">
              <a:ln>
                <a:solidFill>
                  <a:sysClr val="windowText" lastClr="000000"/>
                </a:solidFill>
              </a:ln>
              <a:solidFill>
                <a:srgbClr val="FFFF43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43768" y="5357826"/>
            <a:ext cx="406886" cy="126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/>
          <p:cNvSpPr/>
          <p:nvPr/>
        </p:nvSpPr>
        <p:spPr>
          <a:xfrm>
            <a:off x="5000628" y="3500438"/>
            <a:ext cx="857256" cy="571504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Picture 14" descr="738_picture_of_a_chemistry_teacher_writing_equations_on_a_blackboard.jp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714356"/>
            <a:ext cx="201842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3770" y="285728"/>
            <a:ext cx="1066800" cy="63579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r>
              <a:rPr lang="en-US" sz="2400" dirty="0" smtClean="0">
                <a:ln w="6350">
                  <a:noFill/>
                </a:ln>
                <a:solidFill>
                  <a:srgbClr val="002060"/>
                </a:solidFill>
              </a:rPr>
              <a:t>1.4.1.2  </a:t>
            </a:r>
            <a:r>
              <a:rPr lang="en-US" sz="2400" i="1" dirty="0" smtClean="0">
                <a:ln w="6350">
                  <a:noFill/>
                </a:ln>
                <a:solidFill>
                  <a:srgbClr val="002060"/>
                </a:solidFill>
              </a:rPr>
              <a:t>First-order chemical reaction preceding an irreversible electron transfer</a:t>
            </a:r>
            <a:endParaRPr lang="fa-IR" sz="2400" dirty="0">
              <a:ln w="6350">
                <a:noFill/>
              </a:ln>
              <a:solidFill>
                <a:srgbClr val="00206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414494" y="290732"/>
            <a:ext cx="581024" cy="142375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slow</a:t>
            </a:r>
            <a:endParaRPr kumimoji="0" lang="fa-I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397258" y="5061864"/>
            <a:ext cx="581024" cy="1581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intermediate</a:t>
            </a:r>
            <a:endParaRPr kumimoji="0" lang="fa-IR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071718" y="290732"/>
            <a:ext cx="6858000" cy="1423756"/>
          </a:xfrm>
          <a:prstGeom prst="round2DiagRect">
            <a:avLst/>
          </a:prstGeom>
          <a:solidFill>
            <a:srgbClr val="FFF3C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None/>
            </a:pP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+k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&lt;&lt;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.n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.F.v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/R.T</a:t>
            </a:r>
          </a:p>
          <a:p>
            <a:pPr marL="448056" lvl="0" indent="-384048" algn="l" rtl="0">
              <a:buClr>
                <a:srgbClr val="F0AD00"/>
              </a:buClr>
              <a:buSzPct val="80000"/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The peak height of the process depends on the equilibrium constant (C</a:t>
            </a:r>
            <a:r>
              <a:rPr lang="en-US" sz="2000" baseline="30000" dirty="0" smtClean="0">
                <a:solidFill>
                  <a:schemeClr val="accent4">
                    <a:lumMod val="75000"/>
                  </a:schemeClr>
                </a:solidFill>
              </a:rPr>
              <a:t>*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0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ox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+C</a:t>
            </a:r>
            <a:r>
              <a:rPr lang="en-US" sz="20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fa-I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071718" y="5072074"/>
            <a:ext cx="6858000" cy="1571636"/>
          </a:xfrm>
          <a:prstGeom prst="round2DiagRect">
            <a:avLst/>
          </a:prstGeom>
          <a:solidFill>
            <a:srgbClr val="FFF3C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None/>
            </a:pP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+k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≈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.n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.F.v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/R.T</a:t>
            </a:r>
          </a:p>
          <a:p>
            <a:pPr marL="448056" indent="-384048" algn="l" rtl="0">
              <a:buClr>
                <a:srgbClr val="F0AD00"/>
              </a:buClr>
              <a:buSzPct val="80000"/>
              <a:buFont typeface="Wingdings 2"/>
              <a:buChar char="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eaction kinetics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are neither too fast nor too slow</a:t>
            </a:r>
          </a:p>
          <a:p>
            <a:pPr marL="448056" indent="-384048" algn="l" rtl="0">
              <a:buClr>
                <a:srgbClr val="F0AD00"/>
              </a:buClr>
              <a:buSzPct val="80000"/>
              <a:buFont typeface="Wingdings 2"/>
              <a:buChar char=""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K is neither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too large nor too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small</a:t>
            </a:r>
            <a:endParaRPr lang="fa-I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Then: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rtl="0">
              <a:buNone/>
            </a:pPr>
            <a:endParaRPr lang="fa-IR" sz="2000" dirty="0" smtClean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49720" y="1785926"/>
            <a:ext cx="6879998" cy="3214710"/>
          </a:xfrm>
          <a:prstGeom prst="round2DiagRect">
            <a:avLst/>
          </a:prstGeom>
          <a:solidFill>
            <a:srgbClr val="FFF3CD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448056" indent="-384048" algn="ctr" rtl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+k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sz="2000" baseline="-25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&gt;&gt;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.n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.F.v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/R.T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Large K : The response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appears as if the preceding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chemical reaction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would be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absent (more negative potential for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dirty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dirty="0" smtClean="0"/>
          </a:p>
          <a:p>
            <a:pPr marL="448056" indent="-384048" algn="l" rtl="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 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recognizable S-like curve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voltammogram having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 limiting current independent from the scan rate</a:t>
            </a:r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406778" y="1785926"/>
            <a:ext cx="581024" cy="3214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fast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142984"/>
            <a:ext cx="1714512" cy="4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000372"/>
            <a:ext cx="1352552" cy="5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000372"/>
            <a:ext cx="17041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357694"/>
            <a:ext cx="557212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857892"/>
            <a:ext cx="26132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7772400" cy="2214578"/>
          </a:xfrm>
          <a:prstGeom prst="horizontalScroll">
            <a:avLst>
              <a:gd name="adj" fmla="val 1400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/>
            <a:r>
              <a:rPr lang="en-US" sz="2800" i="1" dirty="0">
                <a:solidFill>
                  <a:schemeClr val="accent4">
                    <a:lumMod val="50000"/>
                  </a:schemeClr>
                </a:solidFill>
              </a:rPr>
              <a:t>1.4.1.2.1 Diagnostic criteria to identify a chemical reaction preceding 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an irreversible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</a:rPr>
              <a:t>electron transfer</a:t>
            </a:r>
            <a:endParaRPr lang="fa-I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71802" y="3611578"/>
          <a:ext cx="5405454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6CB96"/>
              </a:clrFrom>
              <a:clrTo>
                <a:srgbClr val="E6CB9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0" y="500042"/>
            <a:ext cx="1071570" cy="9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6CB96"/>
              </a:clrFrom>
              <a:clrTo>
                <a:srgbClr val="E6CB9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1445980"/>
            <a:ext cx="1071570" cy="9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6CB96"/>
              </a:clrFrom>
              <a:clrTo>
                <a:srgbClr val="E6CB9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374674"/>
            <a:ext cx="1071570" cy="9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4282" y="1285860"/>
            <a:ext cx="6429420" cy="857256"/>
          </a:xfrm>
          <a:prstGeom prst="roundRect">
            <a:avLst>
              <a:gd name="adj" fmla="val 48508"/>
            </a:avLst>
          </a:prstGeom>
          <a:solidFill>
            <a:srgbClr val="ED8359"/>
          </a:solidFill>
          <a:ln>
            <a:solidFill>
              <a:srgbClr val="A94D5A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1.4.2 Following chemical reactions (EC)</a:t>
            </a:r>
            <a:endParaRPr lang="fa-I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2" y="2285992"/>
            <a:ext cx="6572296" cy="3286148"/>
          </a:xfrm>
          <a:prstGeom prst="roundRect">
            <a:avLst>
              <a:gd name="adj" fmla="val 15225"/>
            </a:avLst>
          </a:prstGeom>
          <a:solidFill>
            <a:schemeClr val="accent4">
              <a:lumMod val="75000"/>
            </a:schemeClr>
          </a:solidFill>
          <a:ln>
            <a:solidFill>
              <a:srgbClr val="DD3B52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spcBef>
                <a:spcPct val="20000"/>
              </a:spcBef>
              <a:buFont typeface="Wingdings" pitchFamily="2" charset="2"/>
              <a:buChar char="ü"/>
            </a:pPr>
            <a:endParaRPr lang="en-US" sz="2400" dirty="0" smtClean="0">
              <a:solidFill>
                <a:prstClr val="black"/>
              </a:solidFill>
              <a:latin typeface="Times New Roman"/>
            </a:endParaRPr>
          </a:p>
          <a:p>
            <a:pPr lvl="0" algn="l" rtl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</a:rPr>
              <a:t> Little influence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</a:rPr>
              <a:t>on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</a:rPr>
              <a:t>the forward peak but considerable effect on the reverse peak</a:t>
            </a:r>
            <a:endParaRPr lang="fa-IR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6198" y="2403337"/>
            <a:ext cx="2928942" cy="1047988"/>
          </a:xfrm>
          <a:prstGeom prst="roundRect">
            <a:avLst>
              <a:gd name="adj" fmla="val 35985"/>
            </a:avLst>
          </a:prstGeom>
          <a:solidFill>
            <a:srgbClr val="ED8359"/>
          </a:solidFill>
          <a:ln/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Ox + </a:t>
            </a:r>
            <a:r>
              <a:rPr lang="en-US" sz="2400" i="1" dirty="0">
                <a:solidFill>
                  <a:srgbClr val="FFFF00"/>
                </a:solidFill>
              </a:rPr>
              <a:t>ne</a:t>
            </a:r>
            <a:r>
              <a:rPr lang="en-US" sz="2400" i="1" baseline="30000" dirty="0">
                <a:solidFill>
                  <a:srgbClr val="FFFF00"/>
                </a:solidFill>
              </a:rPr>
              <a:t>-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          Red</a:t>
            </a:r>
            <a:endParaRPr lang="en-US" sz="2400" i="1" dirty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Red               Z</a:t>
            </a:r>
            <a:endParaRPr lang="fa-IR" sz="2400" dirty="0">
              <a:solidFill>
                <a:srgbClr val="FFFF00"/>
              </a:solidFill>
            </a:endParaRPr>
          </a:p>
        </p:txBody>
      </p:sp>
      <p:pic>
        <p:nvPicPr>
          <p:cNvPr id="13" name="Picture 12" descr="presentermedia_1-230x18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428868"/>
            <a:ext cx="1714500" cy="12382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143504" y="2786058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2066" y="3143248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072066" y="2713032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000628" y="3070222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sz="2800" i="1" u="sng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en-US" sz="2800" i="1" u="sng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i="1" u="sng" dirty="0" smtClean="0">
                <a:solidFill>
                  <a:schemeClr val="accent4">
                    <a:lumMod val="75000"/>
                  </a:schemeClr>
                </a:solidFill>
              </a:rPr>
              <a:t>4.2.1 First-order </a:t>
            </a:r>
            <a:r>
              <a:rPr lang="en-US" sz="2800" i="1" u="sng" dirty="0">
                <a:solidFill>
                  <a:schemeClr val="accent4">
                    <a:lumMod val="75000"/>
                  </a:schemeClr>
                </a:solidFill>
              </a:rPr>
              <a:t>reversible chemical </a:t>
            </a:r>
            <a:r>
              <a:rPr lang="en-US" sz="2800" i="1" u="sng" dirty="0" smtClean="0">
                <a:solidFill>
                  <a:schemeClr val="accent4">
                    <a:lumMod val="75000"/>
                  </a:schemeClr>
                </a:solidFill>
              </a:rPr>
              <a:t>reaction </a:t>
            </a:r>
            <a:r>
              <a:rPr lang="en-US" sz="2800" i="1" u="sng" dirty="0">
                <a:solidFill>
                  <a:schemeClr val="accent4">
                    <a:lumMod val="75000"/>
                  </a:schemeClr>
                </a:solidFill>
              </a:rPr>
              <a:t>following a </a:t>
            </a:r>
            <a:r>
              <a:rPr lang="en-US" sz="2800" i="1" u="sng" dirty="0" smtClean="0">
                <a:solidFill>
                  <a:schemeClr val="accent4">
                    <a:lumMod val="75000"/>
                  </a:schemeClr>
                </a:solidFill>
              </a:rPr>
              <a:t>reversible electron transfer</a:t>
            </a:r>
            <a:endParaRPr lang="fa-IR" sz="28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19140" y="3429000"/>
          <a:ext cx="60960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571884" y="2420270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0446" y="2777460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500446" y="2347244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429008" y="2704434"/>
            <a:ext cx="714380" cy="158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14562" y="2143116"/>
            <a:ext cx="2928942" cy="847070"/>
          </a:xfrm>
          <a:prstGeom prst="roundRect">
            <a:avLst>
              <a:gd name="adj" fmla="val 3428"/>
            </a:avLst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Ox +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ne</a:t>
            </a:r>
            <a:r>
              <a:rPr lang="en-US" sz="2400" i="1" baseline="30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            Red</a:t>
            </a:r>
            <a:endParaRPr lang="en-US" sz="2400" i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Red               Z</a:t>
            </a:r>
            <a:endParaRPr lang="fa-I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2373880"/>
            <a:ext cx="349839" cy="7591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endParaRPr lang="en-US" b="1" baseline="-2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900" b="1" baseline="-25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endParaRPr lang="fa-I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un 18"/>
          <p:cNvSpPr/>
          <p:nvPr/>
        </p:nvSpPr>
        <p:spPr>
          <a:xfrm>
            <a:off x="7143736" y="214290"/>
            <a:ext cx="2000264" cy="164307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FF00"/>
                </a:solidFill>
              </a:rPr>
              <a:t>r</a:t>
            </a:r>
            <a:r>
              <a:rPr lang="en-US" sz="2400" dirty="0" err="1" smtClean="0">
                <a:solidFill>
                  <a:srgbClr val="FFFF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FFFF00"/>
                </a:solidFill>
              </a:rPr>
              <a:t>r</a:t>
            </a:r>
            <a:endParaRPr lang="fa-I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630" y="2314580"/>
            <a:ext cx="6729402" cy="4114816"/>
          </a:xfrm>
        </p:spPr>
        <p:txBody>
          <a:bodyPr>
            <a:noAutofit/>
          </a:bodyPr>
          <a:lstStyle/>
          <a:p>
            <a:pPr marL="0" indent="0"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652B91"/>
                </a:solidFill>
                <a:latin typeface="+mj-lt"/>
              </a:rPr>
              <a:t>Always be in equilibrium </a:t>
            </a:r>
          </a:p>
          <a:p>
            <a:pPr marL="0" indent="0" algn="l" rtl="0">
              <a:buFont typeface="Wingdings" pitchFamily="2" charset="2"/>
              <a:buChar char="Ø"/>
            </a:pPr>
            <a:endParaRPr lang="en-US" sz="2000" dirty="0" smtClean="0">
              <a:latin typeface="Times New Roman"/>
            </a:endParaRPr>
          </a:p>
          <a:p>
            <a:pPr marL="0" indent="0"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7285"/>
                </a:solidFill>
              </a:rPr>
              <a:t>voltammogram will look like a noncomplicated reversible electron transfer</a:t>
            </a:r>
          </a:p>
          <a:p>
            <a:pPr marL="0" indent="0" algn="l" rtl="0">
              <a:buFont typeface="Wingdings" pitchFamily="2" charset="2"/>
              <a:buChar char="Ø"/>
            </a:pPr>
            <a:endParaRPr lang="en-US" sz="1200" dirty="0" smtClean="0"/>
          </a:p>
          <a:p>
            <a:pPr marL="0" indent="0"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Potentials less negative than that of a simple electron transfer by an amount of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Due to the fast kinetics of the chemical complication, the Potential will remain at this value regardless of the scan rate</a:t>
            </a:r>
            <a:endParaRPr lang="fa-I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fa-I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52724" y="4619638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934" y="4619638"/>
            <a:ext cx="2247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5214942" y="785794"/>
            <a:ext cx="3500430" cy="1719233"/>
            <a:chOff x="0" y="-285752"/>
            <a:chExt cx="6096000" cy="1719233"/>
          </a:xfrm>
          <a:solidFill>
            <a:srgbClr val="92D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Up Arrow Callout 10"/>
            <p:cNvSpPr/>
            <p:nvPr/>
          </p:nvSpPr>
          <p:spPr>
            <a:xfrm rot="10800000">
              <a:off x="0" y="0"/>
              <a:ext cx="6096000" cy="1433481"/>
            </a:xfrm>
            <a:prstGeom prst="upArrowCallou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Up Arrow Callout 4"/>
            <p:cNvSpPr/>
            <p:nvPr/>
          </p:nvSpPr>
          <p:spPr>
            <a:xfrm>
              <a:off x="0" y="-285752"/>
              <a:ext cx="6096000" cy="78890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i="1" kern="1200" dirty="0" smtClean="0">
                  <a:solidFill>
                    <a:srgbClr val="FFFF00"/>
                  </a:solidFill>
                  <a:latin typeface="ChalkDust" pitchFamily="2" charset="0"/>
                </a:rPr>
                <a:t>fast</a:t>
              </a:r>
              <a:endParaRPr lang="fa-IR" sz="18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331873" y="1334144"/>
            <a:ext cx="3240655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rtl="0">
              <a:spcBef>
                <a:spcPct val="20000"/>
              </a:spcBef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2800" baseline="-25000" dirty="0" err="1" smtClean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+k</a:t>
            </a:r>
            <a:r>
              <a:rPr lang="en-US" sz="2800" baseline="-25000" dirty="0" err="1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sz="2800" baseline="-25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&gt;&gt;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n.F.v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/R.T</a:t>
            </a:r>
          </a:p>
        </p:txBody>
      </p:sp>
      <p:sp>
        <p:nvSpPr>
          <p:cNvPr id="27" name="TextBox 26"/>
          <p:cNvSpPr txBox="1"/>
          <p:nvPr/>
        </p:nvSpPr>
        <p:spPr>
          <a:xfrm rot="21191581">
            <a:off x="656649" y="818735"/>
            <a:ext cx="12771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voltammetry</a:t>
            </a:r>
            <a:endParaRPr lang="fa-IR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57290" y="0"/>
          <a:ext cx="814393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6072206"/>
            <a:ext cx="5747925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21191581">
            <a:off x="656649" y="818735"/>
            <a:ext cx="12771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voltammetry</a:t>
            </a:r>
            <a:endParaRPr lang="fa-IR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91581">
            <a:off x="656649" y="646083"/>
            <a:ext cx="12771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voltammetry</a:t>
            </a:r>
            <a:endParaRPr lang="fa-IR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1770395"/>
            <a:ext cx="6215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 smtClean="0">
                <a:solidFill>
                  <a:srgbClr val="005A9E"/>
                </a:solidFill>
              </a:rPr>
              <a:t>1.4.2.1 .1 Diagnostic criteria to identify a first-order reversible chemical reaction following a reversible electron transfer</a:t>
            </a:r>
            <a:endParaRPr lang="fa-IR" sz="2000" b="1" dirty="0">
              <a:solidFill>
                <a:srgbClr val="005A9E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 flipH="1">
            <a:off x="2500298" y="3000372"/>
            <a:ext cx="2857520" cy="3071834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 Diagonal Corner Rectangle 7"/>
          <p:cNvSpPr/>
          <p:nvPr/>
        </p:nvSpPr>
        <p:spPr>
          <a:xfrm>
            <a:off x="5482834" y="3000372"/>
            <a:ext cx="2875380" cy="3073576"/>
          </a:xfrm>
          <a:prstGeom prst="round2Diag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 Diagonal Corner Rectangle 8"/>
          <p:cNvSpPr/>
          <p:nvPr/>
        </p:nvSpPr>
        <p:spPr>
          <a:xfrm>
            <a:off x="5635234" y="3152772"/>
            <a:ext cx="2875380" cy="307357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2357422" y="3152772"/>
            <a:ext cx="2857520" cy="3071834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 Diagonal Corner Rectangle 10"/>
          <p:cNvSpPr/>
          <p:nvPr/>
        </p:nvSpPr>
        <p:spPr>
          <a:xfrm>
            <a:off x="5787634" y="3305172"/>
            <a:ext cx="2875380" cy="307357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Current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-25000" dirty="0" err="1" smtClean="0">
                <a:solidFill>
                  <a:schemeClr val="accent5">
                    <a:lumMod val="7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aseline="-25000" dirty="0" err="1" smtClean="0">
                <a:solidFill>
                  <a:schemeClr val="accent5">
                    <a:lumMod val="75000"/>
                  </a:schemeClr>
                </a:solidFill>
              </a:rPr>
              <a:t>pf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becomes smaller than 1 with increasing v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(the most significant criterion)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Pf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/v</a:t>
            </a:r>
            <a:r>
              <a:rPr lang="en-US" i="1" baseline="30000" dirty="0" smtClean="0">
                <a:solidFill>
                  <a:schemeClr val="accent5">
                    <a:lumMod val="75000"/>
                  </a:schemeClr>
                </a:solidFill>
              </a:rPr>
              <a:t>1/2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mains essentially invariant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with the scan rate</a:t>
            </a:r>
            <a:endParaRPr lang="fa-IR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2214546" y="3305172"/>
            <a:ext cx="2857520" cy="307183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Potential</a:t>
            </a:r>
          </a:p>
          <a:p>
            <a:pPr algn="l" rtl="0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5">
                    <a:lumMod val="75000"/>
                  </a:schemeClr>
                </a:solidFill>
              </a:rPr>
              <a:t>pf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moves towards negative values with the scan rate </a:t>
            </a:r>
          </a:p>
          <a:p>
            <a:pPr algn="l" rt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0"/>
            <a:endParaRPr lang="fa-I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 descr="427_picture_of_a_wizard_holding_a_concoction.jp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9195" y="4786322"/>
            <a:ext cx="1501433" cy="148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617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1.4.1.2  First-order chemical reaction preceding an irreversible electron transfer</vt:lpstr>
      <vt:lpstr>1.4.1.2.1 Diagnostic criteria to identify a chemical reaction preceding an irreversible electron transfer</vt:lpstr>
      <vt:lpstr>Slide 5</vt:lpstr>
      <vt:lpstr>I .4.2.1 First-order reversible chemical reaction following a reversible electron transfer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ela</dc:creator>
  <cp:lastModifiedBy>ela</cp:lastModifiedBy>
  <cp:revision>324</cp:revision>
  <dcterms:created xsi:type="dcterms:W3CDTF">2012-10-28T18:07:12Z</dcterms:created>
  <dcterms:modified xsi:type="dcterms:W3CDTF">2012-10-30T09:12:40Z</dcterms:modified>
</cp:coreProperties>
</file>