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61" r:id="rId4"/>
    <p:sldId id="260" r:id="rId5"/>
    <p:sldId id="263" r:id="rId6"/>
    <p:sldId id="258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3407" autoAdjust="0"/>
    <p:restoredTop sz="94660"/>
  </p:normalViewPr>
  <p:slideViewPr>
    <p:cSldViewPr snapToGrid="0">
      <p:cViewPr varScale="1">
        <p:scale>
          <a:sx n="53" d="100"/>
          <a:sy n="53" d="100"/>
        </p:scale>
        <p:origin x="11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1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2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945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0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61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47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63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1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09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75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289431-EA3C-4D20-82B3-6274F424F513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77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8D1373-4D7F-41E3-9B8F-FBE7F0988680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57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28C3AD-2846-4F02-B5BA-D865060DF7F9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093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98BD1E-6494-4D32-8E55-66A4660CC92D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574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F08122-475B-4F56-B423-434C3673F11A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514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FF7ECB-1C6C-4579-911E-8165259B20AC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13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7FF847-2D17-4111-A938-55609A0608DE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99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D0AD9C-051C-4022-B5EF-4F353EB9A8C9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850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E9F42A-4BA5-47E8-8F4C-4D8CB8EB6323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32889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BF5C21F-D05D-48C0-9774-2FADE3D9C9F9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77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64FF57-7D02-4F10-AC67-DE2A40BF11ED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481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802F-21CB-4393-A830-EF703E426509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64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9D8DB-F457-4228-A41B-74474F93528C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15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11C8-DBED-4C20-B689-06811D9382E0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71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647E1-0900-4A65-ABB9-86BC85F1FB76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988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31045-357C-4323-8518-07110A027B89}" type="datetime1">
              <a:rPr lang="en-US" smtClean="0"/>
              <a:t>10/4/2020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085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81BF-AAA3-4859-921C-FB36030A2BBC}" type="datetime1">
              <a:rPr lang="en-US" smtClean="0"/>
              <a:t>10/4/2020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13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80ECA-FAB6-42CC-8565-7C81E536840D}" type="datetime1">
              <a:rPr lang="en-US" smtClean="0"/>
              <a:t>10/4/2020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514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B81A3-ABCD-45DC-B6CE-B0814FE13CB9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6214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8033-2A96-4771-A61D-2C117912EA7D}" type="datetime1">
              <a:rPr lang="en-US" smtClean="0"/>
              <a:t>10/4/2020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79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81F79-94CB-4B0A-B925-92AC19E64211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060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DBD76-5FB4-4C49-8FE9-EA62DA86CF2B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97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0029E-DAEB-4501-A3C1-26D42FBC2967}" type="datetimeFigureOut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9CFDF-2580-45A1-B570-8935621D3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9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6B19145B-67E8-47B5-9A7A-798533BA6D89}" type="datetime1">
              <a:rPr lang="en-US" smtClean="0">
                <a:solidFill>
                  <a:srgbClr val="E3DED1">
                    <a:shade val="50000"/>
                  </a:srgbClr>
                </a:solidFill>
              </a:rPr>
              <a:t>10/4/2020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E86960C2-1D28-40CA-BDDC-B8BD2FD944E8}" type="slidenum">
              <a:rPr lang="en-US" smtClean="0">
                <a:solidFill>
                  <a:srgbClr val="E3DED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E3DED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24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A8F3A-566C-4186-8AC8-31618F70048F}" type="datetime1">
              <a:rPr lang="en-US" smtClean="0"/>
              <a:t>10/4/2020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D4BD9-9EB5-4AD0-BF85-C841C5ADC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59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7649" name="Picture 1" descr="09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752600" y="1219200"/>
            <a:ext cx="8351518" cy="1828800"/>
          </a:xfrm>
          <a:prstGeom prst="rect">
            <a:avLst/>
          </a:prstGeom>
          <a:noFill/>
        </p:spPr>
      </p:pic>
      <p:pic>
        <p:nvPicPr>
          <p:cNvPr id="2" name="Picture 2" descr="E:\Ax\bes.png"/>
          <p:cNvPicPr>
            <a:picLocks noChangeAspect="1" noChangeArrowheads="1"/>
          </p:cNvPicPr>
          <p:nvPr/>
        </p:nvPicPr>
        <p:blipFill>
          <a:blip r:embed="rId3"/>
          <a:srcRect l="13104" r="12518"/>
          <a:stretch>
            <a:fillRect/>
          </a:stretch>
        </p:blipFill>
        <p:spPr bwMode="auto">
          <a:xfrm>
            <a:off x="404949" y="261257"/>
            <a:ext cx="11443062" cy="6291637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6766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cs typeface="B Koodak" panose="00000700000000000000" pitchFamily="2" charset="-78"/>
              </a:rPr>
              <a:t>درس سمینار 2</a:t>
            </a:r>
            <a:endParaRPr lang="en-US" dirty="0">
              <a:cs typeface="B Koodak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9062" y="2840037"/>
            <a:ext cx="3652837" cy="1489076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dirty="0">
                <a:cs typeface="B Koodak" panose="00000700000000000000" pitchFamily="2" charset="-78"/>
              </a:rPr>
              <a:t>معادل 1 واحد تئوری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dirty="0">
                <a:cs typeface="B Koodak" panose="00000700000000000000" pitchFamily="2" charset="-78"/>
              </a:rPr>
              <a:t>مقطع تحصیلی کارشناسی</a:t>
            </a:r>
            <a:endParaRPr lang="en-US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570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هدف از </a:t>
            </a: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درس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سمینار</a:t>
            </a: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Low" rtl="1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</a:rPr>
              <a:t>هدف از </a:t>
            </a: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</a:rPr>
              <a:t>این درس تکمیل 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</a:rPr>
              <a:t>آشنایی دانشجویان با اصول اولیه روش تحقیق و نحوۀ استفاده از منابع اطلاع رسانی </a:t>
            </a:r>
            <a:r>
              <a:rPr lang="fa-IR" dirty="0">
                <a:latin typeface="Times New Roman" panose="02020603050405020304" pitchFamily="18" charset="0"/>
                <a:ea typeface="Times New Roman" panose="02020603050405020304" pitchFamily="18" charset="0"/>
              </a:rPr>
              <a:t>(پیدا کردن مقالات از مجلات معتبر) </a:t>
            </a:r>
            <a:r>
              <a:rPr lang="ar-SA" dirty="0">
                <a:latin typeface="Times New Roman" panose="02020603050405020304" pitchFamily="18" charset="0"/>
                <a:ea typeface="Times New Roman" panose="02020603050405020304" pitchFamily="18" charset="0"/>
              </a:rPr>
              <a:t>و شیوۀ ارائه کتبی و شفاهی نتایج یک تحقیق در قالب جمع‌آوری، بررسی و دسته‌بندی تحقیقات انجام شده در ارتباط با موضوع سمینـار است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9D4BD9-9EB5-4AD0-BF85-C841C5ADCA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08116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896" y="676275"/>
            <a:ext cx="11189208" cy="5505450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cs typeface="B Koodak" panose="00000700000000000000" pitchFamily="2" charset="-78"/>
              </a:rPr>
              <a:t>جلسه اول تا پنجم: مروری بر مطالب مورد نیاز دانشجویان برای تهیه و ارائه سمینار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Koodak" panose="00000700000000000000" pitchFamily="2" charset="-78"/>
              </a:rPr>
              <a:t>جلسه اول: مروری بر تعریف سمینار و تعریف ارائه علمی و روش تحقیق و لزوم ارائه علمی و آشنایی با بخشهای اصلی یک سمینار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Koodak" panose="00000700000000000000" pitchFamily="2" charset="-78"/>
              </a:rPr>
              <a:t>جلسه دوم: آشنایی با بانکهای اطلاعاتی برای پیدا کردن مقالات فارسی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Koodak" panose="00000700000000000000" pitchFamily="2" charset="-78"/>
              </a:rPr>
              <a:t>جلسه سوم: آموزش برخی نکات ویراستاری و آشنایی با بانکهای اطلاعاتی برای پیدا کردن مقالات انگلیسی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Koodak" panose="00000700000000000000" pitchFamily="2" charset="-78"/>
              </a:rPr>
              <a:t>جلسه چهارم: : انواع سیستمهای ارجاع دهی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Koodak" panose="00000700000000000000" pitchFamily="2" charset="-78"/>
              </a:rPr>
              <a:t>جلسه پنجم: آشنایی با نحوه ارائه درست و سخنرانی 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Koodak" panose="00000700000000000000" pitchFamily="2" charset="-78"/>
              </a:rPr>
              <a:t>جلسه ششم تا شانزدهم: ارائه سمینار توسط دانشجویان و بررسی نقاط قوت و ضعف پاورپوینت و ارائه آنها</a:t>
            </a:r>
            <a:endParaRPr lang="en-US" sz="2400" dirty="0">
              <a:cs typeface="B Koodak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sz="2400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8666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pPr algn="ctr"/>
            <a:r>
              <a:rPr lang="fa-IR" dirty="0"/>
              <a:t>نحوه ارزشیابی دانشجو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373" y="1355292"/>
            <a:ext cx="10865427" cy="500105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dirty="0"/>
              <a:t>مجموع تکالیف هفتگی 4 نمره</a:t>
            </a:r>
          </a:p>
          <a:p>
            <a:pPr algn="r" rtl="1">
              <a:lnSpc>
                <a:spcPct val="150000"/>
              </a:lnSpc>
            </a:pPr>
            <a:r>
              <a:rPr lang="fa-IR" dirty="0"/>
              <a:t> جریمه تاخیر در آپلود تکلیف هر جلسه : کاهش 25 درصد نمره آن تکلیف</a:t>
            </a:r>
          </a:p>
          <a:p>
            <a:pPr algn="r" rtl="1">
              <a:lnSpc>
                <a:spcPct val="150000"/>
              </a:lnSpc>
            </a:pPr>
            <a:r>
              <a:rPr lang="fa-IR" dirty="0"/>
              <a:t>تهیه و ارائه سمینار 14 نمره</a:t>
            </a:r>
          </a:p>
          <a:p>
            <a:pPr algn="r" rtl="1">
              <a:lnSpc>
                <a:spcPct val="150000"/>
              </a:lnSpc>
            </a:pPr>
            <a:r>
              <a:rPr lang="fa-IR" dirty="0"/>
              <a:t>امتحان نهایی 2 نمره</a:t>
            </a:r>
          </a:p>
          <a:p>
            <a:pPr algn="r" rtl="1">
              <a:lnSpc>
                <a:spcPct val="150000"/>
              </a:lnSpc>
            </a:pPr>
            <a:r>
              <a:rPr lang="fa-IR" dirty="0"/>
              <a:t> دو نمره اضافه برای کسانیکه 2 صفحه از یک مقاله انگلیسی را ترجمه کنند (چکیده و صفحه اول مقدمه)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9D4BD9-9EB5-4AD0-BF85-C841C5ADCA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30237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D4D39-301C-42CF-8E8A-1F36CCF15B05}" type="slidenum">
              <a:rPr kumimoji="0" lang="fa-I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a-I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Tahoma" panose="020B0604030504040204" pitchFamily="34" charset="0"/>
            </a:endParaRPr>
          </a:p>
        </p:txBody>
      </p:sp>
      <p:pic>
        <p:nvPicPr>
          <p:cNvPr id="61442" name="Picture 2" descr="F:\Ax\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886" y="313509"/>
            <a:ext cx="11456125" cy="628323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257801" y="609600"/>
            <a:ext cx="1790875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0" b="1" i="0" u="none" strike="noStrike" kern="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IranNastaliq" pitchFamily="18" charset="0"/>
                <a:ea typeface="Tahoma" pitchFamily="34" charset="0"/>
                <a:cs typeface="IranNastaliq" pitchFamily="18" charset="0"/>
              </a:rPr>
              <a:t>با سپاس</a:t>
            </a:r>
            <a:endParaRPr kumimoji="0" lang="en-US" sz="11000" b="1" i="0" u="none" strike="noStrike" kern="0" cap="all" spc="0" normalizeH="0" baseline="0" noProof="0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IranNastaliq" pitchFamily="18" charset="0"/>
              <a:ea typeface="Tahoma" pitchFamily="34" charset="0"/>
              <a:cs typeface="IranNastaliq" pitchFamily="18" charset="0"/>
            </a:endParaRPr>
          </a:p>
        </p:txBody>
      </p:sp>
      <p:pic>
        <p:nvPicPr>
          <p:cNvPr id="5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72200" y="173038"/>
            <a:ext cx="4495800" cy="3651250"/>
          </a:xfrm>
          <a:prstGeom prst="rect">
            <a:avLst/>
          </a:prstGeom>
          <a:noFill/>
        </p:spPr>
      </p:pic>
      <p:pic>
        <p:nvPicPr>
          <p:cNvPr id="6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752600" y="2133600"/>
            <a:ext cx="4495800" cy="365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194434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imes New Roman"/>
        <a:ea typeface=""/>
        <a:cs typeface="B Koodak"/>
      </a:majorFont>
      <a:minorFont>
        <a:latin typeface="Times New Roman"/>
        <a:ea typeface=""/>
        <a:cs typeface="B Kooda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236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Calibri</vt:lpstr>
      <vt:lpstr>Calibri Light</vt:lpstr>
      <vt:lpstr>IranNastaliq</vt:lpstr>
      <vt:lpstr>Times New Roman</vt:lpstr>
      <vt:lpstr>Verdana</vt:lpstr>
      <vt:lpstr>Wingdings</vt:lpstr>
      <vt:lpstr>Wingdings 2</vt:lpstr>
      <vt:lpstr>Office Theme</vt:lpstr>
      <vt:lpstr>1_Aspect</vt:lpstr>
      <vt:lpstr>1_Office Theme</vt:lpstr>
      <vt:lpstr>PowerPoint Presentation</vt:lpstr>
      <vt:lpstr>درس سمینار 2</vt:lpstr>
      <vt:lpstr>هدف از درس سمینار 2</vt:lpstr>
      <vt:lpstr>PowerPoint Presentation</vt:lpstr>
      <vt:lpstr>نحوه ارزشیابی دانشجو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23</cp:revision>
  <dcterms:created xsi:type="dcterms:W3CDTF">2019-09-16T07:02:33Z</dcterms:created>
  <dcterms:modified xsi:type="dcterms:W3CDTF">2020-10-04T18:45:41Z</dcterms:modified>
</cp:coreProperties>
</file>