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9" d="100"/>
          <a:sy n="89" d="100"/>
        </p:scale>
        <p:origin x="120"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1/1/2002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1/1/2002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1/1/2002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smtClean="0"/>
              <a:t>واژه موزه</a:t>
            </a:r>
            <a:endParaRPr lang="fa-IR" dirty="0"/>
          </a:p>
        </p:txBody>
      </p:sp>
      <p:sp>
        <p:nvSpPr>
          <p:cNvPr id="3" name="Subtitle 2"/>
          <p:cNvSpPr>
            <a:spLocks noGrp="1"/>
          </p:cNvSpPr>
          <p:nvPr>
            <p:ph type="subTitle" idx="1"/>
          </p:nvPr>
        </p:nvSpPr>
        <p:spPr/>
        <p:txBody>
          <a:bodyPr>
            <a:normAutofit fontScale="85000" lnSpcReduction="20000"/>
          </a:bodyPr>
          <a:lstStyle/>
          <a:p>
            <a:r>
              <a:rPr lang="fa-IR" dirty="0" smtClean="0"/>
              <a:t>ریشه واژه موزه از لغت یونانی (موزین </a:t>
            </a:r>
            <a:r>
              <a:rPr lang="en-US" dirty="0" smtClean="0"/>
              <a:t> </a:t>
            </a:r>
            <a:r>
              <a:rPr lang="en-US" dirty="0"/>
              <a:t> </a:t>
            </a:r>
            <a:r>
              <a:rPr lang="en-US" dirty="0" err="1" smtClean="0"/>
              <a:t>mousein</a:t>
            </a:r>
            <a:r>
              <a:rPr lang="en-US" dirty="0" smtClean="0"/>
              <a:t> (</a:t>
            </a:r>
            <a:r>
              <a:rPr lang="fa-IR" dirty="0" smtClean="0"/>
              <a:t>به معنی مقر زندگی موزها (الهه ها ی نگهبان و حامی و هنر صنایع در اساطیر یونان)اقتباس شده است به تعبیری دیگر موزه در یونان قدیم محلی بوده که در انجا به مطالعه صنایع و علوم میپرداختند .این واژه بعدهاذدر زبان انگلیسی </a:t>
            </a:r>
            <a:r>
              <a:rPr lang="en-US" dirty="0" smtClean="0"/>
              <a:t>museum </a:t>
            </a:r>
            <a:r>
              <a:rPr lang="fa-IR" dirty="0" smtClean="0"/>
              <a:t> و در زبان فرانسوی </a:t>
            </a:r>
            <a:r>
              <a:rPr lang="en-US" dirty="0" err="1" smtClean="0"/>
              <a:t>musee</a:t>
            </a:r>
            <a:r>
              <a:rPr lang="fa-IR" dirty="0" smtClean="0"/>
              <a:t> و در زبان ایتالیایی </a:t>
            </a:r>
            <a:r>
              <a:rPr lang="en-US" dirty="0" err="1" smtClean="0"/>
              <a:t>museo</a:t>
            </a:r>
            <a:r>
              <a:rPr lang="fa-IR" dirty="0" smtClean="0"/>
              <a:t> </a:t>
            </a:r>
            <a:r>
              <a:rPr lang="fa-IR" dirty="0"/>
              <a:t> </a:t>
            </a:r>
            <a:r>
              <a:rPr lang="fa-IR" dirty="0" smtClean="0"/>
              <a:t>ثبت و ضبط شده است واژه موزه در حوالی1309 بصورت تلفظ فرانسوی وارد زبان فارسی شد</a:t>
            </a:r>
            <a:endParaRPr lang="fa-IR" dirty="0"/>
          </a:p>
        </p:txBody>
      </p:sp>
    </p:spTree>
    <p:extLst>
      <p:ext uri="{BB962C8B-B14F-4D97-AF65-F5344CB8AC3E}">
        <p14:creationId xmlns:p14="http://schemas.microsoft.com/office/powerpoint/2010/main" val="1557899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تعریف و مفهوم موزه</a:t>
            </a:r>
            <a:endParaRPr lang="fa-IR" dirty="0"/>
          </a:p>
        </p:txBody>
      </p:sp>
      <p:sp>
        <p:nvSpPr>
          <p:cNvPr id="3" name="Content Placeholder 2"/>
          <p:cNvSpPr>
            <a:spLocks noGrp="1"/>
          </p:cNvSpPr>
          <p:nvPr>
            <p:ph idx="1"/>
          </p:nvPr>
        </p:nvSpPr>
        <p:spPr/>
        <p:txBody>
          <a:bodyPr/>
          <a:lstStyle/>
          <a:p>
            <a:r>
              <a:rPr lang="fa-IR" dirty="0" smtClean="0"/>
              <a:t>شاید بتوان رسمی ترین تعریف موزه را در اساسنامه ایکوم (شورای بین المللی موزها)مشاهده کرد:</a:t>
            </a:r>
          </a:p>
          <a:p>
            <a:r>
              <a:rPr lang="fa-IR" dirty="0" smtClean="0"/>
              <a:t>موزه موسسه ایست دایمی و بدون هدف مادی که در های ان به روی همگان باز است و در خدمت جامعه و پیشرفت ان فعالیت میکند هدف موزه ها تحقیق در مورد شواهد بجا مانده از انسان و محیط زیست او گرداوری و حفظ و ارتباط بین این اثار به ویژه در به نمایش گذاشتن انها به منظور برسی و بهره وری معنوی میباشد).</a:t>
            </a:r>
            <a:endParaRPr lang="fa-IR" dirty="0"/>
          </a:p>
        </p:txBody>
      </p:sp>
    </p:spTree>
    <p:extLst>
      <p:ext uri="{BB962C8B-B14F-4D97-AF65-F5344CB8AC3E}">
        <p14:creationId xmlns:p14="http://schemas.microsoft.com/office/powerpoint/2010/main" val="615211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تعریف موزه</a:t>
            </a:r>
            <a:endParaRPr lang="fa-IR" dirty="0"/>
          </a:p>
        </p:txBody>
      </p:sp>
      <p:sp>
        <p:nvSpPr>
          <p:cNvPr id="3" name="Content Placeholder 2"/>
          <p:cNvSpPr>
            <a:spLocks noGrp="1"/>
          </p:cNvSpPr>
          <p:nvPr>
            <p:ph idx="1"/>
          </p:nvPr>
        </p:nvSpPr>
        <p:spPr/>
        <p:txBody>
          <a:bodyPr>
            <a:normAutofit fontScale="92500" lnSpcReduction="10000"/>
          </a:bodyPr>
          <a:lstStyle/>
          <a:p>
            <a:r>
              <a:rPr lang="fa-IR" dirty="0" smtClean="0"/>
              <a:t>نکاتی که در تعریف قبل وجود داشت ب شرح زیر است:</a:t>
            </a:r>
            <a:endParaRPr lang="fa-IR" dirty="0"/>
          </a:p>
          <a:p>
            <a:r>
              <a:rPr lang="fa-IR" dirty="0" smtClean="0"/>
              <a:t>واژه (موسسه) دلالت بر ساختار نظام مندی دارد که هدف بلند مرتبه ای را دنبال میکند </a:t>
            </a:r>
          </a:p>
          <a:p>
            <a:r>
              <a:rPr lang="fa-IR" dirty="0" smtClean="0"/>
              <a:t>(گرداوری)مشتمل بر تمامی شیوه ها و شکل های در اختیار گرفتن اثار و شواهد است</a:t>
            </a:r>
          </a:p>
          <a:p>
            <a:r>
              <a:rPr lang="fa-IR" dirty="0" smtClean="0"/>
              <a:t>(مستند سازی) بر نیاز به ثبت و ضبط شواهد تاکید دارد </a:t>
            </a:r>
          </a:p>
          <a:p>
            <a:r>
              <a:rPr lang="fa-IR" dirty="0" smtClean="0"/>
              <a:t>(حفاظت)شامل تمامی جنله های امنیتی و حفاظتی میگردد</a:t>
            </a:r>
          </a:p>
          <a:p>
            <a:r>
              <a:rPr lang="fa-IR" dirty="0" smtClean="0"/>
              <a:t>(شرح و تفسیر)مجموعه ای متنوع و گسترده از فعالیتها شامل اموزش پژوهش و نشر را در بر میگیرد.</a:t>
            </a:r>
          </a:p>
          <a:p>
            <a:r>
              <a:rPr lang="fa-IR" dirty="0" smtClean="0"/>
              <a:t>(مادیت9بر ملموس بودن انچه به نمایش گذاشته میشود اشاره دارد حال انکخ شواهد بر اعتبار حقیقیبودن اشیا دلالت دارد </a:t>
            </a:r>
          </a:p>
          <a:p>
            <a:r>
              <a:rPr lang="fa-IR" dirty="0" smtClean="0"/>
              <a:t>(اطلاعات مرتبط)بیانگر دانش و اگاهی ای ست که سبب میشود یک شی موزه ای به یک شی نایاب و عتیقه مبدل نشود و نیز شامل مستندات مربوط به تاریخچه نحوه در اختیار گرفتن موزه و کاربردی کردن ان است.</a:t>
            </a:r>
          </a:p>
        </p:txBody>
      </p:sp>
    </p:spTree>
    <p:extLst>
      <p:ext uri="{BB962C8B-B14F-4D97-AF65-F5344CB8AC3E}">
        <p14:creationId xmlns:p14="http://schemas.microsoft.com/office/powerpoint/2010/main" val="755303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تعریف موزه</a:t>
            </a:r>
            <a:endParaRPr lang="fa-IR" dirty="0"/>
          </a:p>
        </p:txBody>
      </p:sp>
      <p:sp>
        <p:nvSpPr>
          <p:cNvPr id="3" name="Content Placeholder 2"/>
          <p:cNvSpPr>
            <a:spLocks noGrp="1"/>
          </p:cNvSpPr>
          <p:nvPr>
            <p:ph idx="1"/>
          </p:nvPr>
        </p:nvSpPr>
        <p:spPr/>
        <p:txBody>
          <a:bodyPr/>
          <a:lstStyle/>
          <a:p>
            <a:r>
              <a:rPr lang="fa-IR" smtClean="0"/>
              <a:t>امروزه موزه به مفهومواقعی پدیده ای کاملا نو میباششد موزه اگرچه به مثابه حافظه تارخی جوامع بحساب میاید ولی زمانیکه جامعه از حالت سلده به پیچیده تبدیل میشود این حافظه خودبخود جایگاه خود را پیدا میکند موزها بر طرف کننده نیازهای معنوی و پر کنننده خلا های درونی انسان در عصر مدرنیته هستند امروزه جایگاه موزه به عنوان یک نهاد فرهنگی با دیگر نهادهای متفاوت و مسولیت موزها در جامعه سنگین است </a:t>
            </a:r>
          </a:p>
        </p:txBody>
      </p:sp>
    </p:spTree>
    <p:extLst>
      <p:ext uri="{BB962C8B-B14F-4D97-AF65-F5344CB8AC3E}">
        <p14:creationId xmlns:p14="http://schemas.microsoft.com/office/powerpoint/2010/main" val="131370621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48</TotalTime>
  <Words>394</Words>
  <Application>Microsoft Office PowerPoint</Application>
  <PresentationFormat>Widescreen</PresentationFormat>
  <Paragraphs>16</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Tahoma</vt:lpstr>
      <vt:lpstr>Trebuchet MS</vt:lpstr>
      <vt:lpstr>Wingdings 3</vt:lpstr>
      <vt:lpstr>Facet</vt:lpstr>
      <vt:lpstr>واژه موزه</vt:lpstr>
      <vt:lpstr>تعریف و مفهوم موزه</vt:lpstr>
      <vt:lpstr>تعریف موزه</vt:lpstr>
      <vt:lpstr>تعریف موزه</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واژه موزه</dc:title>
  <dc:creator>123</dc:creator>
  <cp:lastModifiedBy>123</cp:lastModifiedBy>
  <cp:revision>6</cp:revision>
  <dcterms:created xsi:type="dcterms:W3CDTF">2002-01-01T09:51:58Z</dcterms:created>
  <dcterms:modified xsi:type="dcterms:W3CDTF">2002-01-01T10:40:11Z</dcterms:modified>
</cp:coreProperties>
</file>