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45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059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28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3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94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3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6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18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1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90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37352-FC72-4F97-996D-0954F1D26B24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54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انسان و محیط زیست</a:t>
            </a:r>
            <a:br>
              <a:rPr lang="fa-IR" dirty="0" smtClean="0"/>
            </a:br>
            <a:r>
              <a:rPr lang="fa-IR" sz="2800" dirty="0" smtClean="0"/>
              <a:t>علیرضا شهریاری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smtClean="0"/>
              <a:t>2 واحد تئوری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84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تعاریف و مفاهیم محیط زیست</a:t>
            </a:r>
          </a:p>
          <a:p>
            <a:pPr algn="r"/>
            <a:r>
              <a:rPr lang="fa-IR" dirty="0" smtClean="0"/>
              <a:t>محیط طبیعی</a:t>
            </a:r>
          </a:p>
          <a:p>
            <a:pPr algn="r"/>
            <a:r>
              <a:rPr lang="fa-IR" dirty="0" smtClean="0"/>
              <a:t>محیط اجتماعی</a:t>
            </a:r>
          </a:p>
          <a:p>
            <a:pPr algn="r"/>
            <a:r>
              <a:rPr lang="fa-IR" dirty="0" smtClean="0"/>
              <a:t>محیط انسان ساخت</a:t>
            </a:r>
          </a:p>
          <a:p>
            <a:pPr algn="r"/>
            <a:r>
              <a:rPr lang="fa-IR" dirty="0" smtClean="0"/>
              <a:t>مفهوم مدیریت</a:t>
            </a:r>
          </a:p>
          <a:p>
            <a:pPr algn="r"/>
            <a:r>
              <a:rPr lang="fa-IR" dirty="0" smtClean="0"/>
              <a:t>مفهوم سازمان</a:t>
            </a:r>
          </a:p>
          <a:p>
            <a:pPr algn="r"/>
            <a:r>
              <a:rPr lang="fa-IR" dirty="0" smtClean="0"/>
              <a:t>مدیریت محیط زیست</a:t>
            </a:r>
          </a:p>
          <a:p>
            <a:pPr algn="r"/>
            <a:r>
              <a:rPr lang="fa-IR" dirty="0" smtClean="0"/>
              <a:t>سیستم مدیریت محیط زیست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57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روند تخریب محیط زیست و اثرات توسعه شهری</a:t>
            </a:r>
          </a:p>
          <a:p>
            <a:pPr algn="r"/>
            <a:r>
              <a:rPr lang="fa-IR" dirty="0" smtClean="0"/>
              <a:t>تقسیمات کاربردی محیط زیست</a:t>
            </a:r>
          </a:p>
          <a:p>
            <a:pPr algn="r"/>
            <a:r>
              <a:rPr lang="fa-IR" dirty="0" smtClean="0"/>
              <a:t>محیط طبیعی</a:t>
            </a:r>
          </a:p>
          <a:p>
            <a:pPr algn="r"/>
            <a:r>
              <a:rPr lang="fa-IR" dirty="0" smtClean="0"/>
              <a:t>مرفولوژی/ زمین شناسی/هیدرولوژی/</a:t>
            </a:r>
          </a:p>
          <a:p>
            <a:pPr algn="r"/>
            <a:r>
              <a:rPr lang="fa-IR" dirty="0" smtClean="0"/>
              <a:t>ابهای زیرزمینی</a:t>
            </a:r>
          </a:p>
          <a:p>
            <a:pPr algn="r"/>
            <a:r>
              <a:rPr lang="fa-IR" dirty="0" smtClean="0"/>
              <a:t>ابهای سطحی</a:t>
            </a:r>
          </a:p>
          <a:p>
            <a:pPr algn="r"/>
            <a:r>
              <a:rPr lang="fa-IR" dirty="0" smtClean="0"/>
              <a:t>اب های راکد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148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سوم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منابع پایه و حفاظت منابع</a:t>
            </a:r>
          </a:p>
          <a:p>
            <a:pPr algn="r"/>
            <a:r>
              <a:rPr lang="fa-IR" dirty="0" smtClean="0"/>
              <a:t>منابع اب</a:t>
            </a:r>
          </a:p>
          <a:p>
            <a:pPr algn="r"/>
            <a:r>
              <a:rPr lang="fa-IR" dirty="0" smtClean="0"/>
              <a:t>منابع جنگل</a:t>
            </a:r>
          </a:p>
          <a:p>
            <a:pPr algn="r"/>
            <a:r>
              <a:rPr lang="fa-IR" dirty="0" smtClean="0"/>
              <a:t>منابع خاک</a:t>
            </a:r>
          </a:p>
          <a:p>
            <a:pPr algn="r"/>
            <a:r>
              <a:rPr lang="fa-IR" dirty="0" smtClean="0"/>
              <a:t>تنوع زیستی</a:t>
            </a:r>
          </a:p>
          <a:p>
            <a:pPr algn="r"/>
            <a:r>
              <a:rPr lang="fa-IR" dirty="0" smtClean="0"/>
              <a:t>نمایش فیلم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329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چهارم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شناخت مخاطرات محیطی اثر گذار بر محیط زیست</a:t>
            </a:r>
          </a:p>
          <a:p>
            <a:pPr algn="r"/>
            <a:r>
              <a:rPr lang="fa-IR" dirty="0" smtClean="0"/>
              <a:t>مهمترین موضوعات زیست محیطی جهان</a:t>
            </a:r>
          </a:p>
          <a:p>
            <a:pPr algn="r"/>
            <a:r>
              <a:rPr lang="fa-IR" dirty="0" smtClean="0"/>
              <a:t>نابود شدن لایه ازون</a:t>
            </a:r>
          </a:p>
          <a:p>
            <a:pPr algn="r"/>
            <a:r>
              <a:rPr lang="fa-IR" dirty="0" smtClean="0"/>
              <a:t>افزایش جمیعت</a:t>
            </a:r>
          </a:p>
          <a:p>
            <a:pPr algn="r"/>
            <a:r>
              <a:rPr lang="fa-IR" dirty="0" smtClean="0"/>
              <a:t>کاهش منابع طبیعی</a:t>
            </a:r>
          </a:p>
          <a:p>
            <a:pPr algn="r"/>
            <a:r>
              <a:rPr lang="fa-IR" dirty="0" smtClean="0"/>
              <a:t>شیوع بیماری های ناشناخته </a:t>
            </a:r>
          </a:p>
          <a:p>
            <a:pPr algn="r"/>
            <a:r>
              <a:rPr lang="fa-IR" dirty="0" smtClean="0"/>
              <a:t>اسدی شدن اب شیرین و خاک حاصلخیز</a:t>
            </a:r>
          </a:p>
          <a:p>
            <a:pPr algn="r"/>
            <a:r>
              <a:rPr lang="fa-IR" dirty="0" smtClean="0"/>
              <a:t>صید بی رویه و بیش از اندازه ابزیان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773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پنجم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گرم شدن کره زمین اثر گلخانه ای</a:t>
            </a:r>
          </a:p>
          <a:p>
            <a:pPr algn="r"/>
            <a:r>
              <a:rPr lang="fa-IR" dirty="0" smtClean="0"/>
              <a:t>تباهی لایه ازون</a:t>
            </a:r>
          </a:p>
          <a:p>
            <a:pPr algn="r"/>
            <a:r>
              <a:rPr lang="fa-IR" dirty="0" smtClean="0"/>
              <a:t>کمبود اب شیرین</a:t>
            </a:r>
          </a:p>
          <a:p>
            <a:pPr algn="r"/>
            <a:r>
              <a:rPr lang="fa-IR" dirty="0" smtClean="0"/>
              <a:t>تباهی اراضی و کویر زایی</a:t>
            </a:r>
          </a:p>
          <a:p>
            <a:pPr algn="r"/>
            <a:r>
              <a:rPr lang="fa-IR" dirty="0" smtClean="0"/>
              <a:t>جنگل زدایی</a:t>
            </a:r>
          </a:p>
          <a:p>
            <a:pPr algn="r"/>
            <a:r>
              <a:rPr lang="fa-IR" dirty="0" smtClean="0"/>
              <a:t>نابودی تنوع زیستی</a:t>
            </a:r>
          </a:p>
          <a:p>
            <a:pPr algn="r"/>
            <a:r>
              <a:rPr lang="fa-IR" dirty="0" smtClean="0"/>
              <a:t>الودگی هوا و باران های اسیدی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95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شیشم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جمعیت انسان و عوامل موثر در رشد ان</a:t>
            </a:r>
          </a:p>
          <a:p>
            <a:pPr algn="r"/>
            <a:r>
              <a:rPr lang="fa-IR" dirty="0" smtClean="0"/>
              <a:t>جمعیت منابع و الودگی</a:t>
            </a:r>
          </a:p>
          <a:p>
            <a:pPr algn="r"/>
            <a:r>
              <a:rPr lang="fa-IR" dirty="0" smtClean="0"/>
              <a:t>بحرانی از بحران ها</a:t>
            </a:r>
          </a:p>
          <a:p>
            <a:pPr algn="r"/>
            <a:r>
              <a:rPr lang="fa-IR" dirty="0" smtClean="0"/>
              <a:t>شکل جمعیت</a:t>
            </a:r>
            <a:r>
              <a:rPr lang="en-US" dirty="0" smtClean="0"/>
              <a:t> J</a:t>
            </a:r>
            <a:r>
              <a:rPr lang="fa-IR" dirty="0" smtClean="0"/>
              <a:t> منحنی</a:t>
            </a:r>
          </a:p>
          <a:p>
            <a:pPr algn="r"/>
            <a:r>
              <a:rPr lang="fa-IR" dirty="0" smtClean="0"/>
              <a:t>الودگی</a:t>
            </a:r>
          </a:p>
          <a:p>
            <a:pPr algn="r"/>
            <a:r>
              <a:rPr lang="fa-IR" dirty="0" smtClean="0"/>
              <a:t>انواع الودگی</a:t>
            </a:r>
          </a:p>
          <a:p>
            <a:pPr algn="r"/>
            <a:r>
              <a:rPr lang="fa-IR" dirty="0" smtClean="0"/>
              <a:t>منبع الودگی</a:t>
            </a:r>
          </a:p>
          <a:p>
            <a:pPr algn="r"/>
            <a:r>
              <a:rPr lang="fa-IR" dirty="0" smtClean="0"/>
              <a:t>حد الودگی</a:t>
            </a:r>
            <a:endParaRPr lang="en-US" dirty="0" smtClean="0"/>
          </a:p>
          <a:p>
            <a:pPr algn="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1129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هفتم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ارتباط میان الودگی /جمعیت/منابع طبیعی/تکنولوژی و جامعه</a:t>
            </a:r>
          </a:p>
          <a:p>
            <a:pPr algn="r"/>
            <a:r>
              <a:rPr lang="fa-IR" dirty="0" smtClean="0"/>
              <a:t>منشا الودگی</a:t>
            </a:r>
          </a:p>
          <a:p>
            <a:pPr algn="r"/>
            <a:r>
              <a:rPr lang="fa-IR" dirty="0" smtClean="0"/>
              <a:t>اضافه جمعیت</a:t>
            </a:r>
          </a:p>
          <a:p>
            <a:pPr algn="r"/>
            <a:r>
              <a:rPr lang="fa-IR" dirty="0" smtClean="0"/>
              <a:t>ایا تکنولوژی مقصر است؟</a:t>
            </a:r>
          </a:p>
          <a:p>
            <a:pPr algn="r"/>
            <a:r>
              <a:rPr lang="fa-IR" dirty="0" smtClean="0"/>
              <a:t>تکنولوژی متناسب</a:t>
            </a:r>
          </a:p>
          <a:p>
            <a:pPr algn="r"/>
            <a:r>
              <a:rPr lang="fa-IR" dirty="0" smtClean="0"/>
              <a:t>مشخصات تکنولوژی پیشرفته و متناسب</a:t>
            </a:r>
          </a:p>
          <a:p>
            <a:pPr algn="r"/>
            <a:r>
              <a:rPr lang="fa-IR" dirty="0" smtClean="0"/>
              <a:t>علل ساده برای مشکلات پیچیده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62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هشتم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برگشت جامعه از جامعه پیشرو به جامعه انسان خاکی</a:t>
            </a:r>
          </a:p>
          <a:p>
            <a:pPr algn="r"/>
            <a:r>
              <a:rPr lang="fa-IR" dirty="0" smtClean="0"/>
              <a:t>چند نشانه امیدوار کننده</a:t>
            </a:r>
          </a:p>
          <a:p>
            <a:pPr algn="r"/>
            <a:r>
              <a:rPr lang="fa-IR" dirty="0" smtClean="0"/>
              <a:t>اثر انسان بر زمین</a:t>
            </a:r>
          </a:p>
          <a:p>
            <a:pPr algn="r"/>
            <a:r>
              <a:rPr lang="fa-IR" dirty="0" smtClean="0"/>
              <a:t>انسانها در طبیعت</a:t>
            </a:r>
          </a:p>
          <a:p>
            <a:pPr algn="r"/>
            <a:r>
              <a:rPr lang="fa-IR" dirty="0" smtClean="0"/>
              <a:t>انسانها بر علیه طبیعت</a:t>
            </a:r>
          </a:p>
          <a:p>
            <a:pPr algn="r"/>
            <a:r>
              <a:rPr lang="fa-IR" dirty="0" smtClean="0"/>
              <a:t>جوامع کشاورز</a:t>
            </a:r>
          </a:p>
          <a:p>
            <a:pPr algn="r"/>
            <a:r>
              <a:rPr lang="fa-IR" dirty="0" smtClean="0"/>
              <a:t>جوامع صنعتی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899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نهم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مفاهیمی چند از اکولوژی</a:t>
            </a:r>
          </a:p>
          <a:p>
            <a:pPr algn="r"/>
            <a:r>
              <a:rPr lang="fa-IR" dirty="0" smtClean="0"/>
              <a:t>شش اصل محیط زیست</a:t>
            </a:r>
          </a:p>
          <a:p>
            <a:pPr algn="r"/>
            <a:r>
              <a:rPr lang="fa-IR" dirty="0" smtClean="0"/>
              <a:t>قوانین ماده و انرژی و بحران های محیط زیست</a:t>
            </a:r>
          </a:p>
          <a:p>
            <a:pPr algn="r"/>
            <a:r>
              <a:rPr lang="fa-IR" dirty="0" smtClean="0"/>
              <a:t>قانون حفظ ماده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067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دانش محیط زیست</a:t>
            </a:r>
          </a:p>
          <a:p>
            <a:pPr algn="r"/>
            <a:r>
              <a:rPr lang="fa-IR" dirty="0" smtClean="0"/>
              <a:t>اصول علم محیط زیست</a:t>
            </a:r>
          </a:p>
          <a:p>
            <a:pPr algn="r"/>
            <a:r>
              <a:rPr lang="fa-IR" dirty="0" smtClean="0"/>
              <a:t>مکانیسم خود نظم در سیستم های بوم سناختی</a:t>
            </a:r>
          </a:p>
          <a:p>
            <a:pPr algn="r"/>
            <a:r>
              <a:rPr lang="fa-IR" dirty="0" smtClean="0"/>
              <a:t>انسان سوخت های فسیلی و الودگی</a:t>
            </a:r>
          </a:p>
          <a:p>
            <a:pPr algn="r"/>
            <a:r>
              <a:rPr lang="fa-IR" dirty="0" smtClean="0"/>
              <a:t>اختلال و تباهی سیستم های بو شناختی</a:t>
            </a:r>
          </a:p>
          <a:p>
            <a:pPr algn="r"/>
            <a:r>
              <a:rPr lang="fa-IR" dirty="0" smtClean="0"/>
              <a:t>متغیرهای اصلی بوم شناختی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136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محیط زیست ایران</a:t>
            </a:r>
          </a:p>
          <a:p>
            <a:pPr algn="r"/>
            <a:r>
              <a:rPr lang="fa-IR" dirty="0" smtClean="0"/>
              <a:t>حفاظت و حمایت از محیط زیست</a:t>
            </a:r>
          </a:p>
          <a:p>
            <a:pPr algn="r"/>
            <a:r>
              <a:rPr lang="fa-IR" dirty="0" smtClean="0"/>
              <a:t>اموزش و ترویج محیط زیست</a:t>
            </a:r>
          </a:p>
          <a:p>
            <a:pPr algn="r"/>
            <a:r>
              <a:rPr lang="fa-IR" dirty="0" smtClean="0"/>
              <a:t>فعالیت های بین المللی برای حفظ محیط زیست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229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دوازدهم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تکنولوژی و جامعه</a:t>
            </a:r>
          </a:p>
          <a:p>
            <a:pPr algn="r"/>
            <a:r>
              <a:rPr lang="fa-IR" dirty="0" smtClean="0"/>
              <a:t>مصرف انرژی در جامعه</a:t>
            </a:r>
          </a:p>
          <a:p>
            <a:pPr algn="r"/>
            <a:r>
              <a:rPr lang="fa-IR" dirty="0" smtClean="0"/>
              <a:t>اثار زیست محیطی</a:t>
            </a:r>
          </a:p>
          <a:p>
            <a:pPr algn="r"/>
            <a:r>
              <a:rPr lang="fa-IR" dirty="0" smtClean="0"/>
              <a:t>توسعه پایدار</a:t>
            </a:r>
          </a:p>
          <a:p>
            <a:pPr algn="r"/>
            <a:r>
              <a:rPr lang="fa-IR" dirty="0" smtClean="0"/>
              <a:t>تعامل از طریق گفتگو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739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انرژی و محیط زیست</a:t>
            </a:r>
          </a:p>
          <a:p>
            <a:pPr marL="0" indent="0" algn="r">
              <a:buNone/>
            </a:pPr>
            <a:r>
              <a:rPr lang="fa-IR" dirty="0" smtClean="0"/>
              <a:t>یکاهای انرژی</a:t>
            </a:r>
          </a:p>
          <a:p>
            <a:pPr marL="0" indent="0" algn="r">
              <a:buNone/>
            </a:pPr>
            <a:r>
              <a:rPr lang="fa-IR" dirty="0" smtClean="0"/>
              <a:t>باران اسیدی</a:t>
            </a:r>
          </a:p>
          <a:p>
            <a:pPr marL="0" indent="0" algn="r">
              <a:buNone/>
            </a:pPr>
            <a:r>
              <a:rPr lang="fa-IR" dirty="0" smtClean="0"/>
              <a:t>گرمایش جهانی</a:t>
            </a:r>
          </a:p>
          <a:p>
            <a:pPr marL="0" indent="0" algn="r">
              <a:buNone/>
            </a:pPr>
            <a:r>
              <a:rPr lang="fa-IR" dirty="0" smtClean="0"/>
              <a:t>مخالفت با نیروی هسته ای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61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فناوری پایدار</a:t>
            </a:r>
          </a:p>
          <a:p>
            <a:pPr algn="r"/>
            <a:r>
              <a:rPr lang="fa-IR" dirty="0" smtClean="0"/>
              <a:t>کارایی در مصرف نهایی</a:t>
            </a:r>
          </a:p>
          <a:p>
            <a:pPr algn="r"/>
            <a:r>
              <a:rPr lang="fa-IR" dirty="0" smtClean="0"/>
              <a:t>جریانهای گاز طبیعی</a:t>
            </a:r>
          </a:p>
          <a:p>
            <a:pPr algn="r"/>
            <a:r>
              <a:rPr lang="fa-IR" dirty="0" smtClean="0"/>
              <a:t>اثار زیست محیطی</a:t>
            </a:r>
          </a:p>
          <a:p>
            <a:pPr algn="r"/>
            <a:r>
              <a:rPr lang="fa-IR" dirty="0" smtClean="0"/>
              <a:t>محدودیت های انرژی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883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پانزدهم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اصول تربیت زیست محیطی در اسلام</a:t>
            </a:r>
          </a:p>
          <a:p>
            <a:pPr algn="r"/>
            <a:r>
              <a:rPr lang="fa-IR" dirty="0" smtClean="0"/>
              <a:t>جهان بینی حاکم بر اندیشه های زیستی در جهان معاصر</a:t>
            </a:r>
          </a:p>
          <a:p>
            <a:pPr algn="r"/>
            <a:r>
              <a:rPr lang="fa-IR" dirty="0" smtClean="0"/>
              <a:t>ضرورت رویکرد به تعالیم دینی در تربیت زیست محیطی انسان</a:t>
            </a:r>
          </a:p>
          <a:p>
            <a:pPr algn="r"/>
            <a:r>
              <a:rPr lang="fa-IR" dirty="0" smtClean="0"/>
              <a:t>تعدیل خواسته های انسان</a:t>
            </a:r>
          </a:p>
          <a:p>
            <a:pPr algn="r"/>
            <a:r>
              <a:rPr lang="fa-IR" dirty="0" smtClean="0"/>
              <a:t>پرورش اخلاق زیست محیطی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334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بررسی جایگاه محیط زیست در جهان بینی اسلامی</a:t>
            </a:r>
          </a:p>
          <a:p>
            <a:pPr algn="r"/>
            <a:r>
              <a:rPr lang="fa-IR" dirty="0" smtClean="0"/>
              <a:t>تاکید قران بر ضرورت مطالعه و شناخت طبیعت</a:t>
            </a:r>
          </a:p>
          <a:p>
            <a:pPr algn="r"/>
            <a:r>
              <a:rPr lang="fa-IR" dirty="0" smtClean="0"/>
              <a:t>دیدگاه اسلام در مورد عناصر اصلی محیط زیست</a:t>
            </a:r>
          </a:p>
          <a:p>
            <a:pPr algn="r"/>
            <a:r>
              <a:rPr lang="fa-IR" dirty="0" smtClean="0"/>
              <a:t>تاثیر طبیعت بر انسان</a:t>
            </a:r>
          </a:p>
          <a:p>
            <a:pPr algn="r"/>
            <a:r>
              <a:rPr lang="fa-IR" smtClean="0"/>
              <a:t>حاکمیت انسان بر نظام اکولوژیک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270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446</Words>
  <Application>Microsoft Office PowerPoint</Application>
  <PresentationFormat>Widescreen</PresentationFormat>
  <Paragraphs>115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انسان و محیط زیست علیرضا شهریاری</vt:lpstr>
      <vt:lpstr>جلسه اول</vt:lpstr>
      <vt:lpstr>جلسه دوم</vt:lpstr>
      <vt:lpstr>جلسه سوم</vt:lpstr>
      <vt:lpstr>جلسه چهارم</vt:lpstr>
      <vt:lpstr>جلسه پنجم</vt:lpstr>
      <vt:lpstr>جلسه شیشم</vt:lpstr>
      <vt:lpstr>جلسه هفتم</vt:lpstr>
      <vt:lpstr>جلسه هشتم</vt:lpstr>
      <vt:lpstr>جلسه نهم</vt:lpstr>
      <vt:lpstr>جلسه دهم</vt:lpstr>
      <vt:lpstr>جلسه یازدهم</vt:lpstr>
      <vt:lpstr>جلسه دوازدهم</vt:lpstr>
      <vt:lpstr>جلسه سیزدهم</vt:lpstr>
      <vt:lpstr>جلسه چهاردهم</vt:lpstr>
      <vt:lpstr>جلسه پانزدهم</vt:lpstr>
      <vt:lpstr>جلسه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طرح درس انسان و محیط زیست علیرضا شهریاری</dc:title>
  <dc:creator>Windows User</dc:creator>
  <cp:lastModifiedBy>Windows User</cp:lastModifiedBy>
  <cp:revision>8</cp:revision>
  <dcterms:created xsi:type="dcterms:W3CDTF">2018-12-08T07:52:18Z</dcterms:created>
  <dcterms:modified xsi:type="dcterms:W3CDTF">2018-12-09T05:15:27Z</dcterms:modified>
</cp:coreProperties>
</file>