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72" r:id="rId9"/>
    <p:sldId id="269" r:id="rId10"/>
    <p:sldId id="270" r:id="rId11"/>
    <p:sldId id="274" r:id="rId12"/>
    <p:sldId id="273" r:id="rId13"/>
    <p:sldId id="275" r:id="rId14"/>
    <p:sldId id="277" r:id="rId15"/>
    <p:sldId id="276" r:id="rId16"/>
    <p:sldId id="27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245328"/>
            <a:ext cx="8637073" cy="1182028"/>
          </a:xfrm>
        </p:spPr>
        <p:txBody>
          <a:bodyPr/>
          <a:lstStyle/>
          <a:p>
            <a:pPr algn="r"/>
            <a:r>
              <a:rPr lang="fa-IR" dirty="0" smtClean="0"/>
              <a:t>الیاف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fa-IR" dirty="0" smtClean="0"/>
              <a:t>ماده اولیه صنعت نساجی برای تهیه انواع نخ و پارچه استفاده میشود.</a:t>
            </a:r>
          </a:p>
        </p:txBody>
      </p:sp>
    </p:spTree>
    <p:extLst>
      <p:ext uri="{BB962C8B-B14F-4D97-AF65-F5344CB8AC3E}">
        <p14:creationId xmlns:p14="http://schemas.microsoft.com/office/powerpoint/2010/main" val="142226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20" y="379141"/>
            <a:ext cx="10950497" cy="527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43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fiber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97150" y="1860482"/>
            <a:ext cx="4330451" cy="615088"/>
          </a:xfrm>
        </p:spPr>
        <p:txBody>
          <a:bodyPr/>
          <a:lstStyle/>
          <a:p>
            <a:r>
              <a:rPr lang="en-US" dirty="0" smtClean="0"/>
              <a:t>cotton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925" y="2824163"/>
            <a:ext cx="2644775" cy="264477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452567"/>
          </a:xfrm>
        </p:spPr>
        <p:txBody>
          <a:bodyPr/>
          <a:lstStyle/>
          <a:p>
            <a:r>
              <a:rPr lang="en-US" dirty="0" smtClean="0"/>
              <a:t>wool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660" y="2820988"/>
            <a:ext cx="3973531" cy="2638425"/>
          </a:xfrm>
        </p:spPr>
      </p:pic>
    </p:spTree>
    <p:extLst>
      <p:ext uri="{BB962C8B-B14F-4D97-AF65-F5344CB8AC3E}">
        <p14:creationId xmlns:p14="http://schemas.microsoft.com/office/powerpoint/2010/main" val="3453117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64" y="91300"/>
            <a:ext cx="11942956" cy="561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579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6" y="122663"/>
            <a:ext cx="11931805" cy="586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88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223024"/>
            <a:ext cx="8643154" cy="769435"/>
          </a:xfrm>
        </p:spPr>
        <p:txBody>
          <a:bodyPr/>
          <a:lstStyle/>
          <a:p>
            <a:pPr algn="ctr"/>
            <a:r>
              <a:rPr lang="fa-IR" dirty="0" smtClean="0"/>
              <a:t>فیزیک الیاف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1215483"/>
            <a:ext cx="8630446" cy="3603641"/>
          </a:xfrm>
        </p:spPr>
        <p:txBody>
          <a:bodyPr/>
          <a:lstStyle/>
          <a:p>
            <a:pPr algn="r"/>
            <a:r>
              <a:rPr lang="fa-IR" b="1" dirty="0" smtClean="0"/>
              <a:t>فیزیک نساجی عبارت است از مطالعه ساختمان وخواص فیزیکی الیاف که ماده اصلی تشکیل دهنده منسوجات میباشند.خواص فیزیکی بیانگر ساختمان داخلی الیاف است.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20772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ساختمان داخلی الیاف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674" y="2177981"/>
            <a:ext cx="7159083" cy="2763949"/>
          </a:xfrm>
        </p:spPr>
      </p:pic>
    </p:spTree>
    <p:extLst>
      <p:ext uri="{BB962C8B-B14F-4D97-AF65-F5344CB8AC3E}">
        <p14:creationId xmlns:p14="http://schemas.microsoft.com/office/powerpoint/2010/main" val="971542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112" y="804519"/>
            <a:ext cx="9571742" cy="1291910"/>
          </a:xfrm>
        </p:spPr>
        <p:txBody>
          <a:bodyPr>
            <a:normAutofit/>
          </a:bodyPr>
          <a:lstStyle/>
          <a:p>
            <a:pPr algn="r"/>
            <a:r>
              <a:rPr lang="fa-IR" sz="2400" dirty="0" smtClean="0"/>
              <a:t>ویژگیهایی مانند استحکام ,ازدیاد طول,سختی, جذب رطوبت درخشندگی لیف  از جمله خواص فیزیکی و شیمیایی لیف هستند که تحت تاثیر مناطق امورف و بلورین میباشند.</a:t>
            </a:r>
            <a:br>
              <a:rPr lang="fa-IR" sz="2400" dirty="0" smtClean="0"/>
            </a:b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732" y="2096428"/>
            <a:ext cx="7973122" cy="359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93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ساختمان داخلی لیف پشم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932" y="2132534"/>
            <a:ext cx="6768790" cy="3405884"/>
          </a:xfrm>
        </p:spPr>
      </p:pic>
    </p:spTree>
    <p:extLst>
      <p:ext uri="{BB962C8B-B14F-4D97-AF65-F5344CB8AC3E}">
        <p14:creationId xmlns:p14="http://schemas.microsoft.com/office/powerpoint/2010/main" val="3719000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ساختمان داخلی لیف پنبه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727" y="2230747"/>
            <a:ext cx="5508702" cy="2867510"/>
          </a:xfrm>
        </p:spPr>
      </p:pic>
    </p:spTree>
    <p:extLst>
      <p:ext uri="{BB962C8B-B14F-4D97-AF65-F5344CB8AC3E}">
        <p14:creationId xmlns:p14="http://schemas.microsoft.com/office/powerpoint/2010/main" val="2914251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511" y="524107"/>
            <a:ext cx="8637073" cy="992459"/>
          </a:xfrm>
        </p:spPr>
        <p:txBody>
          <a:bodyPr>
            <a:normAutofit fontScale="90000"/>
          </a:bodyPr>
          <a:lstStyle/>
          <a:p>
            <a:r>
              <a:rPr lang="fa-IR" dirty="0" smtClean="0"/>
              <a:t>خصوصیات فیزیکی الیاف طبیعی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3174" y="2085278"/>
            <a:ext cx="9257547" cy="3423424"/>
          </a:xfrm>
        </p:spPr>
        <p:txBody>
          <a:bodyPr>
            <a:normAutofit fontScale="85000" lnSpcReduction="20000"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 smtClean="0"/>
              <a:t>ابعاد الیاف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 smtClean="0"/>
              <a:t>ظرافت الیاف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 smtClean="0"/>
              <a:t>تجعد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 smtClean="0"/>
              <a:t>جرم مخصوص الیاف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 smtClean="0"/>
              <a:t>کشش پذیری یا قابلیت ارتجاعی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 smtClean="0"/>
              <a:t>استحکام قوس گره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 smtClean="0"/>
              <a:t>پیچش الیاف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 smtClean="0"/>
              <a:t>رطوبت الیاف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 smtClean="0"/>
              <a:t>خواص الکتریکی الیاف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187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312235"/>
            <a:ext cx="9603275" cy="1315843"/>
          </a:xfrm>
        </p:spPr>
        <p:txBody>
          <a:bodyPr/>
          <a:lstStyle/>
          <a:p>
            <a:pPr algn="ctr"/>
            <a:r>
              <a:rPr lang="fa-IR" dirty="0" smtClean="0"/>
              <a:t/>
            </a:r>
            <a:br>
              <a:rPr lang="fa-IR" dirty="0" smtClean="0"/>
            </a:br>
            <a:r>
              <a:rPr lang="fa-IR" b="1" dirty="0" smtClean="0">
                <a:solidFill>
                  <a:srgbClr val="FF0000"/>
                </a:solidFill>
              </a:rPr>
              <a:t>ابعاد الیاف</a:t>
            </a:r>
            <a:r>
              <a:rPr lang="fa-IR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5326" y="2617898"/>
            <a:ext cx="9603275" cy="3450613"/>
          </a:xfrm>
        </p:spPr>
        <p:txBody>
          <a:bodyPr/>
          <a:lstStyle/>
          <a:p>
            <a:pPr algn="r"/>
            <a:r>
              <a:rPr lang="fa-IR" dirty="0" smtClean="0"/>
              <a:t>در مورد الیافی مثل مانند پنبه و پشم تغییرات طولی زیاد است و نمیتوان این تغییرات را کاهش داد نه تنها طول الیاف طبیعی در  نژادهای مختلف متغیییر است بلکه در نژاد واحد نیز طول الیاف متفاوت است. </a:t>
            </a:r>
          </a:p>
          <a:p>
            <a:endParaRPr lang="fa-IR" dirty="0"/>
          </a:p>
          <a:p>
            <a:pPr algn="r"/>
            <a:r>
              <a:rPr lang="fa-IR" u="sng" dirty="0" smtClean="0"/>
              <a:t>در پشم و پنبه رابطه طول و ظرافت با یکدیگر متفاوت است.   </a:t>
            </a:r>
            <a:r>
              <a:rPr lang="fa-IR" dirty="0" smtClean="0"/>
              <a:t>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999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ظرافت الیاف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1197" y="1561171"/>
            <a:ext cx="9603275" cy="3894023"/>
          </a:xfrm>
        </p:spPr>
        <p:txBody>
          <a:bodyPr>
            <a:normAutofit/>
          </a:bodyPr>
          <a:lstStyle/>
          <a:p>
            <a:endParaRPr lang="fa-IR" dirty="0" smtClean="0"/>
          </a:p>
          <a:p>
            <a:pPr marL="0" indent="0">
              <a:buNone/>
            </a:pPr>
            <a:r>
              <a:rPr lang="fa-IR" dirty="0" smtClean="0"/>
              <a:t>ضخیم یا نازک بودن الیاف معیاری از ظرافت انهاست ظرافت در الیاف طبیعی به نوع و نژاد انها بستگی دارد.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a-IR" dirty="0" smtClean="0">
                <a:solidFill>
                  <a:srgbClr val="FF0000"/>
                </a:solidFill>
              </a:rPr>
              <a:t> عواملی مثل </a:t>
            </a:r>
            <a:r>
              <a:rPr lang="fa-IR" b="1" dirty="0" smtClean="0">
                <a:solidFill>
                  <a:srgbClr val="FF0000"/>
                </a:solidFill>
              </a:rPr>
              <a:t>قطر</a:t>
            </a:r>
            <a:r>
              <a:rPr lang="fa-IR" dirty="0" smtClean="0">
                <a:solidFill>
                  <a:srgbClr val="FF0000"/>
                </a:solidFill>
              </a:rPr>
              <a:t> برای الیافی که در سطح مقطع خود قاعده نسبتا دایره ای شکل دارند نشانگر ظرافت میباشد....</a:t>
            </a:r>
          </a:p>
          <a:p>
            <a:pPr algn="r" rtl="1"/>
            <a:r>
              <a:rPr lang="fa-IR" dirty="0" smtClean="0">
                <a:solidFill>
                  <a:srgbClr val="FF0000"/>
                </a:solidFill>
              </a:rPr>
              <a:t>وبرای الیافی مثل پنبه که دارای پیچیدگی در طول خود هستند ویا سطح قاعده بیضی شکل دارند از </a:t>
            </a:r>
            <a:r>
              <a:rPr lang="fa-IR" b="1" dirty="0" smtClean="0">
                <a:solidFill>
                  <a:srgbClr val="FF0000"/>
                </a:solidFill>
              </a:rPr>
              <a:t>عرض متوسط استفاده میشود.</a:t>
            </a:r>
          </a:p>
          <a:p>
            <a:pPr algn="r" rtl="1"/>
            <a:r>
              <a:rPr lang="fa-IR" b="1" dirty="0" smtClean="0"/>
              <a:t>سطح قاعده</a:t>
            </a:r>
          </a:p>
          <a:p>
            <a:pPr algn="r" rtl="1"/>
            <a:r>
              <a:rPr lang="fa-IR" b="1" dirty="0" smtClean="0"/>
              <a:t>سطح مخصوص</a:t>
            </a:r>
          </a:p>
          <a:p>
            <a:pPr algn="r" rtl="1"/>
            <a:r>
              <a:rPr lang="fa-IR" b="1" dirty="0" smtClean="0"/>
              <a:t>نمره و ضخامت دیواری </a:t>
            </a:r>
            <a:r>
              <a:rPr lang="fa-IR" i="1" dirty="0" smtClean="0"/>
              <a:t>از دیگر معیارهای تعیین ظرافت است</a:t>
            </a:r>
            <a:endParaRPr lang="fa-IR" b="1" dirty="0" smtClean="0"/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32481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dElicacy</a:t>
            </a:r>
            <a:endParaRPr lang="en-US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boto"/>
              </a:rPr>
              <a:t>Delicacy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Roboto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Roboto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Roboto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Roboto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940" y="2214562"/>
            <a:ext cx="6913757" cy="298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31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7491" y="793368"/>
            <a:ext cx="9603275" cy="1049235"/>
          </a:xfrm>
        </p:spPr>
        <p:txBody>
          <a:bodyPr/>
          <a:lstStyle/>
          <a:p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تجعد الیاف                           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منظور از تجعد موج دار بودن بعضی از الیاف میباشد,در الیافی مثل پشم سطح قاعده دوگانه انها باعث شکل مارپیچی میشود و در الیافی به مانند پنبه خشک شدن مایع موجود در کانال مرکزی ان بعداز چیده شدن شکل گرفتن پیچ و تاب در طول ان را باعث میشود.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530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405" y="211873"/>
            <a:ext cx="8497229" cy="507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89287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744</TotalTime>
  <Words>303</Words>
  <Application>Microsoft Office PowerPoint</Application>
  <PresentationFormat>Widescreen</PresentationFormat>
  <Paragraphs>39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Gill Sans MT</vt:lpstr>
      <vt:lpstr>Roboto</vt:lpstr>
      <vt:lpstr>Times New Roman</vt:lpstr>
      <vt:lpstr>Wingdings</vt:lpstr>
      <vt:lpstr>Gallery</vt:lpstr>
      <vt:lpstr>الیاف </vt:lpstr>
      <vt:lpstr>PowerPoint Presentation</vt:lpstr>
      <vt:lpstr>fiber</vt:lpstr>
      <vt:lpstr>PowerPoint Presentation</vt:lpstr>
      <vt:lpstr>PowerPoint Presentation</vt:lpstr>
      <vt:lpstr>فیزیک الیاف</vt:lpstr>
      <vt:lpstr>ساختمان داخلی الیاف</vt:lpstr>
      <vt:lpstr>ویژگیهایی مانند استحکام ,ازدیاد طول,سختی, جذب رطوبت درخشندگی لیف  از جمله خواص فیزیکی و شیمیایی لیف هستند که تحت تاثیر مناطق امورف و بلورین میباشند. </vt:lpstr>
      <vt:lpstr>ساختمان داخلی لیف پشم</vt:lpstr>
      <vt:lpstr>ساختمان داخلی لیف پنبه</vt:lpstr>
      <vt:lpstr>خصوصیات فیزیکی الیاف طبیعی</vt:lpstr>
      <vt:lpstr> ابعاد الیاف:</vt:lpstr>
      <vt:lpstr>ظرافت الیاف</vt:lpstr>
      <vt:lpstr>dElicacy</vt:lpstr>
      <vt:lpstr>تجعد الیاف                         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الیاف</dc:title>
  <dc:creator>vista - PC</dc:creator>
  <cp:lastModifiedBy>vista - PC</cp:lastModifiedBy>
  <cp:revision>19</cp:revision>
  <dcterms:created xsi:type="dcterms:W3CDTF">2020-12-07T20:18:29Z</dcterms:created>
  <dcterms:modified xsi:type="dcterms:W3CDTF">2020-12-08T08:43:17Z</dcterms:modified>
</cp:coreProperties>
</file>