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26"/>
  </p:notes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5" r:id="rId19"/>
    <p:sldId id="273" r:id="rId20"/>
    <p:sldId id="274" r:id="rId21"/>
    <p:sldId id="279" r:id="rId22"/>
    <p:sldId id="280" r:id="rId23"/>
    <p:sldId id="281" r:id="rId24"/>
    <p:sldId id="276" r:id="rId25"/>
  </p:sldIdLst>
  <p:sldSz cx="9144000" cy="6858000" type="screen4x3"/>
  <p:notesSz cx="6858000" cy="9144000"/>
  <p:embeddedFontLst>
    <p:embeddedFont>
      <p:font typeface="Segoe Print" pitchFamily="2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halkDust" pitchFamily="2" charset="0"/>
      <p:regular r:id="rId33"/>
    </p:embeddedFont>
    <p:embeddedFont>
      <p:font typeface="Kristen ITC" pitchFamily="66" charset="0"/>
      <p:regular r:id="rId34"/>
    </p:embeddedFont>
    <p:embeddedFont>
      <p:font typeface="Wingdings 2" pitchFamily="18" charset="2"/>
      <p:regular r:id="rId35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600"/>
    <a:srgbClr val="FF6600"/>
    <a:srgbClr val="FFAA71"/>
    <a:srgbClr val="192C0A"/>
    <a:srgbClr val="401B5B"/>
    <a:srgbClr val="005870"/>
    <a:srgbClr val="284410"/>
    <a:srgbClr val="FFD03B"/>
    <a:srgbClr val="70C12D"/>
    <a:srgbClr val="4C84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4" d="100"/>
          <a:sy n="64" d="100"/>
        </p:scale>
        <p:origin x="-64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A659C-B5A4-4B1A-B406-9274CFC75433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38F76DFC-E425-4BB7-8887-F6D8FA76526B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en-US" sz="2800" dirty="0" smtClean="0">
              <a:solidFill>
                <a:srgbClr val="007E39"/>
              </a:solidFill>
            </a:rPr>
            <a:t>Current sampling during a pulse period</a:t>
          </a:r>
          <a:endParaRPr lang="fa-IR" sz="2800" dirty="0">
            <a:solidFill>
              <a:srgbClr val="007E39"/>
            </a:solidFill>
          </a:endParaRPr>
        </a:p>
      </dgm:t>
    </dgm:pt>
    <dgm:pt modelId="{A6F9B99B-CB0D-4BB6-BC44-8320A5BD05CD}" type="parTrans" cxnId="{E6495268-DFF6-4816-820B-40A2F6B3BCF9}">
      <dgm:prSet/>
      <dgm:spPr/>
      <dgm:t>
        <a:bodyPr/>
        <a:lstStyle/>
        <a:p>
          <a:pPr rtl="1"/>
          <a:endParaRPr lang="fa-IR"/>
        </a:p>
      </dgm:t>
    </dgm:pt>
    <dgm:pt modelId="{6615D926-F74A-4CE4-AA24-0BAF2EE0B5E9}" type="sibTrans" cxnId="{E6495268-DFF6-4816-820B-40A2F6B3BCF9}">
      <dgm:prSet/>
      <dgm:spPr/>
      <dgm:t>
        <a:bodyPr/>
        <a:lstStyle/>
        <a:p>
          <a:pPr rtl="1"/>
          <a:endParaRPr lang="fa-IR"/>
        </a:p>
      </dgm:t>
    </dgm:pt>
    <dgm:pt modelId="{AFE76795-ED3C-4C2F-BCFD-CB81D6BF19EC}">
      <dgm:prSet phldrT="[Text]" custT="1"/>
      <dgm:spPr>
        <a:solidFill>
          <a:srgbClr val="97CC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1"/>
          <a:r>
            <a:rPr lang="en-US" sz="2000" b="1" dirty="0" smtClean="0">
              <a:solidFill>
                <a:schemeClr val="bg1"/>
              </a:solidFill>
            </a:rPr>
            <a:t>before the pulse, </a:t>
          </a:r>
          <a:r>
            <a:rPr lang="en-US" sz="2800" b="1" dirty="0" smtClean="0">
              <a:solidFill>
                <a:srgbClr val="284410"/>
              </a:solidFill>
            </a:rPr>
            <a:t>i</a:t>
          </a:r>
          <a:r>
            <a:rPr lang="en-US" sz="2800" b="1" baseline="-25000" dirty="0" smtClean="0">
              <a:solidFill>
                <a:srgbClr val="284410"/>
              </a:solidFill>
            </a:rPr>
            <a:t>1</a:t>
          </a:r>
          <a:r>
            <a: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(at the foot of the forward peak)</a:t>
          </a:r>
          <a:endParaRPr lang="fa-IR" sz="20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F239D6CD-212F-4AC0-8DD3-9D5A2B7D136A}" type="parTrans" cxnId="{C856383C-0BC0-4359-B278-F1E659B07AB0}">
      <dgm:prSet/>
      <dgm:spPr>
        <a:solidFill>
          <a:srgbClr val="97CC00"/>
        </a:solidFill>
      </dgm:spPr>
      <dgm:t>
        <a:bodyPr/>
        <a:lstStyle/>
        <a:p>
          <a:pPr rtl="1"/>
          <a:endParaRPr lang="fa-IR"/>
        </a:p>
      </dgm:t>
    </dgm:pt>
    <dgm:pt modelId="{2ABC50DE-852F-4D6B-94B7-EF02DF16B062}" type="sibTrans" cxnId="{C856383C-0BC0-4359-B278-F1E659B07AB0}">
      <dgm:prSet/>
      <dgm:spPr/>
      <dgm:t>
        <a:bodyPr/>
        <a:lstStyle/>
        <a:p>
          <a:pPr rtl="1"/>
          <a:endParaRPr lang="fa-IR"/>
        </a:p>
      </dgm:t>
    </dgm:pt>
    <dgm:pt modelId="{6D222D2B-688D-48C8-AA09-16EA3C41ACE3}">
      <dgm:prSet phldrT="[Text]" custT="1"/>
      <dgm:spPr>
        <a:solidFill>
          <a:srgbClr val="67BD41">
            <a:alpha val="90000"/>
          </a:srgbClr>
        </a:solidFill>
      </dgm:spPr>
      <dgm:t>
        <a:bodyPr anchor="t"/>
        <a:lstStyle/>
        <a:p>
          <a:pPr algn="l" rtl="0"/>
          <a:r>
            <a: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end of the pulse,</a:t>
          </a:r>
          <a:r>
            <a:rPr lang="en-US" sz="2800" b="1" dirty="0" smtClean="0">
              <a:solidFill>
                <a:srgbClr val="284410"/>
              </a:solidFill>
            </a:rPr>
            <a:t> i</a:t>
          </a:r>
          <a:r>
            <a:rPr lang="en-US" sz="2800" b="1" baseline="-25000" dirty="0" smtClean="0">
              <a:solidFill>
                <a:srgbClr val="284410"/>
              </a:solidFill>
            </a:rPr>
            <a:t>2</a:t>
          </a:r>
          <a:r>
            <a:rPr lang="en-US" sz="2800" b="1" dirty="0" smtClean="0">
              <a:solidFill>
                <a:srgbClr val="284410"/>
              </a:solidFill>
            </a:rPr>
            <a:t> </a:t>
          </a:r>
          <a:r>
            <a: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(just after the forward peak)</a:t>
          </a:r>
        </a:p>
        <a:p>
          <a:pPr algn="ctr" rtl="0"/>
          <a:endParaRPr lang="fa-IR" sz="1800" b="1" dirty="0"/>
        </a:p>
      </dgm:t>
    </dgm:pt>
    <dgm:pt modelId="{4810F786-CF80-4043-9AB8-C6722911E28E}" type="parTrans" cxnId="{391F8C1E-1A85-45BB-9921-88DCCBB6E3EE}">
      <dgm:prSet/>
      <dgm:spPr/>
      <dgm:t>
        <a:bodyPr/>
        <a:lstStyle/>
        <a:p>
          <a:pPr rtl="1"/>
          <a:endParaRPr lang="fa-IR"/>
        </a:p>
      </dgm:t>
    </dgm:pt>
    <dgm:pt modelId="{6E266707-1BFB-4D6D-97F5-F9E066527C6E}" type="sibTrans" cxnId="{391F8C1E-1A85-45BB-9921-88DCCBB6E3EE}">
      <dgm:prSet/>
      <dgm:spPr/>
      <dgm:t>
        <a:bodyPr/>
        <a:lstStyle/>
        <a:p>
          <a:pPr rtl="1"/>
          <a:endParaRPr lang="fa-IR"/>
        </a:p>
      </dgm:t>
    </dgm:pt>
    <dgm:pt modelId="{E396C739-B5FD-4512-84EB-FBDCA97C4B02}" type="pres">
      <dgm:prSet presAssocID="{6C6A659C-B5A4-4B1A-B406-9274CFC754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E83B5E7-0464-4458-A23A-803F0CCA9841}" type="pres">
      <dgm:prSet presAssocID="{38F76DFC-E425-4BB7-8887-F6D8FA76526B}" presName="root" presStyleCnt="0"/>
      <dgm:spPr/>
    </dgm:pt>
    <dgm:pt modelId="{E5270E46-72C7-4FD3-86A2-BFC80CD7C2B7}" type="pres">
      <dgm:prSet presAssocID="{38F76DFC-E425-4BB7-8887-F6D8FA76526B}" presName="rootComposite" presStyleCnt="0"/>
      <dgm:spPr/>
    </dgm:pt>
    <dgm:pt modelId="{7A49493F-B279-46CC-A7E6-317BE0E3B976}" type="pres">
      <dgm:prSet presAssocID="{38F76DFC-E425-4BB7-8887-F6D8FA76526B}" presName="rootText" presStyleLbl="node1" presStyleIdx="0" presStyleCnt="1" custScaleX="162322" custScaleY="84751" custLinFactNeighborX="11253"/>
      <dgm:spPr/>
      <dgm:t>
        <a:bodyPr/>
        <a:lstStyle/>
        <a:p>
          <a:pPr rtl="1"/>
          <a:endParaRPr lang="fa-IR"/>
        </a:p>
      </dgm:t>
    </dgm:pt>
    <dgm:pt modelId="{81D60101-7C9F-4C6D-9251-F24D13FDF9BC}" type="pres">
      <dgm:prSet presAssocID="{38F76DFC-E425-4BB7-8887-F6D8FA76526B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0C3F69D9-B6F2-4951-B400-82013AC9400A}" type="pres">
      <dgm:prSet presAssocID="{38F76DFC-E425-4BB7-8887-F6D8FA76526B}" presName="childShape" presStyleCnt="0"/>
      <dgm:spPr/>
    </dgm:pt>
    <dgm:pt modelId="{8F408D1E-0FA9-4FF7-8565-41E531095DB1}" type="pres">
      <dgm:prSet presAssocID="{F239D6CD-212F-4AC0-8DD3-9D5A2B7D136A}" presName="Name13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68E6D1B6-985D-40DA-B751-E40121FCC5E1}" type="pres">
      <dgm:prSet presAssocID="{AFE76795-ED3C-4C2F-BCFD-CB81D6BF19EC}" presName="childText" presStyleLbl="bgAcc1" presStyleIdx="0" presStyleCnt="2" custScaleX="289931" custScaleY="6008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CF42B0-E495-4711-8B98-F9E04C878581}" type="pres">
      <dgm:prSet presAssocID="{4810F786-CF80-4043-9AB8-C6722911E28E}" presName="Name13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B54856F1-5A3D-4A3D-9CF7-66439AB5B42F}" type="pres">
      <dgm:prSet presAssocID="{6D222D2B-688D-48C8-AA09-16EA3C41ACE3}" presName="childText" presStyleLbl="bgAcc1" presStyleIdx="1" presStyleCnt="2" custScaleX="289931" custScaleY="599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B9A116B-6AB6-48BA-86AD-BDAB738F9937}" type="presOf" srcId="{6C6A659C-B5A4-4B1A-B406-9274CFC75433}" destId="{E396C739-B5FD-4512-84EB-FBDCA97C4B02}" srcOrd="0" destOrd="0" presId="urn:microsoft.com/office/officeart/2005/8/layout/hierarchy3"/>
    <dgm:cxn modelId="{C856383C-0BC0-4359-B278-F1E659B07AB0}" srcId="{38F76DFC-E425-4BB7-8887-F6D8FA76526B}" destId="{AFE76795-ED3C-4C2F-BCFD-CB81D6BF19EC}" srcOrd="0" destOrd="0" parTransId="{F239D6CD-212F-4AC0-8DD3-9D5A2B7D136A}" sibTransId="{2ABC50DE-852F-4D6B-94B7-EF02DF16B062}"/>
    <dgm:cxn modelId="{8618F443-E0AE-411F-9A44-BC1938EE3E54}" type="presOf" srcId="{F239D6CD-212F-4AC0-8DD3-9D5A2B7D136A}" destId="{8F408D1E-0FA9-4FF7-8565-41E531095DB1}" srcOrd="0" destOrd="0" presId="urn:microsoft.com/office/officeart/2005/8/layout/hierarchy3"/>
    <dgm:cxn modelId="{190CCD3E-C6B2-45BB-8B49-70C5314AEC2B}" type="presOf" srcId="{38F76DFC-E425-4BB7-8887-F6D8FA76526B}" destId="{7A49493F-B279-46CC-A7E6-317BE0E3B976}" srcOrd="0" destOrd="0" presId="urn:microsoft.com/office/officeart/2005/8/layout/hierarchy3"/>
    <dgm:cxn modelId="{8EA31396-80E0-4CB0-B382-7C07F77D170F}" type="presOf" srcId="{38F76DFC-E425-4BB7-8887-F6D8FA76526B}" destId="{81D60101-7C9F-4C6D-9251-F24D13FDF9BC}" srcOrd="1" destOrd="0" presId="urn:microsoft.com/office/officeart/2005/8/layout/hierarchy3"/>
    <dgm:cxn modelId="{AD3BEAF9-0EF1-4DCD-A115-FD945AF54D5E}" type="presOf" srcId="{6D222D2B-688D-48C8-AA09-16EA3C41ACE3}" destId="{B54856F1-5A3D-4A3D-9CF7-66439AB5B42F}" srcOrd="0" destOrd="0" presId="urn:microsoft.com/office/officeart/2005/8/layout/hierarchy3"/>
    <dgm:cxn modelId="{391F8C1E-1A85-45BB-9921-88DCCBB6E3EE}" srcId="{38F76DFC-E425-4BB7-8887-F6D8FA76526B}" destId="{6D222D2B-688D-48C8-AA09-16EA3C41ACE3}" srcOrd="1" destOrd="0" parTransId="{4810F786-CF80-4043-9AB8-C6722911E28E}" sibTransId="{6E266707-1BFB-4D6D-97F5-F9E066527C6E}"/>
    <dgm:cxn modelId="{E6495268-DFF6-4816-820B-40A2F6B3BCF9}" srcId="{6C6A659C-B5A4-4B1A-B406-9274CFC75433}" destId="{38F76DFC-E425-4BB7-8887-F6D8FA76526B}" srcOrd="0" destOrd="0" parTransId="{A6F9B99B-CB0D-4BB6-BC44-8320A5BD05CD}" sibTransId="{6615D926-F74A-4CE4-AA24-0BAF2EE0B5E9}"/>
    <dgm:cxn modelId="{40E97DBE-5698-44D4-BCDD-D142A8695007}" type="presOf" srcId="{4810F786-CF80-4043-9AB8-C6722911E28E}" destId="{29CF42B0-E495-4711-8B98-F9E04C878581}" srcOrd="0" destOrd="0" presId="urn:microsoft.com/office/officeart/2005/8/layout/hierarchy3"/>
    <dgm:cxn modelId="{73C12F07-14AC-4599-AAF6-D7A72A641BD0}" type="presOf" srcId="{AFE76795-ED3C-4C2F-BCFD-CB81D6BF19EC}" destId="{68E6D1B6-985D-40DA-B751-E40121FCC5E1}" srcOrd="0" destOrd="0" presId="urn:microsoft.com/office/officeart/2005/8/layout/hierarchy3"/>
    <dgm:cxn modelId="{5A4F49ED-34D2-4E79-A48F-FAA859C3E7D0}" type="presParOf" srcId="{E396C739-B5FD-4512-84EB-FBDCA97C4B02}" destId="{7E83B5E7-0464-4458-A23A-803F0CCA9841}" srcOrd="0" destOrd="0" presId="urn:microsoft.com/office/officeart/2005/8/layout/hierarchy3"/>
    <dgm:cxn modelId="{AD474E81-569E-484F-823C-5C2D4D407D99}" type="presParOf" srcId="{7E83B5E7-0464-4458-A23A-803F0CCA9841}" destId="{E5270E46-72C7-4FD3-86A2-BFC80CD7C2B7}" srcOrd="0" destOrd="0" presId="urn:microsoft.com/office/officeart/2005/8/layout/hierarchy3"/>
    <dgm:cxn modelId="{F2E742E3-FC51-4D69-9072-245E917B879C}" type="presParOf" srcId="{E5270E46-72C7-4FD3-86A2-BFC80CD7C2B7}" destId="{7A49493F-B279-46CC-A7E6-317BE0E3B976}" srcOrd="0" destOrd="0" presId="urn:microsoft.com/office/officeart/2005/8/layout/hierarchy3"/>
    <dgm:cxn modelId="{A9C50930-FAEE-4F08-A9A1-C5530A481AEE}" type="presParOf" srcId="{E5270E46-72C7-4FD3-86A2-BFC80CD7C2B7}" destId="{81D60101-7C9F-4C6D-9251-F24D13FDF9BC}" srcOrd="1" destOrd="0" presId="urn:microsoft.com/office/officeart/2005/8/layout/hierarchy3"/>
    <dgm:cxn modelId="{EC48A108-607F-40C3-BF7A-616CD2FCF04A}" type="presParOf" srcId="{7E83B5E7-0464-4458-A23A-803F0CCA9841}" destId="{0C3F69D9-B6F2-4951-B400-82013AC9400A}" srcOrd="1" destOrd="0" presId="urn:microsoft.com/office/officeart/2005/8/layout/hierarchy3"/>
    <dgm:cxn modelId="{F3B50C45-5DBD-42A9-BA6D-F10A914B2236}" type="presParOf" srcId="{0C3F69D9-B6F2-4951-B400-82013AC9400A}" destId="{8F408D1E-0FA9-4FF7-8565-41E531095DB1}" srcOrd="0" destOrd="0" presId="urn:microsoft.com/office/officeart/2005/8/layout/hierarchy3"/>
    <dgm:cxn modelId="{AFE95FC5-76D4-4B66-AD76-85594F1807C5}" type="presParOf" srcId="{0C3F69D9-B6F2-4951-B400-82013AC9400A}" destId="{68E6D1B6-985D-40DA-B751-E40121FCC5E1}" srcOrd="1" destOrd="0" presId="urn:microsoft.com/office/officeart/2005/8/layout/hierarchy3"/>
    <dgm:cxn modelId="{56116CA4-7D13-4BAA-9DD8-17E82D60BF3B}" type="presParOf" srcId="{0C3F69D9-B6F2-4951-B400-82013AC9400A}" destId="{29CF42B0-E495-4711-8B98-F9E04C878581}" srcOrd="2" destOrd="0" presId="urn:microsoft.com/office/officeart/2005/8/layout/hierarchy3"/>
    <dgm:cxn modelId="{4B38AFCF-9D9F-43D3-A7A7-F4528D7B84F5}" type="presParOf" srcId="{0C3F69D9-B6F2-4951-B400-82013AC9400A}" destId="{B54856F1-5A3D-4A3D-9CF7-66439AB5B42F}" srcOrd="3" destOrd="0" presId="urn:microsoft.com/office/officeart/2005/8/layout/hierarchy3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5A10B-C972-404F-8041-4BDD67A62C78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37FCF55F-96C0-46DC-9BCD-89663ECB021D}">
      <dgm:prSet phldrT="[Text]" custT="1"/>
      <dgm:spPr>
        <a:solidFill>
          <a:srgbClr val="CCCC00"/>
        </a:solidFill>
      </dgm:spPr>
      <dgm:t>
        <a:bodyPr/>
        <a:lstStyle/>
        <a:p>
          <a:pPr rtl="1"/>
          <a:r>
            <a:rPr lang="en-US" sz="1800" b="1" dirty="0" smtClean="0">
              <a:solidFill>
                <a:srgbClr val="C00000"/>
              </a:solidFill>
            </a:rPr>
            <a:t>1</a:t>
          </a:r>
          <a:endParaRPr lang="fa-IR" sz="1800" b="1" dirty="0">
            <a:solidFill>
              <a:srgbClr val="C00000"/>
            </a:solidFill>
          </a:endParaRPr>
        </a:p>
      </dgm:t>
    </dgm:pt>
    <dgm:pt modelId="{E8055107-63BF-4CE2-B860-E1B8DEF810AE}" type="parTrans" cxnId="{5EAB1700-F0A9-4009-A499-9C074D4D58BC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8788D3CB-D384-4627-92D1-517E95B5E32E}" type="sibTrans" cxnId="{5EAB1700-F0A9-4009-A499-9C074D4D58BC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6B6E515F-4C5F-4AC8-AAD9-5879065FB8E6}">
      <dgm:prSet phldrT="[Text]" custT="1"/>
      <dgm:spPr>
        <a:solidFill>
          <a:srgbClr val="CCCC00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solution is agitated </a:t>
          </a:r>
          <a:endParaRPr lang="fa-I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209BFAE2-CC77-4C6D-9F1A-43C348D62CD1}" type="parTrans" cxnId="{D87A5295-1616-45EE-B470-2B904DD274DE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DF16F855-3925-4429-9F1C-4D2470241AB2}" type="sibTrans" cxnId="{D87A5295-1616-45EE-B470-2B904DD274DE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923DBF2C-CF8C-403F-9DBB-ED4C2373D4B3}">
      <dgm:prSet phldrT="[Text]" custT="1"/>
      <dgm:spPr>
        <a:solidFill>
          <a:srgbClr val="CCCC00"/>
        </a:solidFill>
      </dgm:spPr>
      <dgm:t>
        <a:bodyPr/>
        <a:lstStyle/>
        <a:p>
          <a:pPr rtl="1"/>
          <a:r>
            <a:rPr lang="en-US" sz="1800" b="1" dirty="0" smtClean="0">
              <a:solidFill>
                <a:srgbClr val="C00000"/>
              </a:solidFill>
            </a:rPr>
            <a:t>2</a:t>
          </a:r>
          <a:endParaRPr lang="fa-IR" sz="1800" b="1" dirty="0">
            <a:solidFill>
              <a:srgbClr val="C00000"/>
            </a:solidFill>
          </a:endParaRPr>
        </a:p>
      </dgm:t>
    </dgm:pt>
    <dgm:pt modelId="{B70134AF-716D-403F-A43B-B53B38489127}" type="parTrans" cxnId="{75E4410E-533D-439C-852E-89132257085D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6843A337-A98C-4570-8698-91F1A898BD0F}" type="sibTrans" cxnId="{75E4410E-533D-439C-852E-89132257085D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90E4F3C2-BA4A-4979-AA25-A2B830DE71E9}">
      <dgm:prSet phldrT="[Text]" custT="1"/>
      <dgm:spPr>
        <a:solidFill>
          <a:srgbClr val="CCCC00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electrode is   rotated</a:t>
          </a:r>
          <a:endParaRPr lang="fa-I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422F28A2-A21C-4EE6-BAD6-3F501FF66E14}" type="parTrans" cxnId="{32C93BC8-451F-4444-90FB-4401006A6F38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784519BF-81F6-4CD8-91D8-326F6AC16610}" type="sibTrans" cxnId="{32C93BC8-451F-4444-90FB-4401006A6F38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79426ABF-4682-47BC-A5BA-88EEF8908AFE}">
      <dgm:prSet phldrT="[Text]" custT="1"/>
      <dgm:spPr>
        <a:solidFill>
          <a:srgbClr val="CCCC00"/>
        </a:solidFill>
      </dgm:spPr>
      <dgm:t>
        <a:bodyPr/>
        <a:lstStyle/>
        <a:p>
          <a:pPr rtl="1"/>
          <a:r>
            <a:rPr lang="en-US" sz="1800" b="1" dirty="0" smtClean="0">
              <a:solidFill>
                <a:srgbClr val="C00000"/>
              </a:solidFill>
            </a:rPr>
            <a:t>3</a:t>
          </a:r>
          <a:endParaRPr lang="fa-IR" sz="1800" b="1" dirty="0">
            <a:solidFill>
              <a:srgbClr val="C00000"/>
            </a:solidFill>
          </a:endParaRPr>
        </a:p>
      </dgm:t>
    </dgm:pt>
    <dgm:pt modelId="{34A8E13B-99D7-4DAE-A9DA-4B06DA4E9EAB}" type="parTrans" cxnId="{D50765B5-9F38-468F-9002-27C5DC021A83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D8DA7282-6BDA-49D0-ACF4-2E64D2E5F571}" type="sibTrans" cxnId="{D50765B5-9F38-468F-9002-27C5DC021A83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0D09B941-F35F-41B5-AFDB-C6DF179AED53}">
      <dgm:prSet phldrT="[Text]" custT="1"/>
      <dgm:spPr>
        <a:solidFill>
          <a:srgbClr val="CCCC00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electrode is  vibrated </a:t>
          </a:r>
          <a:endParaRPr lang="fa-I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47830F60-D242-478B-964C-4818C70DF0C9}" type="parTrans" cxnId="{A36FEBB9-56E9-47C8-9F13-2E1047EA0670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D779CF31-1207-44C1-A612-C6A4D5C539AB}" type="sibTrans" cxnId="{A36FEBB9-56E9-47C8-9F13-2E1047EA0670}">
      <dgm:prSet/>
      <dgm:spPr/>
      <dgm:t>
        <a:bodyPr/>
        <a:lstStyle/>
        <a:p>
          <a:pPr rtl="1"/>
          <a:endParaRPr lang="fa-IR" sz="1800" b="1">
            <a:solidFill>
              <a:schemeClr val="accent6">
                <a:lumMod val="50000"/>
              </a:schemeClr>
            </a:solidFill>
          </a:endParaRPr>
        </a:p>
      </dgm:t>
    </dgm:pt>
    <dgm:pt modelId="{C94E1066-1CF1-4582-94D4-384A5A08E6B9}" type="pres">
      <dgm:prSet presAssocID="{A115A10B-C972-404F-8041-4BDD67A62C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AC32950-5316-44EF-BE57-3A7CD4F062E8}" type="pres">
      <dgm:prSet presAssocID="{37FCF55F-96C0-46DC-9BCD-89663ECB02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CDBD380-ED63-41AD-9B36-12ABCB067839}" type="pres">
      <dgm:prSet presAssocID="{8788D3CB-D384-4627-92D1-517E95B5E32E}" presName="sibTrans" presStyleCnt="0"/>
      <dgm:spPr/>
    </dgm:pt>
    <dgm:pt modelId="{368E2352-B150-4F16-918C-8F3E5C7F053D}" type="pres">
      <dgm:prSet presAssocID="{923DBF2C-CF8C-403F-9DBB-ED4C2373D4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512963-D6CD-4CBE-AF96-06F6FB3474EF}" type="pres">
      <dgm:prSet presAssocID="{6843A337-A98C-4570-8698-91F1A898BD0F}" presName="sibTrans" presStyleCnt="0"/>
      <dgm:spPr/>
    </dgm:pt>
    <dgm:pt modelId="{1FF2DE7C-5D9C-4C31-B011-0ABE0DF7535B}" type="pres">
      <dgm:prSet presAssocID="{79426ABF-4682-47BC-A5BA-88EEF8908AFE}" presName="node" presStyleLbl="node1" presStyleIdx="2" presStyleCnt="3" custLinFactNeighborY="4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314EFD1-DAD5-42C4-B9B9-18815CB457E3}" type="presOf" srcId="{6B6E515F-4C5F-4AC8-AAD9-5879065FB8E6}" destId="{8AC32950-5316-44EF-BE57-3A7CD4F062E8}" srcOrd="0" destOrd="1" presId="urn:microsoft.com/office/officeart/2005/8/layout/hList6"/>
    <dgm:cxn modelId="{5EAB1700-F0A9-4009-A499-9C074D4D58BC}" srcId="{A115A10B-C972-404F-8041-4BDD67A62C78}" destId="{37FCF55F-96C0-46DC-9BCD-89663ECB021D}" srcOrd="0" destOrd="0" parTransId="{E8055107-63BF-4CE2-B860-E1B8DEF810AE}" sibTransId="{8788D3CB-D384-4627-92D1-517E95B5E32E}"/>
    <dgm:cxn modelId="{FDE7F544-6153-4311-B058-AF8105F9D7D8}" type="presOf" srcId="{A115A10B-C972-404F-8041-4BDD67A62C78}" destId="{C94E1066-1CF1-4582-94D4-384A5A08E6B9}" srcOrd="0" destOrd="0" presId="urn:microsoft.com/office/officeart/2005/8/layout/hList6"/>
    <dgm:cxn modelId="{A36FEBB9-56E9-47C8-9F13-2E1047EA0670}" srcId="{79426ABF-4682-47BC-A5BA-88EEF8908AFE}" destId="{0D09B941-F35F-41B5-AFDB-C6DF179AED53}" srcOrd="0" destOrd="0" parTransId="{47830F60-D242-478B-964C-4818C70DF0C9}" sibTransId="{D779CF31-1207-44C1-A612-C6A4D5C539AB}"/>
    <dgm:cxn modelId="{D87A5295-1616-45EE-B470-2B904DD274DE}" srcId="{37FCF55F-96C0-46DC-9BCD-89663ECB021D}" destId="{6B6E515F-4C5F-4AC8-AAD9-5879065FB8E6}" srcOrd="0" destOrd="0" parTransId="{209BFAE2-CC77-4C6D-9F1A-43C348D62CD1}" sibTransId="{DF16F855-3925-4429-9F1C-4D2470241AB2}"/>
    <dgm:cxn modelId="{6ED1BA63-FA1C-4D63-9FEF-EF5590933717}" type="presOf" srcId="{923DBF2C-CF8C-403F-9DBB-ED4C2373D4B3}" destId="{368E2352-B150-4F16-918C-8F3E5C7F053D}" srcOrd="0" destOrd="0" presId="urn:microsoft.com/office/officeart/2005/8/layout/hList6"/>
    <dgm:cxn modelId="{451C18C2-99CC-4946-AA7A-52640717BFBB}" type="presOf" srcId="{79426ABF-4682-47BC-A5BA-88EEF8908AFE}" destId="{1FF2DE7C-5D9C-4C31-B011-0ABE0DF7535B}" srcOrd="0" destOrd="0" presId="urn:microsoft.com/office/officeart/2005/8/layout/hList6"/>
    <dgm:cxn modelId="{A87CC65C-9656-4E6A-89C8-0ACA6165AB87}" type="presOf" srcId="{0D09B941-F35F-41B5-AFDB-C6DF179AED53}" destId="{1FF2DE7C-5D9C-4C31-B011-0ABE0DF7535B}" srcOrd="0" destOrd="1" presId="urn:microsoft.com/office/officeart/2005/8/layout/hList6"/>
    <dgm:cxn modelId="{40CFF1BA-FBCF-4DAF-A2D8-34A0B656443D}" type="presOf" srcId="{37FCF55F-96C0-46DC-9BCD-89663ECB021D}" destId="{8AC32950-5316-44EF-BE57-3A7CD4F062E8}" srcOrd="0" destOrd="0" presId="urn:microsoft.com/office/officeart/2005/8/layout/hList6"/>
    <dgm:cxn modelId="{75E4410E-533D-439C-852E-89132257085D}" srcId="{A115A10B-C972-404F-8041-4BDD67A62C78}" destId="{923DBF2C-CF8C-403F-9DBB-ED4C2373D4B3}" srcOrd="1" destOrd="0" parTransId="{B70134AF-716D-403F-A43B-B53B38489127}" sibTransId="{6843A337-A98C-4570-8698-91F1A898BD0F}"/>
    <dgm:cxn modelId="{32C93BC8-451F-4444-90FB-4401006A6F38}" srcId="{923DBF2C-CF8C-403F-9DBB-ED4C2373D4B3}" destId="{90E4F3C2-BA4A-4979-AA25-A2B830DE71E9}" srcOrd="0" destOrd="0" parTransId="{422F28A2-A21C-4EE6-BAD6-3F501FF66E14}" sibTransId="{784519BF-81F6-4CD8-91D8-326F6AC16610}"/>
    <dgm:cxn modelId="{D50765B5-9F38-468F-9002-27C5DC021A83}" srcId="{A115A10B-C972-404F-8041-4BDD67A62C78}" destId="{79426ABF-4682-47BC-A5BA-88EEF8908AFE}" srcOrd="2" destOrd="0" parTransId="{34A8E13B-99D7-4DAE-A9DA-4B06DA4E9EAB}" sibTransId="{D8DA7282-6BDA-49D0-ACF4-2E64D2E5F571}"/>
    <dgm:cxn modelId="{360F8A9A-593E-4BED-9684-B7A79BAAFDDC}" type="presOf" srcId="{90E4F3C2-BA4A-4979-AA25-A2B830DE71E9}" destId="{368E2352-B150-4F16-918C-8F3E5C7F053D}" srcOrd="0" destOrd="1" presId="urn:microsoft.com/office/officeart/2005/8/layout/hList6"/>
    <dgm:cxn modelId="{DEA2FF8A-37C8-48C3-A77E-CE9F19744844}" type="presParOf" srcId="{C94E1066-1CF1-4582-94D4-384A5A08E6B9}" destId="{8AC32950-5316-44EF-BE57-3A7CD4F062E8}" srcOrd="0" destOrd="0" presId="urn:microsoft.com/office/officeart/2005/8/layout/hList6"/>
    <dgm:cxn modelId="{469F3613-9536-46BC-AB68-2EB9FDA75E86}" type="presParOf" srcId="{C94E1066-1CF1-4582-94D4-384A5A08E6B9}" destId="{ACDBD380-ED63-41AD-9B36-12ABCB067839}" srcOrd="1" destOrd="0" presId="urn:microsoft.com/office/officeart/2005/8/layout/hList6"/>
    <dgm:cxn modelId="{16305B33-5CD1-40A1-A64A-F8FA45700199}" type="presParOf" srcId="{C94E1066-1CF1-4582-94D4-384A5A08E6B9}" destId="{368E2352-B150-4F16-918C-8F3E5C7F053D}" srcOrd="2" destOrd="0" presId="urn:microsoft.com/office/officeart/2005/8/layout/hList6"/>
    <dgm:cxn modelId="{691DA103-6EE1-4641-A392-46864EFCA3D6}" type="presParOf" srcId="{C94E1066-1CF1-4582-94D4-384A5A08E6B9}" destId="{98512963-D6CD-4CBE-AF96-06F6FB3474EF}" srcOrd="3" destOrd="0" presId="urn:microsoft.com/office/officeart/2005/8/layout/hList6"/>
    <dgm:cxn modelId="{59729D87-06B4-4AE8-A167-34E34D82CF51}" type="presParOf" srcId="{C94E1066-1CF1-4582-94D4-384A5A08E6B9}" destId="{1FF2DE7C-5D9C-4C31-B011-0ABE0DF7535B}" srcOrd="4" destOrd="0" presId="urn:microsoft.com/office/officeart/2005/8/layout/hList6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76492-A983-4FC6-8A5E-56C2054B3EF4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C2A4E3EC-F9D3-4099-A957-816D9DE42139}">
      <dgm:prSet phldrT="[Text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 rtl="0"/>
          <a:r>
            <a:rPr lang="en-US" sz="2000" b="0" dirty="0" smtClean="0">
              <a:solidFill>
                <a:schemeClr val="tx1"/>
              </a:solidFill>
            </a:rPr>
            <a:t>with the same equipment used for CV</a:t>
          </a:r>
          <a:endParaRPr lang="fa-IR" sz="2000" b="0" dirty="0">
            <a:solidFill>
              <a:schemeClr val="tx1"/>
            </a:solidFill>
          </a:endParaRPr>
        </a:p>
      </dgm:t>
    </dgm:pt>
    <dgm:pt modelId="{3A64AC17-835B-4111-B8F4-1C6DA2525268}" type="parTrans" cxnId="{5F8C74F4-02E0-4A42-9F49-BE846AAF61F6}">
      <dgm:prSet/>
      <dgm:spPr/>
      <dgm:t>
        <a:bodyPr/>
        <a:lstStyle/>
        <a:p>
          <a:pPr algn="ctr" rtl="1"/>
          <a:endParaRPr lang="fa-IR" sz="2400" b="0">
            <a:solidFill>
              <a:schemeClr val="tx1"/>
            </a:solidFill>
          </a:endParaRPr>
        </a:p>
      </dgm:t>
    </dgm:pt>
    <dgm:pt modelId="{A374C857-E3CF-4F22-BF5F-0CED5B63537D}" type="sibTrans" cxnId="{5F8C74F4-02E0-4A42-9F49-BE846AAF61F6}">
      <dgm:prSet custT="1"/>
      <dgm:spPr>
        <a:solidFill>
          <a:srgbClr val="3FFF3F">
            <a:alpha val="90000"/>
          </a:srgbClr>
        </a:solidFill>
      </dgm:spPr>
      <dgm:t>
        <a:bodyPr/>
        <a:lstStyle/>
        <a:p>
          <a:pPr algn="ctr" rtl="1"/>
          <a:endParaRPr lang="fa-IR" sz="2000" b="0">
            <a:solidFill>
              <a:schemeClr val="tx1"/>
            </a:solidFill>
          </a:endParaRPr>
        </a:p>
      </dgm:t>
    </dgm:pt>
    <dgm:pt modelId="{DC18DD95-D748-4BF2-94D7-9B6B375693A0}">
      <dgm:prSet phldrT="[Text]" custT="1"/>
      <dgm:spPr/>
      <dgm:t>
        <a:bodyPr/>
        <a:lstStyle/>
        <a:p>
          <a:pPr algn="ctr" rtl="0"/>
          <a:r>
            <a:rPr lang="en-US" sz="2000" b="0" smtClean="0">
              <a:solidFill>
                <a:schemeClr val="tx1"/>
              </a:solidFill>
            </a:rPr>
            <a:t>setting the working electrode in periodical motion either along its axis or perpendicular to its axis</a:t>
          </a:r>
          <a:endParaRPr lang="fa-IR" sz="2000" b="0" dirty="0">
            <a:solidFill>
              <a:schemeClr val="tx1"/>
            </a:solidFill>
          </a:endParaRPr>
        </a:p>
      </dgm:t>
    </dgm:pt>
    <dgm:pt modelId="{ABD977EF-E403-494E-8760-FA24FB016997}" type="parTrans" cxnId="{6B5B9AB5-6E5B-41CD-A1D9-F2D8B5BBC1EC}">
      <dgm:prSet/>
      <dgm:spPr/>
      <dgm:t>
        <a:bodyPr/>
        <a:lstStyle/>
        <a:p>
          <a:pPr algn="ctr" rtl="1"/>
          <a:endParaRPr lang="fa-IR" sz="2400" b="0">
            <a:solidFill>
              <a:schemeClr val="tx1"/>
            </a:solidFill>
          </a:endParaRPr>
        </a:p>
      </dgm:t>
    </dgm:pt>
    <dgm:pt modelId="{460C0E52-23FB-4A16-A8D8-C42CE7DAA8A9}" type="sibTrans" cxnId="{6B5B9AB5-6E5B-41CD-A1D9-F2D8B5BBC1EC}">
      <dgm:prSet custT="1"/>
      <dgm:spPr>
        <a:solidFill>
          <a:srgbClr val="3FFF3F">
            <a:alpha val="90000"/>
          </a:srgbClr>
        </a:solidFill>
      </dgm:spPr>
      <dgm:t>
        <a:bodyPr/>
        <a:lstStyle/>
        <a:p>
          <a:pPr algn="ctr" rtl="1"/>
          <a:endParaRPr lang="fa-IR" sz="2000" b="0">
            <a:solidFill>
              <a:schemeClr val="tx1"/>
            </a:solidFill>
          </a:endParaRPr>
        </a:p>
      </dgm:t>
    </dgm:pt>
    <dgm:pt modelId="{528C1494-E2C2-41E7-AEA5-F5ECB65AE340}">
      <dgm:prSet phldrT="[Text]" custT="1"/>
      <dgm:spPr>
        <a:gradFill rotWithShape="0">
          <a:gsLst>
            <a:gs pos="0">
              <a:srgbClr val="3FFF3F"/>
            </a:gs>
            <a:gs pos="80000">
              <a:schemeClr val="accent3">
                <a:hueOff val="4500961"/>
                <a:satOff val="407"/>
                <a:lumOff val="-4315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961"/>
                <a:satOff val="407"/>
                <a:lumOff val="-431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 rtl="0"/>
          <a:r>
            <a:rPr lang="en-US" sz="2000" b="0" dirty="0" smtClean="0">
              <a:solidFill>
                <a:schemeClr val="tx1"/>
              </a:solidFill>
            </a:rPr>
            <a:t>Percussing the top of the electrode through a timed knocker </a:t>
          </a:r>
          <a:r>
            <a:rPr lang="en-US" sz="1800" b="0" dirty="0" smtClean="0">
              <a:solidFill>
                <a:schemeClr val="tx1"/>
              </a:solidFill>
            </a:rPr>
            <a:t>(3 – 5 s) </a:t>
          </a:r>
          <a:r>
            <a:rPr lang="en-US" sz="2000" b="0" dirty="0" smtClean="0">
              <a:solidFill>
                <a:schemeClr val="tx1"/>
              </a:solidFill>
            </a:rPr>
            <a:t>or a </a:t>
          </a:r>
          <a:r>
            <a:rPr lang="en-US" sz="2000" b="0" dirty="0" err="1" smtClean="0">
              <a:solidFill>
                <a:schemeClr val="tx1"/>
              </a:solidFill>
            </a:rPr>
            <a:t>finger,during</a:t>
          </a:r>
          <a:r>
            <a:rPr lang="en-US" sz="2000" b="0" dirty="0" smtClean="0">
              <a:solidFill>
                <a:schemeClr val="tx1"/>
              </a:solidFill>
            </a:rPr>
            <a:t> a linear potential sweep </a:t>
          </a:r>
          <a:r>
            <a:rPr lang="en-US" sz="1800" b="0" dirty="0" smtClean="0">
              <a:solidFill>
                <a:schemeClr val="tx1"/>
              </a:solidFill>
            </a:rPr>
            <a:t>(scan rates from 0.005 V s</a:t>
          </a:r>
          <a:r>
            <a:rPr lang="en-US" sz="1800" b="0" baseline="30000" dirty="0" smtClean="0">
              <a:solidFill>
                <a:schemeClr val="tx1"/>
              </a:solidFill>
            </a:rPr>
            <a:t>-1</a:t>
          </a:r>
          <a:r>
            <a:rPr lang="en-US" sz="1800" b="0" baseline="0" dirty="0" smtClean="0">
              <a:solidFill>
                <a:schemeClr val="tx1"/>
              </a:solidFill>
            </a:rPr>
            <a:t> </a:t>
          </a:r>
          <a:r>
            <a:rPr lang="en-US" sz="1800" b="0" dirty="0" smtClean="0">
              <a:solidFill>
                <a:schemeClr val="tx1"/>
              </a:solidFill>
            </a:rPr>
            <a:t> to 0.02 Vs</a:t>
          </a:r>
          <a:r>
            <a:rPr lang="en-US" sz="1800" b="0" baseline="30000" dirty="0" smtClean="0">
              <a:solidFill>
                <a:schemeClr val="tx1"/>
              </a:solidFill>
            </a:rPr>
            <a:t>-1</a:t>
          </a:r>
          <a:r>
            <a:rPr lang="en-US" sz="1800" b="0" dirty="0" smtClean="0">
              <a:solidFill>
                <a:schemeClr val="tx1"/>
              </a:solidFill>
            </a:rPr>
            <a:t>)</a:t>
          </a:r>
          <a:endParaRPr lang="fa-IR" sz="2000" b="0" dirty="0">
            <a:solidFill>
              <a:schemeClr val="tx1"/>
            </a:solidFill>
          </a:endParaRPr>
        </a:p>
      </dgm:t>
    </dgm:pt>
    <dgm:pt modelId="{354016A5-F4C5-4E70-BEC0-BEC33A7B76FE}" type="parTrans" cxnId="{C131EBA6-3CE4-4AF4-9D46-94D028EB4014}">
      <dgm:prSet/>
      <dgm:spPr/>
      <dgm:t>
        <a:bodyPr/>
        <a:lstStyle/>
        <a:p>
          <a:pPr algn="ctr" rtl="1"/>
          <a:endParaRPr lang="fa-IR" sz="2400" b="0">
            <a:solidFill>
              <a:schemeClr val="tx1"/>
            </a:solidFill>
          </a:endParaRPr>
        </a:p>
      </dgm:t>
    </dgm:pt>
    <dgm:pt modelId="{B707F562-941C-4906-AD7C-F431CF952030}" type="sibTrans" cxnId="{C131EBA6-3CE4-4AF4-9D46-94D028EB4014}">
      <dgm:prSet custT="1"/>
      <dgm:spPr>
        <a:solidFill>
          <a:srgbClr val="3FFF3F">
            <a:alpha val="90000"/>
          </a:srgbClr>
        </a:solidFill>
      </dgm:spPr>
      <dgm:t>
        <a:bodyPr/>
        <a:lstStyle/>
        <a:p>
          <a:pPr algn="ctr" rtl="1"/>
          <a:endParaRPr lang="fa-IR" sz="2000" b="0">
            <a:solidFill>
              <a:schemeClr val="tx1"/>
            </a:solidFill>
          </a:endParaRPr>
        </a:p>
      </dgm:t>
    </dgm:pt>
    <dgm:pt modelId="{954F5DC2-8600-4768-8552-7D9FB1DB4411}">
      <dgm:prSet phldrT="[Text]"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resulting voltammogram is similar to a classical </a:t>
          </a:r>
          <a:r>
            <a:rPr lang="en-US" sz="2000" b="0" dirty="0" err="1" smtClean="0">
              <a:solidFill>
                <a:schemeClr val="tx1"/>
              </a:solidFill>
            </a:rPr>
            <a:t>polarogram</a:t>
          </a:r>
          <a:endParaRPr lang="fa-IR" sz="2000" b="0" dirty="0" smtClean="0">
            <a:solidFill>
              <a:schemeClr val="tx1"/>
            </a:solidFill>
          </a:endParaRPr>
        </a:p>
        <a:p>
          <a:pPr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0" dirty="0">
            <a:solidFill>
              <a:schemeClr val="tx1"/>
            </a:solidFill>
          </a:endParaRPr>
        </a:p>
      </dgm:t>
    </dgm:pt>
    <dgm:pt modelId="{3E35D77E-D817-459B-B56A-EBA18846ACB4}" type="parTrans" cxnId="{0CFB2616-6166-4153-A7A1-DB6C6C51A36B}">
      <dgm:prSet/>
      <dgm:spPr/>
      <dgm:t>
        <a:bodyPr/>
        <a:lstStyle/>
        <a:p>
          <a:pPr algn="ctr" rtl="1"/>
          <a:endParaRPr lang="fa-IR" sz="2400" b="0">
            <a:solidFill>
              <a:schemeClr val="tx1"/>
            </a:solidFill>
          </a:endParaRPr>
        </a:p>
      </dgm:t>
    </dgm:pt>
    <dgm:pt modelId="{196503E1-0A0A-4323-BDE8-E2A022AEB401}" type="sibTrans" cxnId="{0CFB2616-6166-4153-A7A1-DB6C6C51A36B}">
      <dgm:prSet custT="1"/>
      <dgm:spPr>
        <a:solidFill>
          <a:srgbClr val="3FFF3F">
            <a:alpha val="90000"/>
          </a:srgbClr>
        </a:solidFill>
      </dgm:spPr>
      <dgm:t>
        <a:bodyPr/>
        <a:lstStyle/>
        <a:p>
          <a:pPr algn="ctr" rtl="1"/>
          <a:endParaRPr lang="fa-IR" sz="2000" b="0">
            <a:solidFill>
              <a:schemeClr val="tx1"/>
            </a:solidFill>
          </a:endParaRPr>
        </a:p>
      </dgm:t>
    </dgm:pt>
    <dgm:pt modelId="{329C504C-8355-4A4B-8BC4-F43A8051FDED}">
      <dgm:prSet phldrT="[Text]" custT="1"/>
      <dgm:spPr/>
      <dgm:t>
        <a:bodyPr/>
        <a:lstStyle/>
        <a:p>
          <a:pPr algn="ctr" rtl="1"/>
          <a:endParaRPr lang="fa-IR" sz="2000" b="0" dirty="0">
            <a:solidFill>
              <a:schemeClr val="tx1"/>
            </a:solidFill>
          </a:endParaRPr>
        </a:p>
      </dgm:t>
    </dgm:pt>
    <dgm:pt modelId="{9BD237A3-820F-4F45-82A9-20945402A997}" type="parTrans" cxnId="{7216C252-DDB2-4798-A740-83F63BBBCC2B}">
      <dgm:prSet/>
      <dgm:spPr/>
      <dgm:t>
        <a:bodyPr/>
        <a:lstStyle/>
        <a:p>
          <a:pPr algn="ctr" rtl="1"/>
          <a:endParaRPr lang="fa-IR" sz="2400" b="0">
            <a:solidFill>
              <a:schemeClr val="tx1"/>
            </a:solidFill>
          </a:endParaRPr>
        </a:p>
      </dgm:t>
    </dgm:pt>
    <dgm:pt modelId="{A49352DB-2F8D-404A-B810-E1F5509A9AC5}" type="sibTrans" cxnId="{7216C252-DDB2-4798-A740-83F63BBBCC2B}">
      <dgm:prSet/>
      <dgm:spPr/>
      <dgm:t>
        <a:bodyPr/>
        <a:lstStyle/>
        <a:p>
          <a:pPr algn="ctr" rtl="1"/>
          <a:endParaRPr lang="fa-IR" sz="2400" b="0">
            <a:solidFill>
              <a:schemeClr val="tx1"/>
            </a:solidFill>
          </a:endParaRPr>
        </a:p>
      </dgm:t>
    </dgm:pt>
    <dgm:pt modelId="{1B278CB1-4DE7-46C3-9B3D-7FE4126B5D37}">
      <dgm:prSet/>
      <dgm:spPr>
        <a:gradFill rotWithShape="0">
          <a:gsLst>
            <a:gs pos="0">
              <a:srgbClr val="8FE4FF"/>
            </a:gs>
            <a:gs pos="80000">
              <a:schemeClr val="accent3">
                <a:hueOff val="9001922"/>
                <a:satOff val="813"/>
                <a:lumOff val="-8631"/>
                <a:alphaOff val="0"/>
                <a:shade val="93000"/>
                <a:satMod val="13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 rtl="1"/>
          <a:endParaRPr lang="fa-IR" b="0" dirty="0">
            <a:solidFill>
              <a:schemeClr val="tx1"/>
            </a:solidFill>
          </a:endParaRPr>
        </a:p>
      </dgm:t>
    </dgm:pt>
    <dgm:pt modelId="{9A0254DD-2018-4F5A-988C-22182D669224}" type="parTrans" cxnId="{1B6BB47F-033D-4FC2-A816-F112EA739FD8}">
      <dgm:prSet/>
      <dgm:spPr/>
      <dgm:t>
        <a:bodyPr/>
        <a:lstStyle/>
        <a:p>
          <a:pPr algn="ctr" rtl="1"/>
          <a:endParaRPr lang="fa-IR" b="0">
            <a:solidFill>
              <a:schemeClr val="tx1"/>
            </a:solidFill>
          </a:endParaRPr>
        </a:p>
      </dgm:t>
    </dgm:pt>
    <dgm:pt modelId="{69113F73-668B-40D5-8D26-1ADBF2E83071}" type="sibTrans" cxnId="{1B6BB47F-033D-4FC2-A816-F112EA739FD8}">
      <dgm:prSet/>
      <dgm:spPr/>
      <dgm:t>
        <a:bodyPr/>
        <a:lstStyle/>
        <a:p>
          <a:pPr algn="ctr" rtl="1"/>
          <a:endParaRPr lang="fa-IR" b="0">
            <a:solidFill>
              <a:schemeClr val="tx1"/>
            </a:solidFill>
          </a:endParaRPr>
        </a:p>
      </dgm:t>
    </dgm:pt>
    <dgm:pt modelId="{AC9AD764-C568-4B91-AA4E-9190A259BD17}" type="pres">
      <dgm:prSet presAssocID="{C7876492-A983-4FC6-8A5E-56C2054B3EF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3C1F338-72D7-41C1-AC7E-520E83113342}" type="pres">
      <dgm:prSet presAssocID="{C7876492-A983-4FC6-8A5E-56C2054B3EF4}" presName="dummyMaxCanvas" presStyleCnt="0">
        <dgm:presLayoutVars/>
      </dgm:prSet>
      <dgm:spPr/>
    </dgm:pt>
    <dgm:pt modelId="{DE7099C8-21C8-4102-8F3D-DED34E310D4A}" type="pres">
      <dgm:prSet presAssocID="{C7876492-A983-4FC6-8A5E-56C2054B3EF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2D13749-E26E-46C3-A704-7345A2E5F15F}" type="pres">
      <dgm:prSet presAssocID="{C7876492-A983-4FC6-8A5E-56C2054B3EF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4F058C6-757C-4532-AC2A-0E835119AFDE}" type="pres">
      <dgm:prSet presAssocID="{C7876492-A983-4FC6-8A5E-56C2054B3EF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E36E44-8C94-4014-A0E5-7DBC007B5E06}" type="pres">
      <dgm:prSet presAssocID="{C7876492-A983-4FC6-8A5E-56C2054B3EF4}" presName="FiveNodes_4" presStyleLbl="node1" presStyleIdx="3" presStyleCnt="5" custLinFactNeighborX="153" custLinFactNeighborY="12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6349C0-1165-4F85-B044-E73D9530D14D}" type="pres">
      <dgm:prSet presAssocID="{C7876492-A983-4FC6-8A5E-56C2054B3EF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AE36FB1-CCB0-4EF4-A40B-D3E2FCCC07DD}" type="pres">
      <dgm:prSet presAssocID="{C7876492-A983-4FC6-8A5E-56C2054B3EF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DD2FAB-3741-4B99-9833-F24EBD73A921}" type="pres">
      <dgm:prSet presAssocID="{C7876492-A983-4FC6-8A5E-56C2054B3EF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222522C-9E28-4BD6-91C7-2B17E980A17B}" type="pres">
      <dgm:prSet presAssocID="{C7876492-A983-4FC6-8A5E-56C2054B3EF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13D3459-98EE-43BA-87D7-DCEB90EBD649}" type="pres">
      <dgm:prSet presAssocID="{C7876492-A983-4FC6-8A5E-56C2054B3EF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95E3A8-95BE-4377-8FC8-C07F908BF928}" type="pres">
      <dgm:prSet presAssocID="{C7876492-A983-4FC6-8A5E-56C2054B3EF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FA8C2E-BE2D-4739-AD74-CEA9A4F06E26}" type="pres">
      <dgm:prSet presAssocID="{C7876492-A983-4FC6-8A5E-56C2054B3EF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920D32-35C8-4634-8E5D-B71E7276300B}" type="pres">
      <dgm:prSet presAssocID="{C7876492-A983-4FC6-8A5E-56C2054B3EF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1C70E4-CF38-4031-9430-24D53F5C463E}" type="pres">
      <dgm:prSet presAssocID="{C7876492-A983-4FC6-8A5E-56C2054B3EF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457238-5441-4507-A732-81D9BA503765}" type="pres">
      <dgm:prSet presAssocID="{C7876492-A983-4FC6-8A5E-56C2054B3EF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C634044-8C87-4016-AB4D-C0ECCCA27A0A}" type="presOf" srcId="{460C0E52-23FB-4A16-A8D8-C42CE7DAA8A9}" destId="{F2DD2FAB-3741-4B99-9833-F24EBD73A921}" srcOrd="0" destOrd="0" presId="urn:microsoft.com/office/officeart/2005/8/layout/vProcess5"/>
    <dgm:cxn modelId="{21194991-B60B-47ED-9369-74166C4D96AD}" type="presOf" srcId="{1B278CB1-4DE7-46C3-9B3D-7FE4126B5D37}" destId="{476349C0-1165-4F85-B044-E73D9530D14D}" srcOrd="0" destOrd="0" presId="urn:microsoft.com/office/officeart/2005/8/layout/vProcess5"/>
    <dgm:cxn modelId="{C131EBA6-3CE4-4AF4-9D46-94D028EB4014}" srcId="{C7876492-A983-4FC6-8A5E-56C2054B3EF4}" destId="{528C1494-E2C2-41E7-AEA5-F5ECB65AE340}" srcOrd="2" destOrd="0" parTransId="{354016A5-F4C5-4E70-BEC0-BEC33A7B76FE}" sibTransId="{B707F562-941C-4906-AD7C-F431CF952030}"/>
    <dgm:cxn modelId="{A32F4533-B39F-4AC2-AE89-FF0616F8EA2B}" type="presOf" srcId="{DC18DD95-D748-4BF2-94D7-9B6B375693A0}" destId="{F0FA8C2E-BE2D-4739-AD74-CEA9A4F06E26}" srcOrd="1" destOrd="0" presId="urn:microsoft.com/office/officeart/2005/8/layout/vProcess5"/>
    <dgm:cxn modelId="{841F1C63-BE1E-4703-A998-7A1D027410AD}" type="presOf" srcId="{1B278CB1-4DE7-46C3-9B3D-7FE4126B5D37}" destId="{72457238-5441-4507-A732-81D9BA503765}" srcOrd="1" destOrd="0" presId="urn:microsoft.com/office/officeart/2005/8/layout/vProcess5"/>
    <dgm:cxn modelId="{42D08B39-3639-4AA2-8146-B39D06167D8E}" type="presOf" srcId="{954F5DC2-8600-4768-8552-7D9FB1DB4411}" destId="{3AE36E44-8C94-4014-A0E5-7DBC007B5E06}" srcOrd="0" destOrd="0" presId="urn:microsoft.com/office/officeart/2005/8/layout/vProcess5"/>
    <dgm:cxn modelId="{86D5D1BC-ACF9-491B-B62C-02E66EE13325}" type="presOf" srcId="{528C1494-E2C2-41E7-AEA5-F5ECB65AE340}" destId="{EE920D32-35C8-4634-8E5D-B71E7276300B}" srcOrd="1" destOrd="0" presId="urn:microsoft.com/office/officeart/2005/8/layout/vProcess5"/>
    <dgm:cxn modelId="{3D905730-9E98-4C09-A93B-67A54C2FF002}" type="presOf" srcId="{B707F562-941C-4906-AD7C-F431CF952030}" destId="{A222522C-9E28-4BD6-91C7-2B17E980A17B}" srcOrd="0" destOrd="0" presId="urn:microsoft.com/office/officeart/2005/8/layout/vProcess5"/>
    <dgm:cxn modelId="{34941D03-883E-4788-B38E-810C79A390F5}" type="presOf" srcId="{C2A4E3EC-F9D3-4099-A957-816D9DE42139}" destId="{DE7099C8-21C8-4102-8F3D-DED34E310D4A}" srcOrd="0" destOrd="0" presId="urn:microsoft.com/office/officeart/2005/8/layout/vProcess5"/>
    <dgm:cxn modelId="{7216C252-DDB2-4798-A740-83F63BBBCC2B}" srcId="{C7876492-A983-4FC6-8A5E-56C2054B3EF4}" destId="{329C504C-8355-4A4B-8BC4-F43A8051FDED}" srcOrd="5" destOrd="0" parTransId="{9BD237A3-820F-4F45-82A9-20945402A997}" sibTransId="{A49352DB-2F8D-404A-B810-E1F5509A9AC5}"/>
    <dgm:cxn modelId="{1B6BB47F-033D-4FC2-A816-F112EA739FD8}" srcId="{C7876492-A983-4FC6-8A5E-56C2054B3EF4}" destId="{1B278CB1-4DE7-46C3-9B3D-7FE4126B5D37}" srcOrd="4" destOrd="0" parTransId="{9A0254DD-2018-4F5A-988C-22182D669224}" sibTransId="{69113F73-668B-40D5-8D26-1ADBF2E83071}"/>
    <dgm:cxn modelId="{606BC033-309F-4EA4-BFC1-9EFF8C8972DE}" type="presOf" srcId="{954F5DC2-8600-4768-8552-7D9FB1DB4411}" destId="{391C70E4-CF38-4031-9430-24D53F5C463E}" srcOrd="1" destOrd="0" presId="urn:microsoft.com/office/officeart/2005/8/layout/vProcess5"/>
    <dgm:cxn modelId="{A9A7782A-36B4-4DEC-9ED8-6267D21503E3}" type="presOf" srcId="{DC18DD95-D748-4BF2-94D7-9B6B375693A0}" destId="{22D13749-E26E-46C3-A704-7345A2E5F15F}" srcOrd="0" destOrd="0" presId="urn:microsoft.com/office/officeart/2005/8/layout/vProcess5"/>
    <dgm:cxn modelId="{EE2010EC-3059-4836-8833-2841A707DBB0}" type="presOf" srcId="{528C1494-E2C2-41E7-AEA5-F5ECB65AE340}" destId="{94F058C6-757C-4532-AC2A-0E835119AFDE}" srcOrd="0" destOrd="0" presId="urn:microsoft.com/office/officeart/2005/8/layout/vProcess5"/>
    <dgm:cxn modelId="{54E5EE33-2B25-465F-8B63-3CAB1392E726}" type="presOf" srcId="{C2A4E3EC-F9D3-4099-A957-816D9DE42139}" destId="{AD95E3A8-95BE-4377-8FC8-C07F908BF928}" srcOrd="1" destOrd="0" presId="urn:microsoft.com/office/officeart/2005/8/layout/vProcess5"/>
    <dgm:cxn modelId="{2CF7F067-C9BF-47DB-8AE6-46F35FEC79CA}" type="presOf" srcId="{C7876492-A983-4FC6-8A5E-56C2054B3EF4}" destId="{AC9AD764-C568-4B91-AA4E-9190A259BD17}" srcOrd="0" destOrd="0" presId="urn:microsoft.com/office/officeart/2005/8/layout/vProcess5"/>
    <dgm:cxn modelId="{6B5B9AB5-6E5B-41CD-A1D9-F2D8B5BBC1EC}" srcId="{C7876492-A983-4FC6-8A5E-56C2054B3EF4}" destId="{DC18DD95-D748-4BF2-94D7-9B6B375693A0}" srcOrd="1" destOrd="0" parTransId="{ABD977EF-E403-494E-8760-FA24FB016997}" sibTransId="{460C0E52-23FB-4A16-A8D8-C42CE7DAA8A9}"/>
    <dgm:cxn modelId="{0CFB2616-6166-4153-A7A1-DB6C6C51A36B}" srcId="{C7876492-A983-4FC6-8A5E-56C2054B3EF4}" destId="{954F5DC2-8600-4768-8552-7D9FB1DB4411}" srcOrd="3" destOrd="0" parTransId="{3E35D77E-D817-459B-B56A-EBA18846ACB4}" sibTransId="{196503E1-0A0A-4323-BDE8-E2A022AEB401}"/>
    <dgm:cxn modelId="{5F8C74F4-02E0-4A42-9F49-BE846AAF61F6}" srcId="{C7876492-A983-4FC6-8A5E-56C2054B3EF4}" destId="{C2A4E3EC-F9D3-4099-A957-816D9DE42139}" srcOrd="0" destOrd="0" parTransId="{3A64AC17-835B-4111-B8F4-1C6DA2525268}" sibTransId="{A374C857-E3CF-4F22-BF5F-0CED5B63537D}"/>
    <dgm:cxn modelId="{EC72B0EA-5652-49B6-8B74-B1C8725E90A9}" type="presOf" srcId="{A374C857-E3CF-4F22-BF5F-0CED5B63537D}" destId="{AAE36FB1-CCB0-4EF4-A40B-D3E2FCCC07DD}" srcOrd="0" destOrd="0" presId="urn:microsoft.com/office/officeart/2005/8/layout/vProcess5"/>
    <dgm:cxn modelId="{9A16B61F-A4DF-44E9-BDAA-817DEF0DD97B}" type="presOf" srcId="{196503E1-0A0A-4323-BDE8-E2A022AEB401}" destId="{913D3459-98EE-43BA-87D7-DCEB90EBD649}" srcOrd="0" destOrd="0" presId="urn:microsoft.com/office/officeart/2005/8/layout/vProcess5"/>
    <dgm:cxn modelId="{6711C717-FB49-4A7D-841E-66AB21DE51C0}" type="presParOf" srcId="{AC9AD764-C568-4B91-AA4E-9190A259BD17}" destId="{33C1F338-72D7-41C1-AC7E-520E83113342}" srcOrd="0" destOrd="0" presId="urn:microsoft.com/office/officeart/2005/8/layout/vProcess5"/>
    <dgm:cxn modelId="{EB883E07-6332-4A4B-8FDA-8700872F0ADF}" type="presParOf" srcId="{AC9AD764-C568-4B91-AA4E-9190A259BD17}" destId="{DE7099C8-21C8-4102-8F3D-DED34E310D4A}" srcOrd="1" destOrd="0" presId="urn:microsoft.com/office/officeart/2005/8/layout/vProcess5"/>
    <dgm:cxn modelId="{71D0BC9D-B9FE-4179-B5C1-4BC1205B3F40}" type="presParOf" srcId="{AC9AD764-C568-4B91-AA4E-9190A259BD17}" destId="{22D13749-E26E-46C3-A704-7345A2E5F15F}" srcOrd="2" destOrd="0" presId="urn:microsoft.com/office/officeart/2005/8/layout/vProcess5"/>
    <dgm:cxn modelId="{0F44C2BA-B46E-4296-8D98-1B471E1016FD}" type="presParOf" srcId="{AC9AD764-C568-4B91-AA4E-9190A259BD17}" destId="{94F058C6-757C-4532-AC2A-0E835119AFDE}" srcOrd="3" destOrd="0" presId="urn:microsoft.com/office/officeart/2005/8/layout/vProcess5"/>
    <dgm:cxn modelId="{6EC67F42-2A48-4866-B0E0-F4256520173A}" type="presParOf" srcId="{AC9AD764-C568-4B91-AA4E-9190A259BD17}" destId="{3AE36E44-8C94-4014-A0E5-7DBC007B5E06}" srcOrd="4" destOrd="0" presId="urn:microsoft.com/office/officeart/2005/8/layout/vProcess5"/>
    <dgm:cxn modelId="{D60E71C9-6968-4F2D-8D74-E92BF8C7A805}" type="presParOf" srcId="{AC9AD764-C568-4B91-AA4E-9190A259BD17}" destId="{476349C0-1165-4F85-B044-E73D9530D14D}" srcOrd="5" destOrd="0" presId="urn:microsoft.com/office/officeart/2005/8/layout/vProcess5"/>
    <dgm:cxn modelId="{EE40B8EE-A004-4295-BC41-9F75E01499AB}" type="presParOf" srcId="{AC9AD764-C568-4B91-AA4E-9190A259BD17}" destId="{AAE36FB1-CCB0-4EF4-A40B-D3E2FCCC07DD}" srcOrd="6" destOrd="0" presId="urn:microsoft.com/office/officeart/2005/8/layout/vProcess5"/>
    <dgm:cxn modelId="{41469CA0-E5F2-44AB-A832-31B376EF4C4B}" type="presParOf" srcId="{AC9AD764-C568-4B91-AA4E-9190A259BD17}" destId="{F2DD2FAB-3741-4B99-9833-F24EBD73A921}" srcOrd="7" destOrd="0" presId="urn:microsoft.com/office/officeart/2005/8/layout/vProcess5"/>
    <dgm:cxn modelId="{037E8489-BE5B-4347-8116-F261F2AD12E4}" type="presParOf" srcId="{AC9AD764-C568-4B91-AA4E-9190A259BD17}" destId="{A222522C-9E28-4BD6-91C7-2B17E980A17B}" srcOrd="8" destOrd="0" presId="urn:microsoft.com/office/officeart/2005/8/layout/vProcess5"/>
    <dgm:cxn modelId="{749BF256-9237-4780-986F-6B8366A61668}" type="presParOf" srcId="{AC9AD764-C568-4B91-AA4E-9190A259BD17}" destId="{913D3459-98EE-43BA-87D7-DCEB90EBD649}" srcOrd="9" destOrd="0" presId="urn:microsoft.com/office/officeart/2005/8/layout/vProcess5"/>
    <dgm:cxn modelId="{0E5A76C1-1513-4DF4-A180-A6DE414BA396}" type="presParOf" srcId="{AC9AD764-C568-4B91-AA4E-9190A259BD17}" destId="{AD95E3A8-95BE-4377-8FC8-C07F908BF928}" srcOrd="10" destOrd="0" presId="urn:microsoft.com/office/officeart/2005/8/layout/vProcess5"/>
    <dgm:cxn modelId="{019BB914-104C-40B2-B72D-F3C012940953}" type="presParOf" srcId="{AC9AD764-C568-4B91-AA4E-9190A259BD17}" destId="{F0FA8C2E-BE2D-4739-AD74-CEA9A4F06E26}" srcOrd="11" destOrd="0" presId="urn:microsoft.com/office/officeart/2005/8/layout/vProcess5"/>
    <dgm:cxn modelId="{0EE7A7FA-83A2-4E56-BEE6-43F9711C331F}" type="presParOf" srcId="{AC9AD764-C568-4B91-AA4E-9190A259BD17}" destId="{EE920D32-35C8-4634-8E5D-B71E7276300B}" srcOrd="12" destOrd="0" presId="urn:microsoft.com/office/officeart/2005/8/layout/vProcess5"/>
    <dgm:cxn modelId="{B930D868-B58A-40B4-928C-6F7B3AE571CC}" type="presParOf" srcId="{AC9AD764-C568-4B91-AA4E-9190A259BD17}" destId="{391C70E4-CF38-4031-9430-24D53F5C463E}" srcOrd="13" destOrd="0" presId="urn:microsoft.com/office/officeart/2005/8/layout/vProcess5"/>
    <dgm:cxn modelId="{7EC3AFC3-8504-4D97-8C7F-A7462907D3CC}" type="presParOf" srcId="{AC9AD764-C568-4B91-AA4E-9190A259BD17}" destId="{72457238-5441-4507-A732-81D9BA503765}" srcOrd="14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55C692-D3FE-41CE-935F-2132FAF0A86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07E2313-B495-45F2-B599-22FFA6FBB289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 rtl="1"/>
          <a:r>
            <a:rPr lang="en-US" sz="2400" b="1" i="1" dirty="0" smtClean="0">
              <a:solidFill>
                <a:srgbClr val="FF6600"/>
              </a:solidFill>
            </a:rPr>
            <a:t>electrode poisoning processes</a:t>
          </a:r>
        </a:p>
        <a:p>
          <a:pPr algn="l" rtl="0"/>
          <a:r>
            <a:rPr lang="en-US" sz="1800" i="1" dirty="0" smtClean="0"/>
            <a:t>don’t allow the measurement to be completed</a:t>
          </a:r>
        </a:p>
        <a:p>
          <a:pPr algn="l" rtl="0">
            <a:tabLst>
              <a:tab pos="5741988" algn="l"/>
            </a:tabLst>
          </a:pPr>
          <a:r>
            <a:rPr lang="en-US" sz="1800" b="0" i="1" dirty="0" smtClean="0">
              <a:solidFill>
                <a:schemeClr val="accent1">
                  <a:lumMod val="50000"/>
                </a:schemeClr>
              </a:solidFill>
            </a:rPr>
            <a:t>changing the electrode material(passing from platinum to gold or mercury or carbon, and vice versa)</a:t>
          </a:r>
          <a:endParaRPr lang="fa-I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92AA299E-4388-49FD-BF20-BEA090E4DAA7}" type="parTrans" cxnId="{61FF59BD-1F6F-4A50-96AB-57623D373510}">
      <dgm:prSet/>
      <dgm:spPr/>
      <dgm:t>
        <a:bodyPr/>
        <a:lstStyle/>
        <a:p>
          <a:pPr algn="l" rtl="1"/>
          <a:endParaRPr lang="fa-IR" i="1"/>
        </a:p>
      </dgm:t>
    </dgm:pt>
    <dgm:pt modelId="{5FE17E21-6302-4632-AF2F-447EDD06BB68}" type="sibTrans" cxnId="{61FF59BD-1F6F-4A50-96AB-57623D373510}">
      <dgm:prSet/>
      <dgm:spPr/>
      <dgm:t>
        <a:bodyPr/>
        <a:lstStyle/>
        <a:p>
          <a:pPr algn="l" rtl="1"/>
          <a:endParaRPr lang="fa-IR" i="1"/>
        </a:p>
      </dgm:t>
    </dgm:pt>
    <dgm:pt modelId="{A92E03D8-960E-4AF7-A653-9AE86C537B58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 rtl="1"/>
          <a:r>
            <a:rPr lang="en-US" sz="2400" b="1" i="1" dirty="0" smtClean="0">
              <a:solidFill>
                <a:srgbClr val="FF6600"/>
              </a:solidFill>
            </a:rPr>
            <a:t>fragmentation processes of the primary electro generated species</a:t>
          </a:r>
        </a:p>
        <a:p>
          <a:pPr algn="l" rtl="0"/>
          <a:r>
            <a:rPr lang="en-US" sz="1800" i="1" dirty="0" smtClean="0"/>
            <a:t>consumption of a number of electrons higher than the effective one (except for ECE processes, where the coulometric determination is essential for their definition)</a:t>
          </a:r>
          <a:endParaRPr lang="fa-IR" sz="1800" i="1" dirty="0"/>
        </a:p>
      </dgm:t>
    </dgm:pt>
    <dgm:pt modelId="{D0522E6F-3B0A-4900-B982-89C288AA03F2}" type="parTrans" cxnId="{12871507-C474-4173-93FC-9E14A88C6DF9}">
      <dgm:prSet/>
      <dgm:spPr/>
      <dgm:t>
        <a:bodyPr/>
        <a:lstStyle/>
        <a:p>
          <a:pPr algn="l" rtl="1"/>
          <a:endParaRPr lang="fa-IR" i="1"/>
        </a:p>
      </dgm:t>
    </dgm:pt>
    <dgm:pt modelId="{57EACDBA-1F33-43DB-A270-940661C0DC1C}" type="sibTrans" cxnId="{12871507-C474-4173-93FC-9E14A88C6DF9}">
      <dgm:prSet/>
      <dgm:spPr/>
      <dgm:t>
        <a:bodyPr/>
        <a:lstStyle/>
        <a:p>
          <a:pPr algn="l" rtl="1"/>
          <a:endParaRPr lang="fa-IR" i="1"/>
        </a:p>
      </dgm:t>
    </dgm:pt>
    <dgm:pt modelId="{50AF5FE0-3253-4637-8271-55C584B3C5F3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 rtl="0"/>
          <a:r>
            <a:rPr lang="en-US" sz="2400" b="1" i="1" dirty="0" smtClean="0">
              <a:solidFill>
                <a:srgbClr val="FF6600"/>
              </a:solidFill>
            </a:rPr>
            <a:t>catalytic regeneration of the initial species</a:t>
          </a:r>
        </a:p>
        <a:p>
          <a:pPr algn="l" rtl="0"/>
          <a:r>
            <a:rPr lang="en-US" sz="1800" i="1" dirty="0" smtClean="0"/>
            <a:t>means that the electrolysis continues indefinitely</a:t>
          </a:r>
          <a:endParaRPr lang="fa-IR" sz="1800" i="1" dirty="0"/>
        </a:p>
      </dgm:t>
    </dgm:pt>
    <dgm:pt modelId="{CBAC6ED3-7DF1-493C-BF3B-26575EF0E210}" type="parTrans" cxnId="{D5668A4C-BC74-43B4-A53F-ADD560F20A50}">
      <dgm:prSet/>
      <dgm:spPr/>
      <dgm:t>
        <a:bodyPr/>
        <a:lstStyle/>
        <a:p>
          <a:pPr algn="l" rtl="1"/>
          <a:endParaRPr lang="fa-IR" i="1"/>
        </a:p>
      </dgm:t>
    </dgm:pt>
    <dgm:pt modelId="{5D9D206E-B36C-4E6A-92E9-F6D988E0E46A}" type="sibTrans" cxnId="{D5668A4C-BC74-43B4-A53F-ADD560F20A50}">
      <dgm:prSet/>
      <dgm:spPr/>
      <dgm:t>
        <a:bodyPr/>
        <a:lstStyle/>
        <a:p>
          <a:pPr algn="l" rtl="1"/>
          <a:endParaRPr lang="fa-IR" i="1"/>
        </a:p>
      </dgm:t>
    </dgm:pt>
    <dgm:pt modelId="{0995C8E2-C734-4428-8DE1-86B16F6F7FF9}" type="pres">
      <dgm:prSet presAssocID="{EB55C692-D3FE-41CE-935F-2132FAF0A865}" presName="compositeShape" presStyleCnt="0">
        <dgm:presLayoutVars>
          <dgm:dir/>
          <dgm:resizeHandles/>
        </dgm:presLayoutVars>
      </dgm:prSet>
      <dgm:spPr/>
    </dgm:pt>
    <dgm:pt modelId="{A1E39EA2-8CA4-4FC3-BCD7-9EF25B994936}" type="pres">
      <dgm:prSet presAssocID="{EB55C692-D3FE-41CE-935F-2132FAF0A865}" presName="pyramid" presStyleLbl="node1" presStyleIdx="0" presStyleCnt="1" custLinFactNeighborX="-25833"/>
      <dgm:spPr>
        <a:solidFill>
          <a:srgbClr val="92D050"/>
        </a:solidFill>
        <a:scene3d>
          <a:camera prst="orthographicFront"/>
          <a:lightRig rig="threePt" dir="t"/>
        </a:scene3d>
        <a:sp3d>
          <a:bevelT prst="angle"/>
          <a:bevelB prst="angle"/>
        </a:sp3d>
      </dgm:spPr>
    </dgm:pt>
    <dgm:pt modelId="{0FE4D922-EFA0-4D8F-9BB2-E61D68E9DEFB}" type="pres">
      <dgm:prSet presAssocID="{EB55C692-D3FE-41CE-935F-2132FAF0A865}" presName="theList" presStyleCnt="0"/>
      <dgm:spPr/>
    </dgm:pt>
    <dgm:pt modelId="{0E290E22-AD9E-439F-9A5A-56B9086B2824}" type="pres">
      <dgm:prSet presAssocID="{F07E2313-B495-45F2-B599-22FFA6FBB289}" presName="aNode" presStyleLbl="fgAcc1" presStyleIdx="0" presStyleCnt="3" custScaleX="154055" custLinFactY="8088" custLinFactNeighborX="-6358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22B62EF-2488-44A9-9D36-7DAC48D1C940}" type="pres">
      <dgm:prSet presAssocID="{F07E2313-B495-45F2-B599-22FFA6FBB289}" presName="aSpace" presStyleCnt="0"/>
      <dgm:spPr/>
    </dgm:pt>
    <dgm:pt modelId="{75E8492C-8E70-4C3D-95D4-A8C06BCF46AB}" type="pres">
      <dgm:prSet presAssocID="{A92E03D8-960E-4AF7-A653-9AE86C537B58}" presName="aNode" presStyleLbl="fgAcc1" presStyleIdx="1" presStyleCnt="3" custScaleX="154055" custScaleY="118879" custLinFactY="8088" custLinFactNeighborX="-6358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B1AF1D-CF76-48F2-9D8B-B49780275CE5}" type="pres">
      <dgm:prSet presAssocID="{A92E03D8-960E-4AF7-A653-9AE86C537B58}" presName="aSpace" presStyleCnt="0"/>
      <dgm:spPr/>
    </dgm:pt>
    <dgm:pt modelId="{F690FC15-A39D-414B-9EB5-F72FC650AD7C}" type="pres">
      <dgm:prSet presAssocID="{50AF5FE0-3253-4637-8271-55C584B3C5F3}" presName="aNode" presStyleLbl="fgAcc1" presStyleIdx="2" presStyleCnt="3" custScaleX="154055" custLinFactY="8088" custLinFactNeighborX="-6358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C37614-AB2C-420A-86BA-B9BF01CE5CF8}" type="pres">
      <dgm:prSet presAssocID="{50AF5FE0-3253-4637-8271-55C584B3C5F3}" presName="aSpace" presStyleCnt="0"/>
      <dgm:spPr/>
    </dgm:pt>
  </dgm:ptLst>
  <dgm:cxnLst>
    <dgm:cxn modelId="{12871507-C474-4173-93FC-9E14A88C6DF9}" srcId="{EB55C692-D3FE-41CE-935F-2132FAF0A865}" destId="{A92E03D8-960E-4AF7-A653-9AE86C537B58}" srcOrd="1" destOrd="0" parTransId="{D0522E6F-3B0A-4900-B982-89C288AA03F2}" sibTransId="{57EACDBA-1F33-43DB-A270-940661C0DC1C}"/>
    <dgm:cxn modelId="{DDED7E69-83DC-47A8-B342-74A7B74A802A}" type="presOf" srcId="{50AF5FE0-3253-4637-8271-55C584B3C5F3}" destId="{F690FC15-A39D-414B-9EB5-F72FC650AD7C}" srcOrd="0" destOrd="0" presId="urn:microsoft.com/office/officeart/2005/8/layout/pyramid2"/>
    <dgm:cxn modelId="{D5668A4C-BC74-43B4-A53F-ADD560F20A50}" srcId="{EB55C692-D3FE-41CE-935F-2132FAF0A865}" destId="{50AF5FE0-3253-4637-8271-55C584B3C5F3}" srcOrd="2" destOrd="0" parTransId="{CBAC6ED3-7DF1-493C-BF3B-26575EF0E210}" sibTransId="{5D9D206E-B36C-4E6A-92E9-F6D988E0E46A}"/>
    <dgm:cxn modelId="{28302E68-3CF2-4EE2-AFF9-E3593B6EEF61}" type="presOf" srcId="{A92E03D8-960E-4AF7-A653-9AE86C537B58}" destId="{75E8492C-8E70-4C3D-95D4-A8C06BCF46AB}" srcOrd="0" destOrd="0" presId="urn:microsoft.com/office/officeart/2005/8/layout/pyramid2"/>
    <dgm:cxn modelId="{61FF59BD-1F6F-4A50-96AB-57623D373510}" srcId="{EB55C692-D3FE-41CE-935F-2132FAF0A865}" destId="{F07E2313-B495-45F2-B599-22FFA6FBB289}" srcOrd="0" destOrd="0" parTransId="{92AA299E-4388-49FD-BF20-BEA090E4DAA7}" sibTransId="{5FE17E21-6302-4632-AF2F-447EDD06BB68}"/>
    <dgm:cxn modelId="{A54ECCE1-BBBA-409D-B03A-84371BD8E65A}" type="presOf" srcId="{F07E2313-B495-45F2-B599-22FFA6FBB289}" destId="{0E290E22-AD9E-439F-9A5A-56B9086B2824}" srcOrd="0" destOrd="0" presId="urn:microsoft.com/office/officeart/2005/8/layout/pyramid2"/>
    <dgm:cxn modelId="{C5AA579C-C26A-4316-9258-ACE70280463E}" type="presOf" srcId="{EB55C692-D3FE-41CE-935F-2132FAF0A865}" destId="{0995C8E2-C734-4428-8DE1-86B16F6F7FF9}" srcOrd="0" destOrd="0" presId="urn:microsoft.com/office/officeart/2005/8/layout/pyramid2"/>
    <dgm:cxn modelId="{68464BC4-D365-49F3-894D-BCD254F71A7A}" type="presParOf" srcId="{0995C8E2-C734-4428-8DE1-86B16F6F7FF9}" destId="{A1E39EA2-8CA4-4FC3-BCD7-9EF25B994936}" srcOrd="0" destOrd="0" presId="urn:microsoft.com/office/officeart/2005/8/layout/pyramid2"/>
    <dgm:cxn modelId="{CD85EE3F-F594-4A64-A634-B3AAE56C68D2}" type="presParOf" srcId="{0995C8E2-C734-4428-8DE1-86B16F6F7FF9}" destId="{0FE4D922-EFA0-4D8F-9BB2-E61D68E9DEFB}" srcOrd="1" destOrd="0" presId="urn:microsoft.com/office/officeart/2005/8/layout/pyramid2"/>
    <dgm:cxn modelId="{F63D8800-2725-4280-A6EC-D9E5D1E3D843}" type="presParOf" srcId="{0FE4D922-EFA0-4D8F-9BB2-E61D68E9DEFB}" destId="{0E290E22-AD9E-439F-9A5A-56B9086B2824}" srcOrd="0" destOrd="0" presId="urn:microsoft.com/office/officeart/2005/8/layout/pyramid2"/>
    <dgm:cxn modelId="{1DC4BCD4-5B70-4CA4-9FC9-13EC0AE520AB}" type="presParOf" srcId="{0FE4D922-EFA0-4D8F-9BB2-E61D68E9DEFB}" destId="{B22B62EF-2488-44A9-9D36-7DAC48D1C940}" srcOrd="1" destOrd="0" presId="urn:microsoft.com/office/officeart/2005/8/layout/pyramid2"/>
    <dgm:cxn modelId="{1AA361B0-215A-4764-9439-849FA2101A9B}" type="presParOf" srcId="{0FE4D922-EFA0-4D8F-9BB2-E61D68E9DEFB}" destId="{75E8492C-8E70-4C3D-95D4-A8C06BCF46AB}" srcOrd="2" destOrd="0" presId="urn:microsoft.com/office/officeart/2005/8/layout/pyramid2"/>
    <dgm:cxn modelId="{52F9A359-7E16-4C9F-868A-1EDA98706CE6}" type="presParOf" srcId="{0FE4D922-EFA0-4D8F-9BB2-E61D68E9DEFB}" destId="{16B1AF1D-CF76-48F2-9D8B-B49780275CE5}" srcOrd="3" destOrd="0" presId="urn:microsoft.com/office/officeart/2005/8/layout/pyramid2"/>
    <dgm:cxn modelId="{BE85FC0A-C331-43DA-AAB6-6392FB273ADB}" type="presParOf" srcId="{0FE4D922-EFA0-4D8F-9BB2-E61D68E9DEFB}" destId="{F690FC15-A39D-414B-9EB5-F72FC650AD7C}" srcOrd="4" destOrd="0" presId="urn:microsoft.com/office/officeart/2005/8/layout/pyramid2"/>
    <dgm:cxn modelId="{1CC07D17-03FD-40E2-9A90-27943277A8AC}" type="presParOf" srcId="{0FE4D922-EFA0-4D8F-9BB2-E61D68E9DEFB}" destId="{60C37614-AB2C-420A-86BA-B9BF01CE5CF8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D8BA22-9C83-41F6-977B-B0DB0E417DF9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46AE9B-C60F-4B8E-9378-1AEC38FCFFD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AE9B-C60F-4B8E-9378-1AEC38FCFFDA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AE9B-C60F-4B8E-9378-1AEC38FCFFDA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AE9B-C60F-4B8E-9378-1AEC38FCFFDA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AE9B-C60F-4B8E-9378-1AEC38FCFFDA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C153-3AF6-4F3D-91AF-4EC6B5F3F43B}" type="datetimeFigureOut">
              <a:rPr lang="fa-IR" smtClean="0"/>
              <a:pPr/>
              <a:t>1434/04/21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CB9A-981C-4520-BAD3-EA8369CE826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48326"/>
            <a:ext cx="9286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800" u="sng" dirty="0" smtClean="0">
                <a:solidFill>
                  <a:srgbClr val="008000"/>
                </a:solidFill>
              </a:rPr>
              <a:t>Undergoing </a:t>
            </a:r>
            <a:r>
              <a:rPr lang="en-US" sz="2800" u="sng" dirty="0">
                <a:solidFill>
                  <a:srgbClr val="008000"/>
                </a:solidFill>
              </a:rPr>
              <a:t>two closely spaced </a:t>
            </a:r>
            <a:r>
              <a:rPr lang="en-US" sz="2800" u="sng" dirty="0" smtClean="0">
                <a:solidFill>
                  <a:srgbClr val="008000"/>
                </a:solidFill>
              </a:rPr>
              <a:t>one-electron oxidations </a:t>
            </a:r>
            <a:endParaRPr lang="fa-IR" sz="2800" u="sng" dirty="0">
              <a:solidFill>
                <a:srgbClr val="008000"/>
              </a:solidFill>
            </a:endParaRPr>
          </a:p>
        </p:txBody>
      </p:sp>
      <p:pic>
        <p:nvPicPr>
          <p:cNvPr id="3" name="Picture 2" descr="شکل4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000132"/>
            <a:ext cx="4166032" cy="6000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6215082"/>
            <a:ext cx="857927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Fig 40 </a:t>
            </a:r>
            <a:endParaRPr lang="fa-I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7818" y="5357826"/>
            <a:ext cx="289451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cyclic voltammogram </a:t>
            </a:r>
            <a:endParaRPr lang="fa-I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3438" y="2500306"/>
            <a:ext cx="436356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differential-pulse voltammogram </a:t>
            </a:r>
            <a:endParaRPr lang="fa-IR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857364"/>
            <a:ext cx="8929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7332E"/>
                </a:solidFill>
              </a:rPr>
              <a:t>use </a:t>
            </a:r>
            <a:r>
              <a:rPr lang="en-US" sz="2400" dirty="0">
                <a:solidFill>
                  <a:srgbClr val="07332E"/>
                </a:solidFill>
              </a:rPr>
              <a:t>of the </a:t>
            </a:r>
            <a:r>
              <a:rPr lang="en-US" sz="2400" dirty="0" smtClean="0">
                <a:solidFill>
                  <a:srgbClr val="07332E"/>
                </a:solidFill>
              </a:rPr>
              <a:t>Dropping Mercury Electrode </a:t>
            </a:r>
          </a:p>
          <a:p>
            <a:pPr algn="l" rtl="0">
              <a:buFont typeface="Wingdings" pitchFamily="2" charset="2"/>
              <a:buChar char="Ø"/>
            </a:pPr>
            <a:endParaRPr lang="en-US" sz="2400" dirty="0" smtClean="0">
              <a:solidFill>
                <a:srgbClr val="07332E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7332E"/>
                </a:solidFill>
              </a:rPr>
              <a:t>low </a:t>
            </a:r>
            <a:r>
              <a:rPr lang="en-US" sz="2400" dirty="0">
                <a:solidFill>
                  <a:srgbClr val="07332E"/>
                </a:solidFill>
              </a:rPr>
              <a:t>scan rates (lower than 0.02 </a:t>
            </a:r>
            <a:r>
              <a:rPr lang="en-US" sz="2400" dirty="0" smtClean="0">
                <a:solidFill>
                  <a:srgbClr val="07332E"/>
                </a:solidFill>
              </a:rPr>
              <a:t>Vs</a:t>
            </a:r>
            <a:r>
              <a:rPr lang="en-US" sz="2400" baseline="30000" dirty="0" smtClean="0">
                <a:solidFill>
                  <a:srgbClr val="07332E"/>
                </a:solidFill>
              </a:rPr>
              <a:t>-1</a:t>
            </a:r>
            <a:r>
              <a:rPr lang="en-US" sz="2400" dirty="0" smtClean="0">
                <a:solidFill>
                  <a:srgbClr val="07332E"/>
                </a:solidFill>
              </a:rPr>
              <a:t> ), difficulty </a:t>
            </a:r>
            <a:r>
              <a:rPr lang="en-US" sz="2400" dirty="0">
                <a:solidFill>
                  <a:srgbClr val="07332E"/>
                </a:solidFill>
              </a:rPr>
              <a:t>in interpreting </a:t>
            </a:r>
            <a:r>
              <a:rPr lang="en-US" sz="2400" dirty="0" smtClean="0">
                <a:solidFill>
                  <a:srgbClr val="07332E"/>
                </a:solidFill>
              </a:rPr>
              <a:t>responses in which the electro generated </a:t>
            </a:r>
            <a:r>
              <a:rPr lang="en-US" sz="2400" dirty="0">
                <a:solidFill>
                  <a:srgbClr val="07332E"/>
                </a:solidFill>
              </a:rPr>
              <a:t>species are not stable </a:t>
            </a:r>
            <a:r>
              <a:rPr lang="en-US" sz="2400" dirty="0" smtClean="0">
                <a:solidFill>
                  <a:srgbClr val="07332E"/>
                </a:solidFill>
              </a:rPr>
              <a:t>(following chemical </a:t>
            </a:r>
            <a:r>
              <a:rPr lang="en-US" sz="2400" dirty="0">
                <a:solidFill>
                  <a:srgbClr val="07332E"/>
                </a:solidFill>
              </a:rPr>
              <a:t>complications</a:t>
            </a:r>
            <a:r>
              <a:rPr lang="en-US" sz="2400" dirty="0" smtClean="0">
                <a:solidFill>
                  <a:srgbClr val="07332E"/>
                </a:solidFill>
              </a:rPr>
              <a:t>)</a:t>
            </a:r>
            <a:endParaRPr lang="fa-IR" sz="2400" dirty="0">
              <a:solidFill>
                <a:srgbClr val="07332E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 flipH="1">
            <a:off x="6000760" y="326223"/>
            <a:ext cx="2912042" cy="1745455"/>
          </a:xfrm>
          <a:prstGeom prst="foldedCorner">
            <a:avLst>
              <a:gd name="adj" fmla="val 0"/>
            </a:avLst>
          </a:prstGeom>
          <a:solidFill>
            <a:srgbClr val="007E39"/>
          </a:solidFill>
          <a:ln w="76200">
            <a:solidFill>
              <a:srgbClr val="92D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2264" y="611975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DPV limitations </a:t>
            </a:r>
            <a:endParaRPr lang="fa-I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80" y="272457"/>
            <a:ext cx="64920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219BFF"/>
                </a:solidFill>
              </a:rPr>
              <a:t>2.1.2. </a:t>
            </a:r>
            <a:r>
              <a:rPr lang="en-US" sz="3600" b="1" dirty="0">
                <a:solidFill>
                  <a:srgbClr val="219BFF"/>
                </a:solidFill>
              </a:rPr>
              <a:t>Square Wave Voltammetry</a:t>
            </a:r>
            <a:endParaRPr lang="fa-IR" sz="3600" b="1" dirty="0">
              <a:solidFill>
                <a:srgbClr val="219B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928670"/>
            <a:ext cx="4429156" cy="5917004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ü"/>
            </a:pP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 rtl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in </a:t>
            </a:r>
            <a:r>
              <a:rPr lang="en-US" b="1" dirty="0">
                <a:solidFill>
                  <a:srgbClr val="00B050"/>
                </a:solidFill>
              </a:rPr>
              <a:t>particular </a:t>
            </a:r>
            <a:r>
              <a:rPr lang="en-US" b="1" dirty="0" smtClean="0">
                <a:solidFill>
                  <a:srgbClr val="00B050"/>
                </a:solidFill>
              </a:rPr>
              <a:t>Osteryoung SWV</a:t>
            </a:r>
          </a:p>
          <a:p>
            <a:pPr algn="l" rtl="0"/>
            <a:endParaRPr lang="en-US" sz="105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 rtl="0">
              <a:buFont typeface="+mj-lt"/>
              <a:buAutoNum type="alphaU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in-phase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combination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of:</a:t>
            </a:r>
            <a:endParaRPr lang="en-US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125"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staircase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waveform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small and constant step height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(1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l-GR" sz="16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Δ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base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&lt;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40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mV) with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periodic square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pulses</a:t>
            </a:r>
          </a:p>
          <a:p>
            <a:pPr marL="365125" algn="l" rtl="0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≤ </a:t>
            </a:r>
            <a:r>
              <a:rPr lang="el-GR" sz="16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Δ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sw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≤250 )</a:t>
            </a:r>
          </a:p>
          <a:p>
            <a:pPr algn="l" rtl="0"/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 rtl="0">
              <a:buFont typeface="+mj-lt"/>
              <a:buAutoNum type="alphaUcPeriod" startAt="2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pulses alternating in direction(succession of forward (red/ox) and reverse (ox/red) cycles(1 ≤ frequency SW &lt; 2000 Hz)</a:t>
            </a:r>
          </a:p>
          <a:p>
            <a:pPr algn="l" rtl="0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 rtl="0">
              <a:buFont typeface="+mj-lt"/>
              <a:buAutoNum type="alphaUcPeriod" startAt="3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sequence of equally spaced steps</a:t>
            </a:r>
          </a:p>
          <a:p>
            <a:pPr marL="534988" indent="-84138" algn="l" rtl="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forward step of height(2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Δ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sw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+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Δ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base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34988" indent="-84138" algn="l" rtl="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reverse step of height(-2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Δ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sw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342900" lvl="0" indent="-342900" algn="l" rtl="0">
              <a:buFont typeface="+mj-lt"/>
              <a:buAutoNum type="alphaUcPeriod" startAt="4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Sampling current at the end of either the forward pulse or the reverse one(waiting times before each sampling make the capacitive currents disappear)</a:t>
            </a:r>
          </a:p>
          <a:p>
            <a:pPr marL="342900" lvl="0" indent="-342900" algn="l" rtl="0">
              <a:buFont typeface="+mj-lt"/>
              <a:buAutoNum type="alphaUcPeriod" startAt="4"/>
            </a:pPr>
            <a:endParaRPr lang="fa-I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429156" cy="51435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5EE64"/>
              </a:clrFrom>
              <a:clrTo>
                <a:srgbClr val="C5EE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-71462"/>
            <a:ext cx="202756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990105" y="5672096"/>
            <a:ext cx="74251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Fig 41</a:t>
            </a:r>
            <a:endParaRPr lang="fa-I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کل4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14414" y="1285860"/>
            <a:ext cx="6500858" cy="51089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/>
          <p:cNvSpPr/>
          <p:nvPr/>
        </p:nvSpPr>
        <p:spPr>
          <a:xfrm>
            <a:off x="142844" y="1214422"/>
            <a:ext cx="878687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As </a:t>
            </a:r>
            <a:r>
              <a:rPr lang="en-US" sz="2000" dirty="0"/>
              <a:t>in </a:t>
            </a:r>
            <a:r>
              <a:rPr lang="en-US" sz="2000" dirty="0" smtClean="0"/>
              <a:t>DPV is peak-shaped:</a:t>
            </a:r>
          </a:p>
          <a:p>
            <a:pPr algn="l" rtl="0"/>
            <a:r>
              <a:rPr lang="en-US" sz="2000" dirty="0" smtClean="0"/>
              <a:t>but </a:t>
            </a:r>
            <a:r>
              <a:rPr lang="en-US" sz="2000" dirty="0"/>
              <a:t>it consists of a differential curve between the </a:t>
            </a:r>
            <a:r>
              <a:rPr lang="en-US" sz="2000" dirty="0" smtClean="0"/>
              <a:t>current recorded </a:t>
            </a:r>
            <a:r>
              <a:rPr lang="en-US" sz="2000" dirty="0"/>
              <a:t>in the forward half-cycle and the current recorded in the </a:t>
            </a:r>
            <a:r>
              <a:rPr lang="en-US" sz="2000" dirty="0" smtClean="0"/>
              <a:t>reverse half-cycle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5934694"/>
            <a:ext cx="8858312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As </a:t>
            </a:r>
            <a:r>
              <a:rPr lang="en-US" sz="2000" dirty="0" smtClean="0"/>
              <a:t>in </a:t>
            </a:r>
            <a:r>
              <a:rPr lang="en-US" sz="2000" dirty="0"/>
              <a:t>DPV, if </a:t>
            </a: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sw</a:t>
            </a:r>
            <a:r>
              <a:rPr lang="en-US" sz="2000" dirty="0" smtClean="0"/>
              <a:t> </a:t>
            </a:r>
            <a:r>
              <a:rPr lang="en-US" sz="2000" dirty="0"/>
              <a:t>is small </a:t>
            </a:r>
            <a:r>
              <a:rPr lang="en-US" sz="2000" dirty="0" smtClean="0"/>
              <a:t>(≈50/n </a:t>
            </a:r>
            <a:r>
              <a:rPr lang="en-US" sz="2000" dirty="0"/>
              <a:t>mV), the </a:t>
            </a:r>
            <a:r>
              <a:rPr lang="en-US" sz="2000" dirty="0" smtClean="0"/>
              <a:t>peak potential for a</a:t>
            </a:r>
          </a:p>
          <a:p>
            <a:pPr algn="l" rtl="0"/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Reversible process </a:t>
            </a:r>
            <a:r>
              <a:rPr lang="en-US" sz="2000" dirty="0" smtClean="0"/>
              <a:t>coincides </a:t>
            </a:r>
            <a:r>
              <a:rPr lang="en-US" sz="2000" dirty="0"/>
              <a:t>with the </a:t>
            </a:r>
            <a:r>
              <a:rPr lang="en-US" sz="2000" dirty="0" smtClean="0"/>
              <a:t>formal electrode potential</a:t>
            </a:r>
            <a:endParaRPr lang="fa-IR" sz="2000" dirty="0"/>
          </a:p>
        </p:txBody>
      </p:sp>
      <p:sp>
        <p:nvSpPr>
          <p:cNvPr id="5" name="Rectangle 4"/>
          <p:cNvSpPr/>
          <p:nvPr/>
        </p:nvSpPr>
        <p:spPr>
          <a:xfrm>
            <a:off x="4214810" y="571480"/>
            <a:ext cx="4572000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l" rtl="0"/>
            <a:r>
              <a:rPr lang="en-US" sz="2800" dirty="0" smtClean="0"/>
              <a:t>Shape of the voltammogram</a:t>
            </a:r>
            <a:endParaRPr lang="fa-IR" sz="2800" dirty="0"/>
          </a:p>
        </p:txBody>
      </p:sp>
      <p:sp>
        <p:nvSpPr>
          <p:cNvPr id="6" name="Flowchart: Connector 5"/>
          <p:cNvSpPr/>
          <p:nvPr/>
        </p:nvSpPr>
        <p:spPr>
          <a:xfrm>
            <a:off x="4286248" y="2357430"/>
            <a:ext cx="1000132" cy="857256"/>
          </a:xfrm>
          <a:prstGeom prst="flowChartConnector">
            <a:avLst/>
          </a:prstGeom>
          <a:noFill/>
          <a:ln w="57150">
            <a:solidFill>
              <a:srgbClr val="70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857892"/>
            <a:ext cx="21133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2357430"/>
            <a:ext cx="279435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b="1" dirty="0" smtClean="0"/>
              <a:t>Some aspects</a:t>
            </a:r>
            <a:endParaRPr lang="fa-IR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5000660" y="1000108"/>
            <a:ext cx="4071934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2066" y="1071546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Like DPV, OSWV is very effective in solving almost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overlapping processes</a:t>
            </a:r>
            <a:endParaRPr lang="fa-I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2066" y="1857364"/>
            <a:ext cx="4071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With respect to DPV,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OSWV can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use higher scan rates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The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typical scan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rate</a:t>
            </a:r>
          </a:p>
          <a:p>
            <a:pPr algn="l" rtl="0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(SW frequency x </a:t>
            </a:r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Δ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en-US" sz="1600" baseline="-25000" dirty="0" err="1" smtClean="0">
                <a:solidFill>
                  <a:schemeClr val="bg2">
                    <a:lumMod val="10000"/>
                  </a:schemeClr>
                </a:solidFill>
              </a:rPr>
              <a:t>base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) is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around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0.2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Vs</a:t>
            </a:r>
            <a:r>
              <a:rPr lang="en-US" sz="1600" baseline="30000" dirty="0" smtClean="0">
                <a:solidFill>
                  <a:schemeClr val="bg2">
                    <a:lumMod val="10000"/>
                  </a:schemeClr>
                </a:solidFill>
              </a:rPr>
              <a:t>-1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which is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the typical scan rate of cyclic voltammetry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fa-I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3280476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This allows one to compete with the eventual presence of chemical complications coupled to the electron transfers</a:t>
            </a:r>
            <a:endParaRPr lang="fa-IR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8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698804" y="857232"/>
            <a:ext cx="5373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2.2. </a:t>
            </a:r>
            <a:r>
              <a:rPr lang="en-US" sz="3200" b="1" dirty="0">
                <a:solidFill>
                  <a:srgbClr val="FFFF00"/>
                </a:solidFill>
              </a:rPr>
              <a:t>Hydrodynamic Techniques</a:t>
            </a:r>
            <a:endParaRPr lang="fa-IR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528692"/>
            <a:ext cx="4001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CFF99"/>
                </a:solidFill>
              </a:rPr>
              <a:t>(hydrodynamics = liquids in motion)</a:t>
            </a:r>
            <a:endParaRPr lang="fa-IR" sz="2000" b="1" i="1" dirty="0">
              <a:solidFill>
                <a:srgbClr val="CCFF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928802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CCFF99"/>
                </a:solidFill>
              </a:rPr>
              <a:t>the working electrode is moved with respect to the solution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71472" y="2428868"/>
          <a:ext cx="428628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>
            <a:off x="8216132" y="4356900"/>
            <a:ext cx="428628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357422" y="4183757"/>
            <a:ext cx="8286792" cy="2246769"/>
            <a:chOff x="3428992" y="714356"/>
            <a:chExt cx="8286792" cy="2246769"/>
          </a:xfrm>
        </p:grpSpPr>
        <p:sp>
          <p:nvSpPr>
            <p:cNvPr id="4" name="Rectangle 3"/>
            <p:cNvSpPr/>
            <p:nvPr/>
          </p:nvSpPr>
          <p:spPr>
            <a:xfrm>
              <a:off x="3428992" y="714356"/>
              <a:ext cx="828679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thickness 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of the diffusion 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layer</a:t>
              </a:r>
            </a:p>
            <a:p>
              <a:pPr algn="ctr" rtl="0"/>
              <a:endParaRPr lang="en-US" sz="200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 rtl="0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so that the 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concentration gradient</a:t>
              </a:r>
            </a:p>
            <a:p>
              <a:pPr algn="ctr" rtl="0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</a:p>
            <a:p>
              <a:pPr algn="ctr" rtl="0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rate 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of the mass transport </a:t>
              </a:r>
              <a:endParaRPr lang="en-US" sz="200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 rtl="0"/>
              <a:endParaRPr lang="en-US" sz="200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 rtl="0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faradic currents</a:t>
              </a:r>
              <a:endParaRPr lang="fa-IR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9357552" y="1387565"/>
              <a:ext cx="428628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8357419" y="2673449"/>
              <a:ext cx="428628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8857485" y="2030507"/>
              <a:ext cx="428628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8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42910" y="4658622"/>
            <a:ext cx="8001056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starting </a:t>
            </a:r>
            <a:r>
              <a:rPr lang="en-US" sz="2000" dirty="0"/>
              <a:t>potential for a cyclic voltammetric scan </a:t>
            </a:r>
            <a:r>
              <a:rPr lang="en-US" sz="2000" dirty="0" smtClean="0"/>
              <a:t>is on </a:t>
            </a:r>
            <a:r>
              <a:rPr lang="en-US" sz="2000" dirty="0"/>
              <a:t>the basis of the zero-current </a:t>
            </a:r>
            <a:r>
              <a:rPr lang="en-US" sz="2000" dirty="0" smtClean="0"/>
              <a:t>condition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(no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electron transfer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occur)</a:t>
            </a:r>
          </a:p>
          <a:p>
            <a:pPr algn="l" rtl="0"/>
            <a:endParaRPr lang="en-US" sz="1050" dirty="0" smtClean="0"/>
          </a:p>
          <a:p>
            <a:pPr algn="l" rtl="0"/>
            <a:r>
              <a:rPr lang="en-US" sz="2000" dirty="0" smtClean="0"/>
              <a:t>Impossible to realize that the potential is wrong, </a:t>
            </a:r>
            <a:r>
              <a:rPr lang="en-US" sz="2000" dirty="0"/>
              <a:t>in </a:t>
            </a:r>
            <a:r>
              <a:rPr lang="en-US" sz="2000" dirty="0" smtClean="0"/>
              <a:t>that small currents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(the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stationary conditions of the solution and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use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electrodes of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small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area)</a:t>
            </a:r>
            <a:endParaRPr lang="fa-I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2" y="785794"/>
            <a:ext cx="4214842" cy="264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428596" y="3014489"/>
            <a:ext cx="81439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400" dirty="0" smtClean="0"/>
              <a:t>study </a:t>
            </a:r>
            <a:r>
              <a:rPr lang="en-US" sz="2400" dirty="0"/>
              <a:t>of electrode </a:t>
            </a:r>
            <a:r>
              <a:rPr lang="en-US" sz="2400" dirty="0" smtClean="0"/>
              <a:t>kinetics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sz="2400" dirty="0"/>
          </a:p>
          <a:p>
            <a:pPr marL="342900" indent="-342900" algn="l" rtl="0">
              <a:buFont typeface="+mj-lt"/>
              <a:buAutoNum type="arabicPeriod"/>
            </a:pPr>
            <a:r>
              <a:rPr lang="en-US" sz="2400" dirty="0" smtClean="0"/>
              <a:t>cover </a:t>
            </a:r>
            <a:r>
              <a:rPr lang="en-US" sz="2400" dirty="0"/>
              <a:t>a drawback of cyclic </a:t>
            </a:r>
            <a:r>
              <a:rPr lang="en-US" sz="2400" dirty="0" smtClean="0"/>
              <a:t>voltammetry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(cyclic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voltammetry is unable to discriminate between oxidation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reduction processes)</a:t>
            </a:r>
            <a:endParaRPr lang="fa-IR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214422"/>
            <a:ext cx="283340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Advantages</a:t>
            </a:r>
            <a:endParaRPr lang="fa-IR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910" y="4572008"/>
            <a:ext cx="7858180" cy="164307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6314" y="5800748"/>
            <a:ext cx="3071834" cy="91440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" name="Picture 1" descr="شکل4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093" y="1861186"/>
            <a:ext cx="3835841" cy="499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071934" y="5145488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243E0E"/>
                </a:solidFill>
              </a:rPr>
              <a:t>difficult </a:t>
            </a:r>
            <a:r>
              <a:rPr lang="en-US" sz="2400" b="1" dirty="0">
                <a:solidFill>
                  <a:srgbClr val="243E0E"/>
                </a:solidFill>
              </a:rPr>
              <a:t>to decide if the first process </a:t>
            </a:r>
            <a:r>
              <a:rPr lang="en-US" sz="2400" b="1" dirty="0" smtClean="0">
                <a:solidFill>
                  <a:srgbClr val="243E0E"/>
                </a:solidFill>
              </a:rPr>
              <a:t>is</a:t>
            </a:r>
          </a:p>
          <a:p>
            <a:pPr algn="l" rtl="0"/>
            <a:endParaRPr lang="en-US" dirty="0" smtClean="0"/>
          </a:p>
          <a:p>
            <a:pPr marL="801688" algn="l" rtl="0">
              <a:buFont typeface="Arial" pitchFamily="34" charset="0"/>
              <a:buChar char="•"/>
            </a:pPr>
            <a:r>
              <a:rPr lang="en-US" dirty="0" smtClean="0"/>
              <a:t> a reduction step (Fig 43a)</a:t>
            </a:r>
          </a:p>
          <a:p>
            <a:pPr algn="l" rtl="0"/>
            <a:endParaRPr lang="en-US" dirty="0" smtClean="0"/>
          </a:p>
          <a:p>
            <a:pPr marL="801688" algn="l" rtl="0">
              <a:buFont typeface="Arial" pitchFamily="34" charset="0"/>
              <a:buChar char="•"/>
            </a:pPr>
            <a:r>
              <a:rPr lang="en-US" dirty="0" smtClean="0"/>
              <a:t> an </a:t>
            </a:r>
            <a:r>
              <a:rPr lang="en-US" dirty="0"/>
              <a:t>oxidation </a:t>
            </a:r>
            <a:r>
              <a:rPr lang="en-US" dirty="0" smtClean="0"/>
              <a:t>step ( fig 43b)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428596" y="3786190"/>
            <a:ext cx="920444" cy="461665"/>
          </a:xfrm>
          <a:prstGeom prst="rect">
            <a:avLst/>
          </a:prstGeom>
          <a:solidFill>
            <a:srgbClr val="70C12D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CFF99"/>
                </a:solidFill>
              </a:rPr>
              <a:t>Fig 43</a:t>
            </a:r>
            <a:endParaRPr lang="fa-IR" sz="2400" dirty="0">
              <a:solidFill>
                <a:srgbClr val="CC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7830" y="1214422"/>
            <a:ext cx="1928280" cy="715089"/>
          </a:xfrm>
          <a:prstGeom prst="roundRect">
            <a:avLst/>
          </a:prstGeom>
          <a:solidFill>
            <a:srgbClr val="70C12D"/>
          </a:solidFill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CCFF99"/>
                </a:solidFill>
              </a:rPr>
              <a:t>Example </a:t>
            </a:r>
            <a:endParaRPr lang="fa-IR" sz="3600" dirty="0">
              <a:solidFill>
                <a:srgbClr val="CC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6646" y="2285992"/>
          <a:ext cx="876307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85786" y="642918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lphaUcPeriod"/>
            </a:pPr>
            <a:r>
              <a:rPr lang="en-US" sz="2000" dirty="0" smtClean="0">
                <a:solidFill>
                  <a:srgbClr val="2F5113"/>
                </a:solidFill>
              </a:rPr>
              <a:t>Rotating Disk Electrode (RDE) voltammetry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sz="2000" dirty="0" smtClean="0">
                <a:solidFill>
                  <a:srgbClr val="2F5113"/>
                </a:solidFill>
              </a:rPr>
              <a:t>voltammetry </a:t>
            </a:r>
            <a:r>
              <a:rPr lang="en-US" sz="2000" dirty="0">
                <a:solidFill>
                  <a:srgbClr val="2F5113"/>
                </a:solidFill>
              </a:rPr>
              <a:t>at </a:t>
            </a:r>
            <a:r>
              <a:rPr lang="en-US" sz="2000" dirty="0" smtClean="0">
                <a:solidFill>
                  <a:srgbClr val="2F5113"/>
                </a:solidFill>
              </a:rPr>
              <a:t>an </a:t>
            </a:r>
            <a:r>
              <a:rPr lang="en-US" sz="2000" dirty="0">
                <a:solidFill>
                  <a:srgbClr val="2F5113"/>
                </a:solidFill>
              </a:rPr>
              <a:t>electrode with periodical renewal of the </a:t>
            </a:r>
            <a:r>
              <a:rPr lang="en-US" sz="2000" dirty="0" smtClean="0">
                <a:solidFill>
                  <a:srgbClr val="2F5113"/>
                </a:solidFill>
              </a:rPr>
              <a:t>diffusion layer('</a:t>
            </a:r>
            <a:r>
              <a:rPr lang="en-US" sz="2000" dirty="0" err="1" smtClean="0">
                <a:solidFill>
                  <a:srgbClr val="2F5113"/>
                </a:solidFill>
              </a:rPr>
              <a:t>polarography</a:t>
            </a:r>
            <a:r>
              <a:rPr lang="en-US" sz="2000" dirty="0" smtClean="0">
                <a:solidFill>
                  <a:srgbClr val="2F5113"/>
                </a:solidFill>
              </a:rPr>
              <a:t>' at solid electrodes)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232" y="6140255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independently from the starting potential, is able to distinguish the</a:t>
            </a:r>
          </a:p>
          <a:p>
            <a:pPr algn="ctr" rtl="0"/>
            <a:r>
              <a:rPr lang="en-US" dirty="0" smtClean="0"/>
              <a:t>anodic or cathodic nature of the process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 rot="16200000">
            <a:off x="-642986" y="785806"/>
            <a:ext cx="2143140" cy="714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Methods </a:t>
            </a:r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کل44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8794" y="739109"/>
            <a:ext cx="5192446" cy="4475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00034" y="5556609"/>
            <a:ext cx="8286808" cy="1015663"/>
          </a:xfrm>
          <a:prstGeom prst="rect">
            <a:avLst/>
          </a:prstGeom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284410"/>
                </a:solidFill>
              </a:rPr>
              <a:t>use </a:t>
            </a:r>
            <a:r>
              <a:rPr lang="en-US" sz="2000" b="1" dirty="0">
                <a:solidFill>
                  <a:srgbClr val="284410"/>
                </a:solidFill>
              </a:rPr>
              <a:t>of a platinum electrode with periodical renewal of the diffusion layer.</a:t>
            </a:r>
          </a:p>
          <a:p>
            <a:pPr algn="ctr" rtl="0"/>
            <a:r>
              <a:rPr lang="en-US" sz="2000" b="1" dirty="0" smtClean="0">
                <a:solidFill>
                  <a:srgbClr val="284410"/>
                </a:solidFill>
              </a:rPr>
              <a:t>(species </a:t>
            </a:r>
            <a:r>
              <a:rPr lang="en-US" sz="2000" b="1" dirty="0">
                <a:solidFill>
                  <a:srgbClr val="284410"/>
                </a:solidFill>
              </a:rPr>
              <a:t>undergoes consecutive </a:t>
            </a:r>
            <a:r>
              <a:rPr lang="en-US" sz="2000" b="1" dirty="0" smtClean="0">
                <a:solidFill>
                  <a:srgbClr val="284410"/>
                </a:solidFill>
              </a:rPr>
              <a:t>oxidation processes)</a:t>
            </a:r>
          </a:p>
          <a:p>
            <a:pPr algn="ctr" rtl="0"/>
            <a:r>
              <a:rPr lang="en-US" sz="2000" b="1" dirty="0" smtClean="0">
                <a:solidFill>
                  <a:srgbClr val="284410"/>
                </a:solidFill>
              </a:rPr>
              <a:t>Compare with 43b</a:t>
            </a:r>
            <a:endParaRPr lang="fa-IR" sz="2000" b="1" dirty="0">
              <a:solidFill>
                <a:srgbClr val="28441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3599" y="3857628"/>
            <a:ext cx="857927" cy="400110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Fig 44 </a:t>
            </a:r>
            <a:endParaRPr lang="fa-I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7883" y="71414"/>
            <a:ext cx="5467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2.3 Controlled Potential Electrolysis</a:t>
            </a:r>
            <a:endParaRPr lang="fa-I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00496" y="594634"/>
            <a:ext cx="5072098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Remember that: 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the absence of chemical complications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an electrochemically reversible process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the measurement of the diffusion coefficient D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the measurement of the area of the electrode A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in other cases knowledge of </a:t>
            </a:r>
            <a:r>
              <a:rPr lang="el-GR" dirty="0" smtClean="0"/>
              <a:t>α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034381"/>
            <a:ext cx="4500594" cy="56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000496" y="3523592"/>
            <a:ext cx="5072066" cy="31668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Ox +ne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     Red</a:t>
            </a:r>
          </a:p>
          <a:p>
            <a:pPr marL="182563" indent="-182563" algn="l" rtl="0"/>
            <a:r>
              <a:rPr lang="en-US" sz="2000" dirty="0" smtClean="0"/>
              <a:t>           (</a:t>
            </a:r>
            <a:r>
              <a:rPr lang="en-US" sz="2000" dirty="0" err="1" smtClean="0"/>
              <a:t>i</a:t>
            </a:r>
            <a:r>
              <a:rPr lang="en-US" sz="2000" dirty="0" smtClean="0"/>
              <a:t> vs. t)</a:t>
            </a:r>
          </a:p>
          <a:p>
            <a:pPr marL="182563" indent="-182563" algn="l" rtl="0">
              <a:buFont typeface="+mj-lt"/>
              <a:buAutoNum type="arabicPeriod"/>
            </a:pPr>
            <a:r>
              <a:rPr lang="en-US" dirty="0" smtClean="0"/>
              <a:t>[Ox]</a:t>
            </a:r>
            <a:r>
              <a:rPr lang="en-US" baseline="-25000" dirty="0" smtClean="0"/>
              <a:t>o</a:t>
            </a:r>
            <a:endParaRPr lang="en-US" dirty="0" smtClean="0"/>
          </a:p>
          <a:p>
            <a:pPr marL="182563" indent="-182563" algn="l" rtl="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dirty="0" smtClean="0"/>
              <a:t>D.A/vol.</a:t>
            </a:r>
            <a:endParaRPr lang="en-US" sz="2000" dirty="0" smtClean="0"/>
          </a:p>
          <a:p>
            <a:pPr marL="266700" indent="-266700" algn="l" rtl="0">
              <a:buFont typeface="+mj-lt"/>
              <a:buAutoNum type="arabicPeriod"/>
            </a:pPr>
            <a:r>
              <a:rPr lang="en-US" dirty="0" smtClean="0"/>
              <a:t>Thickness of diffusion</a:t>
            </a:r>
          </a:p>
          <a:p>
            <a:pPr marL="266700" indent="-266700" algn="l" rtl="0"/>
            <a:r>
              <a:rPr lang="en-US" dirty="0" smtClean="0"/>
              <a:t>       layer</a:t>
            </a:r>
          </a:p>
          <a:p>
            <a:pPr algn="l" rtl="0"/>
            <a:r>
              <a:rPr lang="en-US" sz="2000" dirty="0" smtClean="0"/>
              <a:t>           (log </a:t>
            </a:r>
            <a:r>
              <a:rPr lang="en-US" sz="2000" dirty="0" err="1" smtClean="0"/>
              <a:t>i</a:t>
            </a:r>
            <a:r>
              <a:rPr lang="en-US" sz="2000" dirty="0" smtClean="0"/>
              <a:t> vs. t)</a:t>
            </a:r>
          </a:p>
          <a:p>
            <a:pPr marL="182563" indent="-182563" algn="l" rtl="0">
              <a:buFont typeface="+mj-lt"/>
              <a:buAutoNum type="arabicPeriod"/>
            </a:pPr>
            <a:r>
              <a:rPr lang="en-US" sz="2000" dirty="0" smtClean="0"/>
              <a:t>slope=</a:t>
            </a:r>
          </a:p>
          <a:p>
            <a:pPr marL="182563" indent="-182563" algn="l" rtl="0">
              <a:buFont typeface="+mj-lt"/>
              <a:buAutoNum type="arabicPeriod"/>
            </a:pPr>
            <a:r>
              <a:rPr lang="en-US" sz="2000" dirty="0" smtClean="0"/>
              <a:t>Intercept=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6153" y="3115488"/>
            <a:ext cx="4252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controlled potential coulometry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72066" y="3862905"/>
            <a:ext cx="285752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876"/>
            <a:ext cx="1785950" cy="5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شکل45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7444"/>
            <a:ext cx="4286279" cy="656115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2328" y="4129097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7071" y="4676649"/>
            <a:ext cx="2224085" cy="68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643446"/>
            <a:ext cx="1843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215338" y="3457518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fa-I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28" y="4434409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fa-I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5143" y="3934343"/>
            <a:ext cx="31450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fa-I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48" y="5248745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fa-I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6248" y="4005781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45a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86248" y="5429264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45b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5767406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15000" y="6181088"/>
            <a:ext cx="742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e 22"/>
          <p:cNvSpPr/>
          <p:nvPr/>
        </p:nvSpPr>
        <p:spPr>
          <a:xfrm>
            <a:off x="176186" y="214290"/>
            <a:ext cx="8215370" cy="571504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Pie 25"/>
          <p:cNvSpPr/>
          <p:nvPr/>
        </p:nvSpPr>
        <p:spPr>
          <a:xfrm>
            <a:off x="328586" y="366690"/>
            <a:ext cx="8215370" cy="571504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Pie 26"/>
          <p:cNvSpPr/>
          <p:nvPr/>
        </p:nvSpPr>
        <p:spPr>
          <a:xfrm>
            <a:off x="480986" y="519090"/>
            <a:ext cx="8215370" cy="571504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Pie 27"/>
          <p:cNvSpPr/>
          <p:nvPr/>
        </p:nvSpPr>
        <p:spPr>
          <a:xfrm>
            <a:off x="633386" y="671490"/>
            <a:ext cx="8215370" cy="571504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Pie 28"/>
          <p:cNvSpPr/>
          <p:nvPr/>
        </p:nvSpPr>
        <p:spPr>
          <a:xfrm>
            <a:off x="785786" y="823890"/>
            <a:ext cx="8215370" cy="571504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TextBox 21"/>
          <p:cNvSpPr txBox="1"/>
          <p:nvPr/>
        </p:nvSpPr>
        <p:spPr>
          <a:xfrm>
            <a:off x="1785918" y="1629779"/>
            <a:ext cx="4181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2068513" algn="l"/>
              </a:tabLst>
            </a:pPr>
            <a:r>
              <a:rPr lang="en-US" sz="3200" b="1" dirty="0" smtClean="0">
                <a:solidFill>
                  <a:srgbClr val="FFFF00"/>
                </a:solidFill>
              </a:rPr>
              <a:t>How to perform?</a:t>
            </a:r>
            <a:endParaRPr lang="fa-IR" sz="3200" b="1" dirty="0">
              <a:solidFill>
                <a:srgbClr val="FFFF00"/>
              </a:solidFill>
            </a:endParaRPr>
          </a:p>
        </p:txBody>
      </p:sp>
      <p:pic>
        <p:nvPicPr>
          <p:cNvPr id="34" name="Picture 33" descr="شکل46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806358"/>
            <a:ext cx="3077905" cy="24288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1285884" y="2289943"/>
            <a:ext cx="785814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563" indent="-182563" algn="l" rtl="0">
              <a:buFont typeface="+mj-lt"/>
              <a:buAutoNum type="arabicPeriod"/>
              <a:tabLst>
                <a:tab pos="2068513" algn="l"/>
              </a:tabLst>
            </a:pPr>
            <a:r>
              <a:rPr lang="en-US" dirty="0" smtClean="0"/>
              <a:t>recording a cyclic voltammogram</a:t>
            </a:r>
          </a:p>
          <a:p>
            <a:pPr marL="182563" indent="-182563" algn="l" rtl="0">
              <a:tabLst>
                <a:tab pos="2068513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                   (fig 46)</a:t>
            </a:r>
          </a:p>
          <a:p>
            <a:pPr marL="182563" indent="-182563" algn="l" rtl="0">
              <a:buFont typeface="+mj-lt"/>
              <a:buAutoNum type="arabicPeriod" startAt="2"/>
            </a:pPr>
            <a:r>
              <a:rPr lang="en-US" dirty="0" smtClean="0">
                <a:solidFill>
                  <a:srgbClr val="C00000"/>
                </a:solidFill>
              </a:rPr>
              <a:t>a solution of known concentration</a:t>
            </a:r>
          </a:p>
          <a:p>
            <a:pPr marL="182563" indent="-182563" algn="l" rtl="0"/>
            <a:r>
              <a:rPr lang="en-US" dirty="0" smtClean="0">
                <a:solidFill>
                  <a:srgbClr val="C00000"/>
                </a:solidFill>
              </a:rPr>
              <a:t>     of Ox in the electrolysis cell </a:t>
            </a:r>
          </a:p>
          <a:p>
            <a:pPr marL="182563" indent="-182563" algn="l" rtl="0">
              <a:buFont typeface="+mj-lt"/>
              <a:buAutoNum type="arabicPeriod" startAt="3"/>
            </a:pPr>
            <a:r>
              <a:rPr lang="en-US" dirty="0" smtClean="0">
                <a:solidFill>
                  <a:srgbClr val="005870"/>
                </a:solidFill>
              </a:rPr>
              <a:t>applying a potential slightly more</a:t>
            </a:r>
          </a:p>
          <a:p>
            <a:pPr marL="182563" indent="-182563" algn="l" rtl="0"/>
            <a:r>
              <a:rPr lang="en-US" dirty="0" smtClean="0">
                <a:solidFill>
                  <a:srgbClr val="005870"/>
                </a:solidFill>
              </a:rPr>
              <a:t>     negative (here -0.9v) under stirring (accelerate mass transport to the electrode)</a:t>
            </a:r>
          </a:p>
          <a:p>
            <a:pPr marL="182563" indent="-182563" algn="l" rtl="0">
              <a:buFont typeface="+mj-lt"/>
              <a:buAutoNum type="arabicPeriod" startAt="4"/>
              <a:tabLst>
                <a:tab pos="450850" algn="l"/>
              </a:tabLst>
            </a:pPr>
            <a:r>
              <a:rPr lang="en-US" dirty="0" smtClean="0">
                <a:solidFill>
                  <a:srgbClr val="401B5B"/>
                </a:solidFill>
              </a:rPr>
              <a:t>electrolysis current decreases(fig 45a), when the current drops to about 1/10 -1/100 of the initial current, calculating with previous relations</a:t>
            </a:r>
          </a:p>
          <a:p>
            <a:pPr marL="182563" indent="-182563" algn="l" rtl="0">
              <a:buFont typeface="+mj-lt"/>
              <a:buAutoNum type="arabicPeriod" startAt="5"/>
            </a:pPr>
            <a:r>
              <a:rPr lang="en-US" dirty="0" smtClean="0">
                <a:solidFill>
                  <a:srgbClr val="192C0A"/>
                </a:solidFill>
              </a:rPr>
              <a:t>Using controlled potential electrolysis in ascertaining the stability of every electro generated species (determining the chemical reversibility of a redox                               process </a:t>
            </a:r>
            <a:r>
              <a:rPr lang="en-US" b="1" dirty="0" smtClean="0">
                <a:solidFill>
                  <a:srgbClr val="192C0A"/>
                </a:solidFill>
              </a:rPr>
              <a:t>–</a:t>
            </a:r>
            <a:r>
              <a:rPr lang="en-US" b="1" dirty="0" smtClean="0">
                <a:solidFill>
                  <a:srgbClr val="FFFF00"/>
                </a:solidFill>
              </a:rPr>
              <a:t> fig 47</a:t>
            </a:r>
            <a:r>
              <a:rPr lang="en-US" dirty="0" smtClean="0">
                <a:solidFill>
                  <a:srgbClr val="192C0A"/>
                </a:solidFill>
              </a:rPr>
              <a:t>)</a:t>
            </a:r>
            <a:endParaRPr lang="fa-IR" b="1" dirty="0">
              <a:solidFill>
                <a:srgbClr val="192C0A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5967" y="2723042"/>
            <a:ext cx="739305" cy="369332"/>
          </a:xfrm>
          <a:prstGeom prst="rect">
            <a:avLst/>
          </a:prstGeom>
          <a:solidFill>
            <a:srgbClr val="70C12D"/>
          </a:solidFill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Fig 46</a:t>
            </a:r>
            <a:endParaRPr lang="fa-IR" b="1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072066" y="877795"/>
            <a:ext cx="3143272" cy="2479767"/>
            <a:chOff x="5072066" y="571479"/>
            <a:chExt cx="3143272" cy="2479767"/>
          </a:xfrm>
        </p:grpSpPr>
        <p:pic>
          <p:nvPicPr>
            <p:cNvPr id="38" name="Picture 37" descr="شکل47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72066" y="571479"/>
              <a:ext cx="3143272" cy="2479767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7128367" y="2569126"/>
              <a:ext cx="739305" cy="369332"/>
            </a:xfrm>
            <a:prstGeom prst="rect">
              <a:avLst/>
            </a:prstGeom>
            <a:solidFill>
              <a:srgbClr val="70C12D"/>
            </a:solidFill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Fig 47</a:t>
              </a:r>
              <a:endParaRPr lang="fa-IR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/>
        </p:nvGraphicFramePr>
        <p:xfrm>
          <a:off x="47636" y="285728"/>
          <a:ext cx="10096528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 rot="16200000">
            <a:off x="95548" y="3738894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AC4600"/>
                </a:solidFill>
              </a:rPr>
              <a:t>When could not? (n       </a:t>
            </a:r>
            <a:r>
              <a:rPr lang="en-US" sz="2800" b="1" dirty="0" err="1" smtClean="0">
                <a:solidFill>
                  <a:srgbClr val="AC4600"/>
                </a:solidFill>
              </a:rPr>
              <a:t>n</a:t>
            </a:r>
            <a:r>
              <a:rPr lang="en-US" sz="2800" b="1" baseline="-25000" dirty="0" err="1" smtClean="0">
                <a:solidFill>
                  <a:srgbClr val="AC4600"/>
                </a:solidFill>
              </a:rPr>
              <a:t>app</a:t>
            </a:r>
            <a:r>
              <a:rPr lang="en-US" sz="2800" b="1" dirty="0" smtClean="0">
                <a:solidFill>
                  <a:srgbClr val="AC4600"/>
                </a:solidFill>
              </a:rPr>
              <a:t>)</a:t>
            </a:r>
            <a:endParaRPr lang="fa-IR" sz="2800" b="1" dirty="0">
              <a:solidFill>
                <a:srgbClr val="AC4600"/>
              </a:solidFill>
            </a:endParaRPr>
          </a:p>
        </p:txBody>
      </p:sp>
      <p:sp>
        <p:nvSpPr>
          <p:cNvPr id="25" name="Not Equal 24"/>
          <p:cNvSpPr/>
          <p:nvPr/>
        </p:nvSpPr>
        <p:spPr>
          <a:xfrm>
            <a:off x="2357422" y="2928934"/>
            <a:ext cx="214314" cy="142876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7290" y="1214422"/>
            <a:ext cx="6072230" cy="43577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1">
                  <a:lumMod val="50000"/>
                </a:schemeClr>
              </a:solidFill>
              <a:latin typeface="ChalkDus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2615509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7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itchFamily="66" charset="0"/>
              </a:rPr>
              <a:t> Generation of a certain species not easily obtained by means of common redox agents</a:t>
            </a:r>
            <a:endParaRPr lang="fa-IR" sz="2700" dirty="0">
              <a:solidFill>
                <a:schemeClr val="accent1">
                  <a:lumMod val="20000"/>
                  <a:lumOff val="80000"/>
                </a:schemeClr>
              </a:solidFill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4405978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7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itchFamily="66" charset="0"/>
              </a:rPr>
              <a:t>Electro crystallization techniques</a:t>
            </a:r>
            <a:endParaRPr lang="fa-IR" sz="2700" dirty="0">
              <a:solidFill>
                <a:schemeClr val="accent1">
                  <a:lumMod val="20000"/>
                  <a:lumOff val="80000"/>
                </a:schemeClr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36" y="1496785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halkDust" pitchFamily="2" charset="0"/>
              </a:rPr>
              <a:t>Other application:</a:t>
            </a:r>
            <a:endParaRPr lang="fa-IR" sz="3600" dirty="0">
              <a:solidFill>
                <a:schemeClr val="accent1">
                  <a:lumMod val="20000"/>
                  <a:lumOff val="80000"/>
                </a:schemeClr>
              </a:solidFill>
              <a:latin typeface="ChalkDus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3335" y="1319743"/>
            <a:ext cx="1151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itchFamily="66" charset="0"/>
                <a:sym typeface="Wingdings 2"/>
              </a:rPr>
              <a:t></a:t>
            </a:r>
            <a:endParaRPr lang="fa-I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2859472"/>
            <a:ext cx="6286544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2. Electrochemical techniques complementary to cyclic voltammetry</a:t>
            </a:r>
            <a:endParaRPr lang="fa-IR" sz="3200" b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-32" y="1214422"/>
            <a:ext cx="6929486" cy="928694"/>
          </a:xfrm>
          <a:prstGeom prst="roundRect">
            <a:avLst>
              <a:gd name="adj" fmla="val 28251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2.1. Pulsed Voltammetric Techniques</a:t>
            </a:r>
            <a:endParaRPr lang="fa-I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14282" y="2714620"/>
            <a:ext cx="4286280" cy="4071966"/>
          </a:xfrm>
          <a:prstGeom prst="round2DiagRect">
            <a:avLst/>
          </a:prstGeom>
          <a:gradFill>
            <a:gsLst>
              <a:gs pos="0">
                <a:srgbClr val="5FEA1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glow rad="228600">
              <a:schemeClr val="bg1"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Why?</a:t>
            </a:r>
          </a:p>
          <a:p>
            <a:pPr algn="ctr" rtl="0"/>
            <a:endParaRPr lang="en-US" sz="3600" dirty="0" smtClean="0"/>
          </a:p>
          <a:p>
            <a:pPr algn="ctr" rtl="0"/>
            <a:endParaRPr lang="en-US" sz="3600" dirty="0" smtClean="0"/>
          </a:p>
          <a:p>
            <a:pPr algn="ctr" rtl="0"/>
            <a:endParaRPr lang="en-US" sz="3600" dirty="0" smtClean="0"/>
          </a:p>
          <a:p>
            <a:pPr algn="ctr" rtl="0"/>
            <a:endParaRPr lang="en-US" sz="3600" dirty="0" smtClean="0"/>
          </a:p>
          <a:p>
            <a:pPr algn="ctr" rtl="0"/>
            <a:endParaRPr lang="en-US" sz="3600" dirty="0" smtClean="0"/>
          </a:p>
          <a:p>
            <a:pPr algn="ctr" rtl="0"/>
            <a:endParaRPr lang="fa-IR" sz="3600" dirty="0"/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4643438" y="2714620"/>
            <a:ext cx="4286280" cy="4071966"/>
          </a:xfrm>
          <a:prstGeom prst="round2DiagRect">
            <a:avLst/>
          </a:prstGeom>
          <a:gradFill>
            <a:gsLst>
              <a:gs pos="0">
                <a:srgbClr val="5FEA1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glow rad="228600">
              <a:schemeClr val="bg1"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How?</a:t>
            </a:r>
          </a:p>
          <a:p>
            <a:pPr algn="ctr" rtl="0"/>
            <a:endParaRPr lang="en-US" sz="3600" dirty="0" smtClean="0"/>
          </a:p>
          <a:p>
            <a:pPr algn="ctr" rtl="0"/>
            <a:endParaRPr lang="en-US" sz="3600" dirty="0" smtClean="0"/>
          </a:p>
          <a:p>
            <a:pPr algn="ctr" rtl="0"/>
            <a:endParaRPr lang="en-US" sz="3600" dirty="0" smtClean="0"/>
          </a:p>
          <a:p>
            <a:pPr algn="ctr" rtl="0"/>
            <a:endParaRPr lang="en-US" sz="3600" dirty="0" smtClean="0"/>
          </a:p>
          <a:p>
            <a:pPr algn="ctr" rtl="0"/>
            <a:endParaRPr lang="en-US" sz="3600" dirty="0" smtClean="0"/>
          </a:p>
          <a:p>
            <a:pPr algn="ctr" rtl="0"/>
            <a:endParaRPr lang="fa-IR" sz="3600" dirty="0"/>
          </a:p>
        </p:txBody>
      </p:sp>
      <p:sp>
        <p:nvSpPr>
          <p:cNvPr id="8" name="Rectangle 7"/>
          <p:cNvSpPr/>
          <p:nvPr/>
        </p:nvSpPr>
        <p:spPr>
          <a:xfrm>
            <a:off x="357158" y="3286124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overlapping peak-systems(potentials separated by less than 0.1 V)</a:t>
            </a:r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exalting the faradic currents while minimizing the interfering capacitive currents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4876" y="3286124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exploiting the different decay rate of the faradic currents (with t</a:t>
            </a:r>
            <a:r>
              <a:rPr lang="en-US" baseline="30000" dirty="0" smtClean="0"/>
              <a:t>1/2</a:t>
            </a:r>
            <a:r>
              <a:rPr lang="en-US" dirty="0" smtClean="0"/>
              <a:t>, decay rather slowly)with respect to the decay rate of the capacitive currents (exponentially with t, decay quickly)</a:t>
            </a:r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after a short time from the application of potential, the current is purely faradic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57422" y="2357430"/>
            <a:ext cx="4357718" cy="235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Flowchart: Collate 10"/>
          <p:cNvSpPr/>
          <p:nvPr/>
        </p:nvSpPr>
        <p:spPr>
          <a:xfrm>
            <a:off x="2214546" y="295252"/>
            <a:ext cx="5000660" cy="6286544"/>
          </a:xfrm>
          <a:prstGeom prst="flowChartCollat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0" name="Flowchart: Collate 9"/>
          <p:cNvSpPr/>
          <p:nvPr/>
        </p:nvSpPr>
        <p:spPr>
          <a:xfrm>
            <a:off x="1643042" y="295252"/>
            <a:ext cx="5000660" cy="6286544"/>
          </a:xfrm>
          <a:prstGeom prst="flowChartCollat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2" name="Flowchart: Collate 31"/>
          <p:cNvSpPr/>
          <p:nvPr/>
        </p:nvSpPr>
        <p:spPr>
          <a:xfrm>
            <a:off x="1142976" y="285728"/>
            <a:ext cx="5000660" cy="6286544"/>
          </a:xfrm>
          <a:prstGeom prst="flowChartCollat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8728" y="285728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/>
            <a:r>
              <a:rPr lang="en-US" sz="2400" b="1" dirty="0" smtClean="0">
                <a:solidFill>
                  <a:srgbClr val="C00000"/>
                </a:solidFill>
              </a:rPr>
              <a:t>1. Differential pulse voltammetry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918" y="5824855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/>
            <a:r>
              <a:rPr lang="en-US" sz="2400" b="1" dirty="0" smtClean="0">
                <a:solidFill>
                  <a:srgbClr val="C00000"/>
                </a:solidFill>
              </a:rPr>
              <a:t>2. Square </a:t>
            </a:r>
            <a:r>
              <a:rPr lang="en-US" sz="2400" b="1" dirty="0">
                <a:solidFill>
                  <a:srgbClr val="C00000"/>
                </a:solidFill>
              </a:rPr>
              <a:t>wave voltammetry</a:t>
            </a:r>
            <a:endParaRPr lang="fa-IR" sz="2400" b="1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22872" y="853843"/>
            <a:ext cx="991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DPV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71802" y="5110475"/>
            <a:ext cx="1090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SWV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900794">
            <a:off x="4233940" y="4093736"/>
            <a:ext cx="208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Techniques</a:t>
            </a:r>
          </a:p>
        </p:txBody>
      </p:sp>
      <p:sp>
        <p:nvSpPr>
          <p:cNvPr id="14" name="Rectangle 13"/>
          <p:cNvSpPr/>
          <p:nvPr/>
        </p:nvSpPr>
        <p:spPr>
          <a:xfrm rot="18612942">
            <a:off x="4283744" y="2010471"/>
            <a:ext cx="208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2" y="1679017"/>
            <a:ext cx="6286544" cy="146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172909"/>
                </a:solidFill>
              </a:rPr>
              <a:t>superimposing </a:t>
            </a:r>
            <a:r>
              <a:rPr lang="en-US" sz="2000" dirty="0">
                <a:solidFill>
                  <a:srgbClr val="172909"/>
                </a:solidFill>
              </a:rPr>
              <a:t>small </a:t>
            </a:r>
            <a:r>
              <a:rPr lang="en-US" sz="2000" dirty="0" smtClean="0">
                <a:solidFill>
                  <a:srgbClr val="172909"/>
                </a:solidFill>
              </a:rPr>
              <a:t>constant-amplitude potential </a:t>
            </a:r>
            <a:r>
              <a:rPr lang="en-US" sz="2000" dirty="0">
                <a:solidFill>
                  <a:srgbClr val="172909"/>
                </a:solidFill>
              </a:rPr>
              <a:t>pulses (10 &lt; </a:t>
            </a:r>
            <a:r>
              <a:rPr lang="el-GR" sz="2000" dirty="0" smtClean="0">
                <a:solidFill>
                  <a:srgbClr val="172909"/>
                </a:solidFill>
                <a:cs typeface="Arial"/>
              </a:rPr>
              <a:t>Δ</a:t>
            </a:r>
            <a:r>
              <a:rPr lang="en-US" sz="2000" dirty="0" err="1" smtClean="0">
                <a:solidFill>
                  <a:srgbClr val="172909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172909"/>
                </a:solidFill>
              </a:rPr>
              <a:t>pulse</a:t>
            </a:r>
            <a:r>
              <a:rPr lang="en-US" sz="2000" dirty="0" smtClean="0">
                <a:solidFill>
                  <a:srgbClr val="172909"/>
                </a:solidFill>
              </a:rPr>
              <a:t> </a:t>
            </a:r>
            <a:r>
              <a:rPr lang="en-US" sz="2000" dirty="0">
                <a:solidFill>
                  <a:srgbClr val="172909"/>
                </a:solidFill>
              </a:rPr>
              <a:t>&lt; 100 mV) upon a staircase waveform </a:t>
            </a:r>
            <a:r>
              <a:rPr lang="en-US" sz="2000" dirty="0" smtClean="0">
                <a:solidFill>
                  <a:srgbClr val="172909"/>
                </a:solidFill>
              </a:rPr>
              <a:t>of steps </a:t>
            </a:r>
            <a:r>
              <a:rPr lang="en-US" sz="2000" dirty="0">
                <a:solidFill>
                  <a:srgbClr val="172909"/>
                </a:solidFill>
              </a:rPr>
              <a:t>of constant height but smaller than the previous pulses (1 &lt; </a:t>
            </a:r>
            <a:r>
              <a:rPr lang="el-GR" sz="2000" dirty="0" smtClean="0">
                <a:solidFill>
                  <a:srgbClr val="172909"/>
                </a:solidFill>
                <a:cs typeface="Arial"/>
              </a:rPr>
              <a:t>Δ</a:t>
            </a:r>
            <a:r>
              <a:rPr lang="en-US" sz="2000" dirty="0" err="1" smtClean="0">
                <a:solidFill>
                  <a:srgbClr val="172909"/>
                </a:solidFill>
                <a:cs typeface="Arial"/>
              </a:rPr>
              <a:t>E</a:t>
            </a:r>
            <a:r>
              <a:rPr lang="en-US" sz="2000" baseline="-25000" dirty="0" err="1" smtClean="0">
                <a:solidFill>
                  <a:srgbClr val="172909"/>
                </a:solidFill>
              </a:rPr>
              <a:t>base</a:t>
            </a:r>
            <a:r>
              <a:rPr lang="en-US" sz="2000" dirty="0" smtClean="0">
                <a:solidFill>
                  <a:srgbClr val="172909"/>
                </a:solidFill>
              </a:rPr>
              <a:t> &lt; </a:t>
            </a:r>
            <a:r>
              <a:rPr lang="en-US" sz="2000" dirty="0">
                <a:solidFill>
                  <a:srgbClr val="172909"/>
                </a:solidFill>
              </a:rPr>
              <a:t>5 mV).</a:t>
            </a:r>
            <a:endParaRPr lang="fa-IR" sz="2000" dirty="0">
              <a:solidFill>
                <a:srgbClr val="172909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0" y="71438"/>
            <a:ext cx="4500594" cy="1357298"/>
          </a:xfrm>
          <a:prstGeom prst="cloudCallout">
            <a:avLst>
              <a:gd name="adj1" fmla="val 45733"/>
              <a:gd name="adj2" fmla="val 50160"/>
            </a:avLst>
          </a:prstGeom>
          <a:solidFill>
            <a:schemeClr val="bg2"/>
          </a:solidFill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428596" y="357166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2.1.1 Differential Pulse Voltammetry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(DPV)</a:t>
            </a:r>
            <a:endParaRPr lang="fa-I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146" y="3143248"/>
            <a:ext cx="4958672" cy="348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6940" y="3429000"/>
            <a:ext cx="2788464" cy="317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00562" y="3214686"/>
            <a:ext cx="739305" cy="369332"/>
          </a:xfrm>
          <a:prstGeom prst="rect">
            <a:avLst/>
          </a:prstGeom>
          <a:solidFill>
            <a:srgbClr val="97CC00"/>
          </a:solidFill>
          <a:ln>
            <a:solidFill>
              <a:srgbClr val="284410"/>
            </a:solidFill>
          </a:ln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Fig 38</a:t>
            </a:r>
            <a:endParaRPr lang="fa-I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1139595"/>
            <a:ext cx="523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7030A0"/>
                </a:solidFill>
              </a:rPr>
              <a:t>The important parameters</a:t>
            </a:r>
            <a:endParaRPr lang="fa-IR" sz="3600" b="1" dirty="0">
              <a:solidFill>
                <a:srgbClr val="7030A0"/>
              </a:solidFill>
            </a:endParaRP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gray">
          <a:xfrm>
            <a:off x="655576" y="2684450"/>
            <a:ext cx="8274142" cy="6731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pulse width: </a:t>
            </a:r>
            <a:r>
              <a:rPr lang="en-US" dirty="0" smtClean="0"/>
              <a:t>length of the time (in ms) in which the pulse is maintained</a:t>
            </a: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gray">
          <a:xfrm>
            <a:off x="703224" y="1785926"/>
            <a:ext cx="8227697" cy="71438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pulse amplitude (</a:t>
            </a:r>
            <a:r>
              <a:rPr lang="el-GR" b="1" dirty="0" smtClean="0">
                <a:solidFill>
                  <a:srgbClr val="C00000"/>
                </a:solidFill>
                <a:latin typeface="Arial"/>
                <a:cs typeface="Arial"/>
              </a:rPr>
              <a:t>Δ</a:t>
            </a:r>
            <a:r>
              <a:rPr lang="en-US" b="1" dirty="0" err="1" smtClean="0">
                <a:solidFill>
                  <a:srgbClr val="C0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pulse</a:t>
            </a:r>
            <a:r>
              <a:rPr lang="en-US" b="1" dirty="0" smtClean="0">
                <a:solidFill>
                  <a:srgbClr val="C00000"/>
                </a:solidFill>
              </a:rPr>
              <a:t>): </a:t>
            </a:r>
            <a:r>
              <a:rPr lang="en-US" dirty="0" smtClean="0"/>
              <a:t>height (in mV) of the applied potential pulse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14282" y="1857364"/>
            <a:ext cx="608134" cy="612780"/>
            <a:chOff x="214282" y="1857364"/>
            <a:chExt cx="608134" cy="612780"/>
          </a:xfrm>
        </p:grpSpPr>
        <p:sp>
          <p:nvSpPr>
            <p:cNvPr id="7" name="Oval 75"/>
            <p:cNvSpPr>
              <a:spLocks noChangeArrowheads="1"/>
            </p:cNvSpPr>
            <p:nvPr/>
          </p:nvSpPr>
          <p:spPr bwMode="gray">
            <a:xfrm>
              <a:off x="214282" y="1857364"/>
              <a:ext cx="608134" cy="61278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" name="Oval 76"/>
            <p:cNvSpPr>
              <a:spLocks noChangeArrowheads="1"/>
            </p:cNvSpPr>
            <p:nvPr/>
          </p:nvSpPr>
          <p:spPr bwMode="gray">
            <a:xfrm>
              <a:off x="248925" y="1891892"/>
              <a:ext cx="538472" cy="542585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Oval 77"/>
            <p:cNvSpPr>
              <a:spLocks noChangeArrowheads="1"/>
            </p:cNvSpPr>
            <p:nvPr/>
          </p:nvSpPr>
          <p:spPr bwMode="gray">
            <a:xfrm>
              <a:off x="280179" y="1923764"/>
              <a:ext cx="476340" cy="47997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fa-IR">
                <a:latin typeface="Arial" charset="0"/>
              </a:endParaRPr>
            </a:p>
          </p:txBody>
        </p:sp>
        <p:sp>
          <p:nvSpPr>
            <p:cNvPr id="10" name="Oval 78"/>
            <p:cNvSpPr>
              <a:spLocks noChangeArrowheads="1"/>
            </p:cNvSpPr>
            <p:nvPr/>
          </p:nvSpPr>
          <p:spPr bwMode="gray">
            <a:xfrm>
              <a:off x="280555" y="1924144"/>
              <a:ext cx="475211" cy="47960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11" name="Oval 79"/>
            <p:cNvSpPr>
              <a:spLocks noChangeArrowheads="1"/>
            </p:cNvSpPr>
            <p:nvPr/>
          </p:nvSpPr>
          <p:spPr bwMode="gray">
            <a:xfrm>
              <a:off x="310680" y="1954498"/>
              <a:ext cx="413079" cy="4188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a-IR">
                <a:latin typeface="Arial" charset="0"/>
              </a:endParaRPr>
            </a:p>
          </p:txBody>
        </p:sp>
        <p:sp>
          <p:nvSpPr>
            <p:cNvPr id="12" name="Oval 80"/>
            <p:cNvSpPr>
              <a:spLocks noChangeArrowheads="1"/>
            </p:cNvSpPr>
            <p:nvPr/>
          </p:nvSpPr>
          <p:spPr bwMode="gray">
            <a:xfrm>
              <a:off x="311809" y="1955636"/>
              <a:ext cx="412703" cy="416615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142844" y="2733664"/>
            <a:ext cx="626678" cy="623897"/>
            <a:chOff x="2078" y="1680"/>
            <a:chExt cx="1615" cy="1615"/>
          </a:xfrm>
        </p:grpSpPr>
        <p:sp>
          <p:nvSpPr>
            <p:cNvPr id="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fa-IR">
                <a:latin typeface="Arial" charset="0"/>
              </a:endParaRPr>
            </a:p>
          </p:txBody>
        </p:sp>
        <p:sp>
          <p:nvSpPr>
            <p:cNvPr id="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18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a-IR">
                <a:latin typeface="Arial" charset="0"/>
              </a:endParaRPr>
            </a:p>
          </p:txBody>
        </p:sp>
        <p:sp>
          <p:nvSpPr>
            <p:cNvPr id="19" name="Oval 87"/>
            <p:cNvSpPr>
              <a:spLocks noChangeArrowheads="1"/>
            </p:cNvSpPr>
            <p:nvPr/>
          </p:nvSpPr>
          <p:spPr bwMode="gray">
            <a:xfrm>
              <a:off x="2446" y="2001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  <p:sp>
        <p:nvSpPr>
          <p:cNvPr id="20" name="AutoShape 48"/>
          <p:cNvSpPr>
            <a:spLocks noChangeArrowheads="1"/>
          </p:cNvSpPr>
          <p:nvPr/>
        </p:nvSpPr>
        <p:spPr bwMode="gray">
          <a:xfrm>
            <a:off x="655608" y="4470400"/>
            <a:ext cx="8274111" cy="6731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pulse period: </a:t>
            </a:r>
            <a:r>
              <a:rPr lang="en-US" dirty="0" smtClean="0"/>
              <a:t>time (in ms) needed to make one cycle of variation of potential.</a:t>
            </a:r>
            <a:endParaRPr lang="fa-IR" dirty="0"/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gray">
          <a:xfrm>
            <a:off x="631786" y="3571876"/>
            <a:ext cx="8297331" cy="71438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sample width: </a:t>
            </a:r>
            <a:r>
              <a:rPr lang="en-US" dirty="0" smtClean="0"/>
              <a:t>time of measuring current after the application of the potential pulse</a:t>
            </a:r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142844" y="3643314"/>
            <a:ext cx="608134" cy="612780"/>
            <a:chOff x="2078" y="1680"/>
            <a:chExt cx="1615" cy="1615"/>
          </a:xfrm>
        </p:grpSpPr>
        <p:sp>
          <p:nvSpPr>
            <p:cNvPr id="23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fa-IR">
                <a:latin typeface="Arial" charset="0"/>
              </a:endParaRPr>
            </a:p>
          </p:txBody>
        </p:sp>
        <p:sp>
          <p:nvSpPr>
            <p:cNvPr id="26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2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a-IR">
                <a:latin typeface="Arial" charset="0"/>
              </a:endParaRPr>
            </a:p>
          </p:txBody>
        </p:sp>
        <p:sp>
          <p:nvSpPr>
            <p:cNvPr id="28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142876" y="4519614"/>
            <a:ext cx="626678" cy="623898"/>
            <a:chOff x="2078" y="1680"/>
            <a:chExt cx="1615" cy="1615"/>
          </a:xfrm>
        </p:grpSpPr>
        <p:sp>
          <p:nvSpPr>
            <p:cNvPr id="3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fa-IR">
                <a:latin typeface="Arial" charset="0"/>
              </a:endParaRPr>
            </a:p>
          </p:txBody>
        </p:sp>
        <p:sp>
          <p:nvSpPr>
            <p:cNvPr id="3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3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a-IR">
                <a:latin typeface="Arial" charset="0"/>
              </a:endParaRPr>
            </a:p>
          </p:txBody>
        </p:sp>
        <p:sp>
          <p:nvSpPr>
            <p:cNvPr id="3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1902" y="-642966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Elimination of capacitive currents from (i</a:t>
            </a:r>
            <a:r>
              <a:rPr lang="en-US" baseline="-25000" dirty="0" smtClean="0"/>
              <a:t>2</a:t>
            </a:r>
            <a:r>
              <a:rPr lang="en-US" dirty="0" smtClean="0"/>
              <a:t>-i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4282" y="3616487"/>
            <a:ext cx="4214842" cy="3166824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7E39"/>
                </a:solidFill>
              </a:rPr>
              <a:t>In </a:t>
            </a:r>
            <a:r>
              <a:rPr lang="en-US" dirty="0">
                <a:solidFill>
                  <a:srgbClr val="007E39"/>
                </a:solidFill>
              </a:rPr>
              <a:t>contrast to </a:t>
            </a:r>
            <a:r>
              <a:rPr lang="en-US" b="1" dirty="0">
                <a:solidFill>
                  <a:srgbClr val="007E39"/>
                </a:solidFill>
              </a:rPr>
              <a:t>linear single sweep </a:t>
            </a:r>
            <a:r>
              <a:rPr lang="en-US" dirty="0">
                <a:solidFill>
                  <a:srgbClr val="007E39"/>
                </a:solidFill>
              </a:rPr>
              <a:t>or </a:t>
            </a:r>
            <a:r>
              <a:rPr lang="en-US" b="1" dirty="0">
                <a:solidFill>
                  <a:srgbClr val="007E39"/>
                </a:solidFill>
              </a:rPr>
              <a:t>cyclic </a:t>
            </a:r>
            <a:r>
              <a:rPr lang="en-US" b="1" dirty="0" smtClean="0">
                <a:solidFill>
                  <a:srgbClr val="007E39"/>
                </a:solidFill>
              </a:rPr>
              <a:t>voltammetry: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marL="342900" indent="-342900" algn="l" rtl="0">
              <a:buAutoNum type="arabicPeriod"/>
            </a:pPr>
            <a:r>
              <a:rPr lang="en-US" dirty="0" smtClean="0"/>
              <a:t>symmetric peaks</a:t>
            </a:r>
          </a:p>
          <a:p>
            <a:pPr marL="342900" indent="-342900" algn="l" rtl="0">
              <a:buAutoNum type="arabicPeriod"/>
            </a:pPr>
            <a:endParaRPr lang="en-US" dirty="0" smtClean="0"/>
          </a:p>
          <a:p>
            <a:pPr marL="342900" indent="-342900" algn="l" rtl="0">
              <a:buAutoNum type="arabicPeriod"/>
            </a:pPr>
            <a:r>
              <a:rPr lang="en-US" dirty="0" smtClean="0"/>
              <a:t>start from zero-current and </a:t>
            </a:r>
            <a:r>
              <a:rPr lang="en-US" dirty="0"/>
              <a:t>finish at </a:t>
            </a:r>
            <a:r>
              <a:rPr lang="en-US" dirty="0" smtClean="0"/>
              <a:t>zero-current</a:t>
            </a:r>
          </a:p>
          <a:p>
            <a:pPr marL="342900" indent="-342900" algn="l" rtl="0">
              <a:buAutoNum type="arabicPeriod"/>
            </a:pPr>
            <a:endParaRPr lang="fa-IR" dirty="0"/>
          </a:p>
        </p:txBody>
      </p:sp>
      <p:pic>
        <p:nvPicPr>
          <p:cNvPr id="4" name="Picture 3" descr="شکل3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8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45962" y="3643314"/>
            <a:ext cx="4155194" cy="3143272"/>
          </a:xfrm>
          <a:prstGeom prst="roundRect">
            <a:avLst>
              <a:gd name="adj" fmla="val 11768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715008" y="4071942"/>
            <a:ext cx="920444" cy="461665"/>
          </a:xfrm>
          <a:prstGeom prst="rect">
            <a:avLst/>
          </a:prstGeom>
          <a:solidFill>
            <a:srgbClr val="4C841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Fig 39</a:t>
            </a:r>
            <a:endParaRPr lang="fa-IR" sz="2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-1214478" y="214314"/>
          <a:ext cx="9358378" cy="32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29256" y="5643578"/>
            <a:ext cx="82586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i</a:t>
            </a:r>
            <a:r>
              <a:rPr lang="en-US" sz="2400" baseline="-25000" dirty="0" smtClean="0"/>
              <a:t>1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1406" y="3214686"/>
            <a:ext cx="5715040" cy="788372"/>
          </a:xfrm>
          <a:prstGeom prst="round2DiagRect">
            <a:avLst>
              <a:gd name="adj1" fmla="val 44933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FF8F"/>
                </a:solidFill>
              </a:rPr>
              <a:t>for </a:t>
            </a:r>
            <a:r>
              <a:rPr lang="en-US" sz="3200" dirty="0">
                <a:solidFill>
                  <a:srgbClr val="FFFF8F"/>
                </a:solidFill>
              </a:rPr>
              <a:t>reversible electron </a:t>
            </a:r>
            <a:r>
              <a:rPr lang="en-US" sz="3200" dirty="0" smtClean="0">
                <a:solidFill>
                  <a:srgbClr val="FFFF8F"/>
                </a:solidFill>
              </a:rPr>
              <a:t>transfers</a:t>
            </a:r>
            <a:endParaRPr lang="en-US" sz="3200" dirty="0">
              <a:solidFill>
                <a:srgbClr val="FFFF8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86276"/>
            <a:ext cx="2124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457846"/>
            <a:ext cx="2486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14678" y="4429132"/>
            <a:ext cx="229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8000"/>
                </a:solidFill>
              </a:rPr>
              <a:t>usually </a:t>
            </a:r>
            <a:r>
              <a:rPr lang="en-US" b="1" dirty="0">
                <a:solidFill>
                  <a:srgbClr val="008000"/>
                </a:solidFill>
              </a:rPr>
              <a:t>low </a:t>
            </a:r>
            <a:r>
              <a:rPr lang="en-US" b="1" dirty="0" smtClean="0">
                <a:solidFill>
                  <a:srgbClr val="008000"/>
                </a:solidFill>
              </a:rPr>
              <a:t>(≈ 50 </a:t>
            </a:r>
            <a:r>
              <a:rPr lang="en-US" b="1" dirty="0">
                <a:solidFill>
                  <a:srgbClr val="008000"/>
                </a:solidFill>
              </a:rPr>
              <a:t>mV).</a:t>
            </a:r>
            <a:endParaRPr lang="fa-IR" b="1" dirty="0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7356" y="5929330"/>
            <a:ext cx="428628" cy="357190"/>
          </a:xfrm>
          <a:prstGeom prst="ellipse">
            <a:avLst/>
          </a:prstGeom>
          <a:noFill/>
          <a:ln>
            <a:solidFill>
              <a:srgbClr val="589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Down Arrow 10"/>
          <p:cNvSpPr/>
          <p:nvPr/>
        </p:nvSpPr>
        <p:spPr>
          <a:xfrm rot="7136668">
            <a:off x="2266991" y="6141006"/>
            <a:ext cx="246731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U-Turn Arrow 11"/>
          <p:cNvSpPr/>
          <p:nvPr/>
        </p:nvSpPr>
        <p:spPr>
          <a:xfrm>
            <a:off x="2143108" y="4143380"/>
            <a:ext cx="2000264" cy="35719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1162</Words>
  <Application>Microsoft Office PowerPoint</Application>
  <PresentationFormat>On-screen Show (4:3)</PresentationFormat>
  <Paragraphs>183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Segoe Print</vt:lpstr>
      <vt:lpstr>Calibri</vt:lpstr>
      <vt:lpstr>Wingdings</vt:lpstr>
      <vt:lpstr>ChalkDust</vt:lpstr>
      <vt:lpstr>Kristen ITC</vt:lpstr>
      <vt:lpstr>Wingdings 2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ela</dc:creator>
  <cp:lastModifiedBy>ela</cp:lastModifiedBy>
  <cp:revision>349</cp:revision>
  <dcterms:created xsi:type="dcterms:W3CDTF">2012-11-17T20:41:14Z</dcterms:created>
  <dcterms:modified xsi:type="dcterms:W3CDTF">2013-03-02T23:33:56Z</dcterms:modified>
</cp:coreProperties>
</file>