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92" r:id="rId3"/>
    <p:sldId id="293" r:id="rId4"/>
    <p:sldId id="294" r:id="rId5"/>
    <p:sldId id="295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075" autoAdjust="0"/>
  </p:normalViewPr>
  <p:slideViewPr>
    <p:cSldViewPr snapToGrid="0">
      <p:cViewPr varScale="1">
        <p:scale>
          <a:sx n="69" d="100"/>
          <a:sy n="69" d="100"/>
        </p:scale>
        <p:origin x="-780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302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6461" y="1168545"/>
            <a:ext cx="2333625" cy="471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3522" y="995363"/>
            <a:ext cx="2391783" cy="2191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548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a-I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563" y="1566863"/>
            <a:ext cx="8097151" cy="4307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548" y="2002416"/>
            <a:ext cx="1695450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233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3393" y="706582"/>
            <a:ext cx="6871855" cy="1773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5453" y="2479964"/>
            <a:ext cx="7729093" cy="387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0236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06" y="1511445"/>
            <a:ext cx="11066832" cy="3933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5722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824143" y="731442"/>
            <a:ext cx="9857360" cy="19435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824143" y="2782352"/>
            <a:ext cx="9704927" cy="17276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1824143" y="4617309"/>
            <a:ext cx="10111416" cy="1651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349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7081" y="496912"/>
            <a:ext cx="4268135" cy="43444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3229" y="5098222"/>
            <a:ext cx="3099479" cy="81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378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7840" y="0"/>
            <a:ext cx="7526652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775" y="4213707"/>
            <a:ext cx="2743801" cy="800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39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2031109" y="2012601"/>
            <a:ext cx="8129782" cy="2832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206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370564" y="1612453"/>
            <a:ext cx="9450871" cy="3633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768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2194448" y="3044212"/>
            <a:ext cx="8915400" cy="372688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799685" y="416699"/>
            <a:ext cx="9704927" cy="205790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1494819" y="2474606"/>
            <a:ext cx="10009793" cy="724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0086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890146" y="450435"/>
            <a:ext cx="8231404" cy="33663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208069" y="3588165"/>
            <a:ext cx="10162227" cy="2324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9985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524633" y="68488"/>
            <a:ext cx="5191277" cy="39016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5970138" y="68488"/>
            <a:ext cx="6067315" cy="52715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lum bright="-20000" contrast="40000"/>
          </a:blip>
          <a:stretch>
            <a:fillRect/>
          </a:stretch>
        </p:blipFill>
        <p:spPr>
          <a:xfrm>
            <a:off x="524633" y="3920843"/>
            <a:ext cx="5090556" cy="203964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5691" y="5340079"/>
            <a:ext cx="3771948" cy="141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8837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340960" y="1773130"/>
            <a:ext cx="9755738" cy="3366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5981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0" y="1250941"/>
            <a:ext cx="12192000" cy="4356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8283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878676" y="647015"/>
            <a:ext cx="8434648" cy="5563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9120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2404" y="395510"/>
            <a:ext cx="2743801" cy="57164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1597525" y="967151"/>
            <a:ext cx="9857360" cy="45858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435" y="5868319"/>
            <a:ext cx="3150290" cy="851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4107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141914" y="1923679"/>
            <a:ext cx="9908171" cy="3010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2416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726242" y="310382"/>
            <a:ext cx="8739515" cy="6237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3406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6566" y="266297"/>
            <a:ext cx="4014080" cy="16387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2087590" y="1905000"/>
            <a:ext cx="7503056" cy="4881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0715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5553268" y="0"/>
            <a:ext cx="5589225" cy="59704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0048" y="3195197"/>
            <a:ext cx="3201101" cy="68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0137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20187" y="3442022"/>
            <a:ext cx="2997857" cy="97814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3516607" y="825178"/>
            <a:ext cx="6605447" cy="2616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3372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2142699" y="0"/>
            <a:ext cx="80794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2474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71080" y="4388241"/>
            <a:ext cx="3760024" cy="207061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2305118" y="624110"/>
            <a:ext cx="8891949" cy="359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2513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4816289" y="277842"/>
            <a:ext cx="5589225" cy="57291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921207" y="2715574"/>
            <a:ext cx="3607591" cy="1918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5932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2019987" y="241953"/>
            <a:ext cx="9298438" cy="20452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2019987" y="2133600"/>
            <a:ext cx="7260491" cy="4401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4921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993" y="331938"/>
            <a:ext cx="3150290" cy="5843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lum bright="-20000" contrast="40000"/>
          </a:blip>
          <a:stretch>
            <a:fillRect/>
          </a:stretch>
        </p:blipFill>
        <p:spPr>
          <a:xfrm>
            <a:off x="862453" y="1726781"/>
            <a:ext cx="10467094" cy="3404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4377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2158137" y="2133281"/>
            <a:ext cx="7875726" cy="2591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7960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0" y="671211"/>
            <a:ext cx="12192000" cy="5515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1359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395970" y="1523531"/>
            <a:ext cx="9400060" cy="3810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2564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3554107" y="0"/>
            <a:ext cx="8637893" cy="67072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056" y="3590504"/>
            <a:ext cx="3353535" cy="863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2919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167320" y="88077"/>
            <a:ext cx="9857360" cy="6681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2400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40000" contrast="40000"/>
          </a:blip>
          <a:stretch>
            <a:fillRect/>
          </a:stretch>
        </p:blipFill>
        <p:spPr>
          <a:xfrm>
            <a:off x="4667535" y="0"/>
            <a:ext cx="7344309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756" y="2916511"/>
            <a:ext cx="3556779" cy="1816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7171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472187" y="1790296"/>
            <a:ext cx="9247626" cy="3277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233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1623365" y="929318"/>
            <a:ext cx="10009793" cy="5081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2185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40000"/>
          </a:blip>
          <a:stretch>
            <a:fillRect/>
          </a:stretch>
        </p:blipFill>
        <p:spPr>
          <a:xfrm>
            <a:off x="996952" y="225772"/>
            <a:ext cx="11195048" cy="6139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28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40000" contrast="-40000"/>
          </a:blip>
          <a:stretch>
            <a:fillRect/>
          </a:stretch>
        </p:blipFill>
        <p:spPr>
          <a:xfrm>
            <a:off x="1167320" y="1498124"/>
            <a:ext cx="9857360" cy="38617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946" y="438652"/>
            <a:ext cx="2947046" cy="5081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8421" y="5493577"/>
            <a:ext cx="3455157" cy="1003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120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40000" contrast="-40000"/>
          </a:blip>
          <a:stretch>
            <a:fillRect/>
          </a:stretch>
        </p:blipFill>
        <p:spPr>
          <a:xfrm>
            <a:off x="1724906" y="0"/>
            <a:ext cx="10467094" cy="65167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53" y="5968781"/>
            <a:ext cx="2642179" cy="889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40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40000"/>
          </a:blip>
          <a:stretch>
            <a:fillRect/>
          </a:stretch>
        </p:blipFill>
        <p:spPr>
          <a:xfrm>
            <a:off x="809767" y="585745"/>
            <a:ext cx="11382233" cy="627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7093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106720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34</TotalTime>
  <Words>0</Words>
  <Application>Microsoft Office PowerPoint</Application>
  <PresentationFormat>Custom</PresentationFormat>
  <Paragraphs>0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HAMIDEH</dc:creator>
  <cp:lastModifiedBy>parse</cp:lastModifiedBy>
  <cp:revision>5</cp:revision>
  <dcterms:created xsi:type="dcterms:W3CDTF">2018-11-06T13:38:49Z</dcterms:created>
  <dcterms:modified xsi:type="dcterms:W3CDTF">2018-11-11T17:04:05Z</dcterms:modified>
</cp:coreProperties>
</file>