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45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059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28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3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94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3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6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18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017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37352-FC72-4F97-996D-0954F1D26B24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90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37352-FC72-4F97-996D-0954F1D26B24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2C0AD-7215-4D63-9C9A-A44E28A20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54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طرح درس موضوعات انتخابی دراقتصاد اسلام</a:t>
            </a:r>
            <a:br>
              <a:rPr lang="fa-IR" dirty="0" smtClean="0"/>
            </a:br>
            <a:r>
              <a:rPr lang="fa-IR" sz="2800" dirty="0" smtClean="0"/>
              <a:t>مهدی صفدری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کار شناسی ارشد.نظری.سه واحد         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84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فلسفه و روش شناسی علم اقتصاد واقتصاد اسلامی</a:t>
            </a:r>
          </a:p>
          <a:p>
            <a:pPr marL="0" indent="0" algn="r">
              <a:buNone/>
            </a:pPr>
            <a:r>
              <a:rPr lang="fa-IR" dirty="0" smtClean="0"/>
              <a:t>*مقایسه مبانی فلسفی نظام اقتصادی سرمایه داری لیبرال با نظام اقتصادی اسلام</a:t>
            </a:r>
          </a:p>
          <a:p>
            <a:pPr marL="0" indent="0" algn="r">
              <a:buNone/>
            </a:pPr>
            <a:r>
              <a:rPr lang="fa-IR" dirty="0" smtClean="0"/>
              <a:t>* تجزیه و تحلیل نظام اقتصادی اسلام</a:t>
            </a:r>
          </a:p>
          <a:p>
            <a:pPr marL="0" indent="0" algn="r">
              <a:buNone/>
            </a:pPr>
            <a:r>
              <a:rPr lang="fa-IR" dirty="0" smtClean="0"/>
              <a:t>* تشریح تاثیر اعتقادات و اخلاق اسلامی بر اعمال اقتصادی افراد،گروهها و کارکرد موسسات اقتصادی </a:t>
            </a:r>
          </a:p>
          <a:p>
            <a:pPr marL="0" indent="0" algn="r">
              <a:buNone/>
            </a:pPr>
            <a:r>
              <a:rPr lang="fa-IR" dirty="0" smtClean="0"/>
              <a:t>* اندیشه های بنیادین شکل گیری علم اقتصاد اسلامی</a:t>
            </a:r>
          </a:p>
          <a:p>
            <a:pPr marL="0" indent="0" algn="r">
              <a:buNone/>
            </a:pPr>
            <a:r>
              <a:rPr lang="fa-IR" dirty="0" smtClean="0"/>
              <a:t>* طرح علمی چالش های پیش روی اقتصاد اسلامی و راه کارهای حل آن ها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*انتخاب موضوعات،روابط و پدیده های اقتصادی جهت مقایسه،بحث،تفسیر و چگونگی تحقق و </a:t>
            </a:r>
          </a:p>
          <a:p>
            <a:pPr marL="0" indent="0" algn="r">
              <a:buNone/>
            </a:pPr>
            <a:r>
              <a:rPr lang="fa-IR" dirty="0" smtClean="0"/>
              <a:t>عملکرد آنها درجامعه اسلامی در چهارچوب احکام اسلامی</a:t>
            </a:r>
            <a:endParaRPr lang="en-US" dirty="0" smtClean="0"/>
          </a:p>
          <a:p>
            <a:pPr marL="0" indent="0" algn="r">
              <a:buNone/>
            </a:pPr>
            <a:r>
              <a:rPr lang="fa-IR" dirty="0" smtClean="0"/>
              <a:t>* حرکت از اقتصاد اسلامی تا اقتصاد کلاسیک با استفاده از آیات قرآن</a:t>
            </a:r>
          </a:p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572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دوم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 * ویژگی های بیت المال ، مصارف و درآمدهای آن</a:t>
            </a:r>
          </a:p>
          <a:p>
            <a:pPr marL="0" indent="0" algn="r">
              <a:buNone/>
            </a:pPr>
            <a:r>
              <a:rPr lang="fa-IR" dirty="0" smtClean="0"/>
              <a:t> *گستره فعالیت های اقتصادی بیت المال و مصادیق آنها در جامعه فعلی</a:t>
            </a:r>
          </a:p>
          <a:p>
            <a:pPr marL="0" indent="0" algn="r">
              <a:buNone/>
            </a:pPr>
            <a:r>
              <a:rPr lang="fa-IR" dirty="0" smtClean="0"/>
              <a:t> *عدالت در استفاده از بیت المال واجرای عدالت اقتصادی</a:t>
            </a:r>
          </a:p>
          <a:p>
            <a:pPr marL="0" indent="0" algn="r">
              <a:buNone/>
            </a:pPr>
            <a:r>
              <a:rPr lang="fa-IR" dirty="0" smtClean="0"/>
              <a:t> *موارد ومصادیق انفال و ثروت های طبیعی مانند نفت،معادن و...</a:t>
            </a:r>
          </a:p>
          <a:p>
            <a:pPr marL="0" indent="0" algn="r">
              <a:buNone/>
            </a:pPr>
            <a:r>
              <a:rPr lang="fa-IR" dirty="0" smtClean="0"/>
              <a:t> *هزینه های عمومی و موارد مصرف درآمدهای بیت المال در قالب:</a:t>
            </a:r>
          </a:p>
          <a:p>
            <a:pPr marL="0" indent="0" algn="r">
              <a:buNone/>
            </a:pPr>
            <a:r>
              <a:rPr lang="fa-IR" dirty="0" smtClean="0"/>
              <a:t> امور عمومی،امور دفاعی،امور اجتماعی و امور اقتصادی </a:t>
            </a:r>
            <a:endParaRPr lang="en-US" dirty="0" smtClean="0"/>
          </a:p>
          <a:p>
            <a:pPr marL="0" indent="0" algn="r">
              <a:buNone/>
            </a:pPr>
            <a:r>
              <a:rPr lang="fa-IR" dirty="0" smtClean="0"/>
              <a:t> *علل ساختاری تعارض رشد و عدالت و رفع آن ها در نظام اقتصادی اسلام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447148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سوم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0288" y="1690688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ویژگی های بازار های صدر اسلام</a:t>
            </a:r>
          </a:p>
          <a:p>
            <a:pPr marL="0" indent="0" algn="r">
              <a:buNone/>
            </a:pPr>
            <a:r>
              <a:rPr lang="fa-IR" dirty="0" smtClean="0"/>
              <a:t>* حدود فعالیت های بیت المال و بازار</a:t>
            </a:r>
          </a:p>
          <a:p>
            <a:pPr marL="0" indent="0" algn="r">
              <a:buNone/>
            </a:pPr>
            <a:r>
              <a:rPr lang="fa-IR" dirty="0" smtClean="0"/>
              <a:t>* مدل چرخه اقتصادی و جایگاه آن در اقتصاد کلان</a:t>
            </a:r>
          </a:p>
          <a:p>
            <a:pPr marL="0" indent="0" algn="r">
              <a:buNone/>
            </a:pPr>
            <a:r>
              <a:rPr lang="fa-IR" dirty="0" smtClean="0"/>
              <a:t>* بازرسی و نظارت دولت اسلامی بر بازار</a:t>
            </a:r>
          </a:p>
          <a:p>
            <a:pPr marL="0" indent="0" algn="r">
              <a:buNone/>
            </a:pPr>
            <a:r>
              <a:rPr lang="fa-IR" dirty="0" smtClean="0"/>
              <a:t>* الگوی چرخه درآمدی نظام اقتصاد اسلامی</a:t>
            </a:r>
          </a:p>
          <a:p>
            <a:pPr marL="0" indent="0" algn="r">
              <a:buNone/>
            </a:pPr>
            <a:r>
              <a:rPr lang="fa-IR" dirty="0" smtClean="0"/>
              <a:t>* تفاوت های ساختاری دو نظام اقتصاد اسلامی و سرمایه داری</a:t>
            </a:r>
          </a:p>
          <a:p>
            <a:pPr marL="0" indent="0" algn="r">
              <a:buNone/>
            </a:pPr>
            <a:r>
              <a:rPr lang="fa-IR" dirty="0" smtClean="0"/>
              <a:t>* تشریح،بحث و گفتگوپیرامون موضوعات و پروژه های منتخب قبلی درچهارچوب</a:t>
            </a:r>
          </a:p>
          <a:p>
            <a:pPr marL="0" indent="0" algn="r">
              <a:buNone/>
            </a:pPr>
            <a:r>
              <a:rPr lang="fa-IR" dirty="0" smtClean="0"/>
              <a:t>  احکام اسلامی با کمک تحلیل های نظری علم اقتصاد</a:t>
            </a:r>
          </a:p>
        </p:txBody>
      </p:sp>
    </p:spTree>
    <p:extLst>
      <p:ext uri="{BB962C8B-B14F-4D97-AF65-F5344CB8AC3E}">
        <p14:creationId xmlns:p14="http://schemas.microsoft.com/office/powerpoint/2010/main" val="4158329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چهارم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اهداف و سیاست های اقتصادی در صدر اسلام</a:t>
            </a:r>
          </a:p>
          <a:p>
            <a:pPr marL="0" indent="0" algn="r">
              <a:buNone/>
            </a:pPr>
            <a:r>
              <a:rPr lang="fa-IR" dirty="0" smtClean="0"/>
              <a:t>* استخراج ساختارکلان نظام اقتصادی اسلام با فرض عدم دولت</a:t>
            </a:r>
          </a:p>
          <a:p>
            <a:pPr marL="0" indent="0" algn="r">
              <a:buNone/>
            </a:pPr>
            <a:r>
              <a:rPr lang="fa-IR" dirty="0" smtClean="0"/>
              <a:t>* ساختارکلان نظام اقتصادی اسلام با فرض ورود دولت</a:t>
            </a:r>
          </a:p>
          <a:p>
            <a:pPr marL="0" indent="0" algn="r">
              <a:buNone/>
            </a:pPr>
            <a:r>
              <a:rPr lang="fa-IR" dirty="0" smtClean="0"/>
              <a:t>* ساختارکلان </a:t>
            </a:r>
            <a:r>
              <a:rPr lang="fa-IR" dirty="0"/>
              <a:t>نظام اقتصادی اسلام با فرض </a:t>
            </a:r>
            <a:r>
              <a:rPr lang="fa-IR" dirty="0" smtClean="0"/>
              <a:t>ورود بخش خارجی</a:t>
            </a:r>
          </a:p>
          <a:p>
            <a:pPr marL="0" indent="0" algn="r">
              <a:buNone/>
            </a:pPr>
            <a:r>
              <a:rPr lang="fa-IR" dirty="0" smtClean="0"/>
              <a:t>* حد اکثر کردن نرخ استفاده از منابع دردولت اسلامی </a:t>
            </a:r>
          </a:p>
          <a:p>
            <a:pPr marL="0" indent="0" algn="r">
              <a:buNone/>
            </a:pPr>
            <a:r>
              <a:rPr lang="fa-IR" dirty="0" smtClean="0"/>
              <a:t>* حداقل کردن شکاف توزیعی در دولت اسلامی</a:t>
            </a:r>
          </a:p>
          <a:p>
            <a:pPr marL="0" indent="0" algn="r">
              <a:buNone/>
            </a:pPr>
            <a:r>
              <a:rPr lang="fa-IR" dirty="0" smtClean="0"/>
              <a:t>* تشریح،بحث </a:t>
            </a:r>
            <a:r>
              <a:rPr lang="fa-IR" dirty="0"/>
              <a:t>و گفتگوپیرامون موضوعات و پروژه های منتخب قبلی درچهارچوب</a:t>
            </a:r>
          </a:p>
          <a:p>
            <a:pPr marL="0" indent="0" algn="r">
              <a:buNone/>
            </a:pPr>
            <a:r>
              <a:rPr lang="fa-IR" dirty="0"/>
              <a:t>  احکام اسلامی با کمک تحلیل های نظری علم اقتصاد</a:t>
            </a:r>
          </a:p>
          <a:p>
            <a:pPr marL="0" indent="0" algn="r">
              <a:buNone/>
            </a:pP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1112773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پنجم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بررسی نظریات اقتصادی علمای مسلمان و نقش ایشان در تدوین علم اقتصاد</a:t>
            </a:r>
          </a:p>
          <a:p>
            <a:pPr marL="0" indent="0" algn="r">
              <a:buNone/>
            </a:pPr>
            <a:r>
              <a:rPr lang="fa-IR" dirty="0" smtClean="0"/>
              <a:t> * نظریه ارزش،پول و قیمت ها در کتاب المقدمه ابن خلدون</a:t>
            </a:r>
          </a:p>
          <a:p>
            <a:pPr marL="0" indent="0" algn="r">
              <a:buNone/>
            </a:pPr>
            <a:r>
              <a:rPr lang="fa-IR" dirty="0" smtClean="0"/>
              <a:t> * رویکردی اقتصادی به اندیشه های فارابی(دلایل تقسیم کار از نظر فارابی)</a:t>
            </a:r>
          </a:p>
          <a:p>
            <a:pPr marL="0" indent="0" algn="r">
              <a:buNone/>
            </a:pPr>
            <a:r>
              <a:rPr lang="fa-IR" dirty="0" smtClean="0"/>
              <a:t> * اندیشه های اقتصادی شیخ مفید-دیدگاه های اقتصادی خواجه نظام الملک</a:t>
            </a:r>
          </a:p>
          <a:p>
            <a:pPr marL="0" indent="0" algn="r">
              <a:buNone/>
            </a:pPr>
            <a:r>
              <a:rPr lang="fa-IR" dirty="0" smtClean="0"/>
              <a:t> * اندیشه های اقتصادی شیخ طوسی-دیدگاه های اقتصادی خواجه نصیر الدین </a:t>
            </a:r>
          </a:p>
          <a:p>
            <a:pPr marL="0" indent="0" algn="r">
              <a:buNone/>
            </a:pPr>
            <a:r>
              <a:rPr lang="fa-IR" dirty="0" smtClean="0"/>
              <a:t> * تبیین نظریات اثر گذار غزالی بر اقتصاد در محورهای مختلف</a:t>
            </a:r>
          </a:p>
          <a:p>
            <a:pPr marL="0" indent="0" algn="r">
              <a:buNone/>
            </a:pPr>
            <a:r>
              <a:rPr lang="fa-IR" dirty="0" smtClean="0"/>
              <a:t> * تبیین اصول حاکم بر بازاراز دیدگاه محقق حلی و اثر آن ها بر اقتصاد</a:t>
            </a:r>
          </a:p>
          <a:p>
            <a:pPr marL="0" indent="0" algn="r">
              <a:buNone/>
            </a:pPr>
            <a:r>
              <a:rPr lang="fa-IR" dirty="0" smtClean="0"/>
              <a:t> * تبیین اندیشه های اقتصادی ابن خلدون و مقریزی </a:t>
            </a:r>
          </a:p>
          <a:p>
            <a:pPr marL="0" indent="0" algn="r">
              <a:buNone/>
            </a:pPr>
            <a:r>
              <a:rPr lang="fa-IR" dirty="0" smtClean="0"/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289395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ششم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r>
              <a:rPr lang="fa-IR" dirty="0" smtClean="0"/>
              <a:t>* بررسی نظریه قیمت و مبادله با توجه به دید گاه های مختلف اندیشمندان اسلامی و غربی</a:t>
            </a:r>
          </a:p>
          <a:p>
            <a:pPr marL="0" indent="0" algn="r">
              <a:buNone/>
            </a:pPr>
            <a:r>
              <a:rPr lang="fa-IR" dirty="0" smtClean="0"/>
              <a:t>* چارچوب نظری مبادله و قیمت گذاری از دیدگاه شهید صدر(ره)</a:t>
            </a:r>
          </a:p>
          <a:p>
            <a:pPr marL="0" indent="0" algn="r">
              <a:buNone/>
            </a:pPr>
            <a:r>
              <a:rPr lang="fa-IR" dirty="0" smtClean="0"/>
              <a:t>* تحلیلی بر نظریه ارزش و توزیع در اقتصادنا</a:t>
            </a:r>
          </a:p>
          <a:p>
            <a:pPr marL="0" indent="0" algn="r">
              <a:buNone/>
            </a:pPr>
            <a:r>
              <a:rPr lang="fa-IR" dirty="0" smtClean="0"/>
              <a:t>* رشد و توسعه اقتصادی از منظر دین اسلام</a:t>
            </a:r>
          </a:p>
          <a:p>
            <a:pPr marL="0" indent="0" algn="r">
              <a:buNone/>
            </a:pPr>
            <a:r>
              <a:rPr lang="fa-IR" dirty="0" smtClean="0"/>
              <a:t>* شاخص های پیشرفت و توسعه پایداراز دیدگاه علمای مسلمان</a:t>
            </a:r>
          </a:p>
          <a:p>
            <a:pPr marL="0" indent="0" algn="r">
              <a:buNone/>
            </a:pPr>
            <a:r>
              <a:rPr lang="fa-IR" dirty="0" smtClean="0"/>
              <a:t>* مبانی بخش عمومی در اقتصاد اسلامی</a:t>
            </a:r>
          </a:p>
          <a:p>
            <a:pPr marL="0" indent="0" algn="r">
              <a:buNone/>
            </a:pPr>
            <a:r>
              <a:rPr lang="fa-IR" dirty="0" smtClean="0"/>
              <a:t>* مبانی اصول خصوصی سازی در اسلام </a:t>
            </a:r>
          </a:p>
          <a:p>
            <a:pPr marL="0" indent="0" algn="r">
              <a:buNone/>
            </a:pPr>
            <a:r>
              <a:rPr lang="fa-IR" dirty="0" smtClean="0"/>
              <a:t>* بحثی در باره مالکیت مختلط و چگونگی تحقق آن</a:t>
            </a:r>
          </a:p>
          <a:p>
            <a:pPr marL="0" indent="0" algn="r">
              <a:buNone/>
            </a:pP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191129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هفتم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جهان بینی و کردار های اقتصادی</a:t>
            </a:r>
          </a:p>
          <a:p>
            <a:pPr marL="0" indent="0" algn="r">
              <a:buNone/>
            </a:pPr>
            <a:r>
              <a:rPr lang="fa-IR" dirty="0" smtClean="0"/>
              <a:t>* جمع اخلاق و اقتصاد در اسلام</a:t>
            </a:r>
          </a:p>
          <a:p>
            <a:pPr marL="0" indent="0" algn="r">
              <a:buNone/>
            </a:pPr>
            <a:r>
              <a:rPr lang="fa-IR" dirty="0" smtClean="0"/>
              <a:t>* رفتار اقتصادی و عواطف اخلاقی</a:t>
            </a:r>
          </a:p>
          <a:p>
            <a:pPr marL="0" indent="0" algn="r">
              <a:buNone/>
            </a:pPr>
            <a:r>
              <a:rPr lang="fa-IR" dirty="0" smtClean="0"/>
              <a:t>* نگاهی به اقتصاد بازار از دریچه اخلاق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اعتدال و رفتار مصرفی مومنان در عرصه های مختلف زندگی فردی و اجتماعی</a:t>
            </a:r>
          </a:p>
          <a:p>
            <a:pPr marL="0" indent="0" algn="r">
              <a:buNone/>
            </a:pPr>
            <a:r>
              <a:rPr lang="fa-IR" dirty="0" smtClean="0"/>
              <a:t>* عدالت ورزی در تخصیص امکانات و توزیع درآمدها</a:t>
            </a:r>
          </a:p>
          <a:p>
            <a:pPr marL="0" indent="0" algn="r">
              <a:buNone/>
            </a:pPr>
            <a:r>
              <a:rPr lang="fa-IR" dirty="0" smtClean="0"/>
              <a:t>* رعایت اصل توازن در مصرف و اهتمام ویژه به فرهنگ صرفه جویی</a:t>
            </a:r>
          </a:p>
          <a:p>
            <a:pPr marL="0" indent="0" algn="r">
              <a:buNone/>
            </a:pPr>
            <a:r>
              <a:rPr lang="fa-IR" dirty="0" smtClean="0"/>
              <a:t>* تابع مطلوبیت و تابع تقاضای مومنان</a:t>
            </a:r>
          </a:p>
          <a:p>
            <a:pPr marL="0" indent="0" algn="r">
              <a:buNone/>
            </a:pPr>
            <a:r>
              <a:rPr lang="fa-IR" dirty="0" smtClean="0"/>
              <a:t>* الگوی جامع مصرف</a:t>
            </a:r>
          </a:p>
        </p:txBody>
      </p:sp>
    </p:spTree>
    <p:extLst>
      <p:ext uri="{BB962C8B-B14F-4D97-AF65-F5344CB8AC3E}">
        <p14:creationId xmlns:p14="http://schemas.microsoft.com/office/powerpoint/2010/main" val="366462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هشتم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معرفی الگوی انفاق و تبیین رابطه آن با متغیرهای کلان اقتصادی</a:t>
            </a:r>
          </a:p>
          <a:p>
            <a:pPr marL="0" indent="0" algn="r">
              <a:buNone/>
            </a:pPr>
            <a:r>
              <a:rPr lang="fa-IR" dirty="0" smtClean="0"/>
              <a:t>* تبیین قاعده لاضرر و لاضرار در مباحث فقهی</a:t>
            </a:r>
          </a:p>
          <a:p>
            <a:pPr marL="0" indent="0" algn="r">
              <a:buNone/>
            </a:pPr>
            <a:r>
              <a:rPr lang="fa-IR" dirty="0" smtClean="0"/>
              <a:t>* نگرشی بر پدیده وقف در اقتصاد اسلامی و کاربرد آن درحل مشکلات اقتصاد جدید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شرح تعدادی از قواعد فقهی عام مانند: قاعده نفی سبیل ، قاعده نفی عسر و حرج و....</a:t>
            </a:r>
          </a:p>
          <a:p>
            <a:pPr marL="0" indent="0" algn="r">
              <a:buNone/>
            </a:pPr>
            <a:r>
              <a:rPr lang="fa-IR" dirty="0" smtClean="0"/>
              <a:t>* شرح تعدادی از قواعد فقهی خاص مانند: قاعده اتلاف ، قاعده حیازت، قاعده تسلیط و ...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روش شناسی انسان اقتصادی بر اساس آموزه های اسلامی</a:t>
            </a:r>
          </a:p>
          <a:p>
            <a:pPr marL="0" indent="0" algn="r">
              <a:buNone/>
            </a:pPr>
            <a:r>
              <a:rPr lang="fa-IR" dirty="0"/>
              <a:t>* تشریح،بحث و گفتگوپیرامون موضوعات و پروژه های منتخب قبلی درچهارچوب</a:t>
            </a:r>
          </a:p>
          <a:p>
            <a:pPr marL="0" indent="0" algn="r">
              <a:buNone/>
            </a:pPr>
            <a:r>
              <a:rPr lang="fa-IR" dirty="0"/>
              <a:t>  احکام اسلامی با کمک تحلیل های نظری علم اقتصاد</a:t>
            </a:r>
          </a:p>
          <a:p>
            <a:pPr marL="0" indent="0" algn="r">
              <a:buNone/>
            </a:pP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4237899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نهم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اسلام و انگیزه فعالیت های اقتصادی</a:t>
            </a:r>
          </a:p>
          <a:p>
            <a:pPr marL="0" indent="0" algn="r">
              <a:buNone/>
            </a:pPr>
            <a:r>
              <a:rPr lang="fa-IR" dirty="0" smtClean="0"/>
              <a:t>* رفتار تولیدی مومنان با توجه به سیره تولیدی امام علی(ع) </a:t>
            </a:r>
          </a:p>
          <a:p>
            <a:pPr marL="0" indent="0" algn="r">
              <a:buNone/>
            </a:pPr>
            <a:r>
              <a:rPr lang="fa-IR" dirty="0" smtClean="0"/>
              <a:t>* ترکیب اهداف فردی و جمعی در تولید با عنایت به اهداف تولید در اسلام</a:t>
            </a:r>
          </a:p>
          <a:p>
            <a:pPr marL="0" indent="0" algn="r">
              <a:buNone/>
            </a:pPr>
            <a:r>
              <a:rPr lang="fa-IR" dirty="0" smtClean="0"/>
              <a:t>* ضوابط هدایت کننده رفتار تولید کنندگان بر اساس آموزه های اسلامی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اهداف و انگیزه پس انداز و سرمایه گذاری در اقتصاد اسلامی </a:t>
            </a:r>
          </a:p>
          <a:p>
            <a:pPr marL="0" indent="0" algn="r">
              <a:buNone/>
            </a:pPr>
            <a:r>
              <a:rPr lang="fa-IR" dirty="0" smtClean="0"/>
              <a:t>* ارتباط بین سیستم اقتصادی با نظام اجتماعی اسلام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رویکرد اسلامی به فلسفه اخلاق تجارت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371067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تعریف ربا و توجیه علمی حرمت آن (فلسفه تحریم ربا )</a:t>
            </a:r>
          </a:p>
          <a:p>
            <a:pPr marL="0" indent="0" algn="r">
              <a:buNone/>
            </a:pPr>
            <a:r>
              <a:rPr lang="fa-IR" dirty="0" smtClean="0"/>
              <a:t>* بررسی و نقد نظریات برخی از اندیشه وران اسلامی در باره ماهیت پول</a:t>
            </a:r>
          </a:p>
          <a:p>
            <a:pPr marL="0" indent="0" algn="r">
              <a:buNone/>
            </a:pPr>
            <a:r>
              <a:rPr lang="fa-IR" dirty="0" smtClean="0"/>
              <a:t>* ماهیت بهره و ربا،دیدگاه مقایسه ای و نقد توجیهات آن ها</a:t>
            </a:r>
          </a:p>
          <a:p>
            <a:pPr marL="0" indent="0" algn="r">
              <a:buNone/>
            </a:pPr>
            <a:r>
              <a:rPr lang="fa-IR" dirty="0" smtClean="0"/>
              <a:t>* مفهوم بهره در نظریات اقتصادی متفکرین مسلمان</a:t>
            </a:r>
          </a:p>
          <a:p>
            <a:pPr marL="0" indent="0" algn="r">
              <a:buNone/>
            </a:pPr>
            <a:r>
              <a:rPr lang="fa-IR" dirty="0" smtClean="0"/>
              <a:t>* بررسی مصادیق ربا در شرایط تورمی از نظر حقوق و اقتصاد اسلامی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مصرف در طی زمان و قرض الحسنه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سرمایه گذاری،قرض الحسنه و انفاق در طول زمان</a:t>
            </a:r>
          </a:p>
          <a:p>
            <a:pPr marL="0" indent="0" algn="r">
              <a:buNone/>
            </a:pPr>
            <a:r>
              <a:rPr lang="fa-IR" dirty="0" smtClean="0"/>
              <a:t>* اثر حذف ربا بر انباشت سرمایه و تورم قیمت ها</a:t>
            </a:r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3136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یازدهم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تفاوت بین بانکداری متعارف و بانکداری اسلامی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آثار جایگزین نظام مشارکت به جای نظام بهره</a:t>
            </a:r>
          </a:p>
          <a:p>
            <a:pPr marL="0" indent="0" algn="r">
              <a:buNone/>
            </a:pPr>
            <a:r>
              <a:rPr lang="fa-IR" dirty="0" smtClean="0"/>
              <a:t>* مشکلات بانک های اسلامی و راه حل آن ها</a:t>
            </a:r>
          </a:p>
          <a:p>
            <a:pPr marL="0" indent="0" algn="r">
              <a:buNone/>
            </a:pPr>
            <a:r>
              <a:rPr lang="fa-IR" dirty="0" smtClean="0"/>
              <a:t>* بانکداری بدون ربا در راستای هدایت نقدینگی به بخش واقعی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بررسی نظری تاثیرنظام بانکداری غیرربوی برپدیده حرکت سرمایه بین داخل وخارج</a:t>
            </a:r>
          </a:p>
          <a:p>
            <a:pPr marL="0" indent="0" algn="r">
              <a:buNone/>
            </a:pPr>
            <a:r>
              <a:rPr lang="fa-IR" dirty="0" smtClean="0"/>
              <a:t>* تسهیلات اعطایی در ارتباط با معاملات یا مبادلات</a:t>
            </a:r>
          </a:p>
          <a:p>
            <a:pPr marL="0" indent="0" algn="r">
              <a:buNone/>
            </a:pPr>
            <a:r>
              <a:rPr lang="fa-IR" dirty="0" smtClean="0"/>
              <a:t>* انواع خیارات و رهن در قانون مدنی</a:t>
            </a:r>
          </a:p>
          <a:p>
            <a:pPr marL="0" indent="0" algn="r">
              <a:buNone/>
            </a:pPr>
            <a:r>
              <a:rPr lang="fa-IR" dirty="0" smtClean="0"/>
              <a:t>* دستورالعمل های اجرایی قانون عملیات بانکی بدون ربا  </a:t>
            </a:r>
          </a:p>
        </p:txBody>
      </p:sp>
    </p:spTree>
    <p:extLst>
      <p:ext uri="{BB962C8B-B14F-4D97-AF65-F5344CB8AC3E}">
        <p14:creationId xmlns:p14="http://schemas.microsoft.com/office/powerpoint/2010/main" val="2622229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دوازدهم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پول و سیاست های پولی و مالی در اقتصاد بدون بهره</a:t>
            </a:r>
          </a:p>
          <a:p>
            <a:pPr marL="0" indent="0" algn="r">
              <a:buNone/>
            </a:pPr>
            <a:r>
              <a:rPr lang="fa-IR" dirty="0" smtClean="0"/>
              <a:t>* وظایف بانک مرکزی در نظام بانکداری بدون ربا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ابزارهای کمی و کیفی سیاست پولی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عملیات بازار باز از طریق خرید و فروش اوراق بهادار بدون ربا</a:t>
            </a:r>
          </a:p>
          <a:p>
            <a:pPr marL="0" indent="0" algn="r">
              <a:buNone/>
            </a:pPr>
            <a:r>
              <a:rPr lang="fa-IR" dirty="0" smtClean="0"/>
              <a:t>* بررسی قانون حذف بهره از عملیات بانکی و کیفیت انجام خدمات بانکی</a:t>
            </a:r>
          </a:p>
          <a:p>
            <a:pPr marL="0" indent="0" algn="r">
              <a:buNone/>
            </a:pPr>
            <a:r>
              <a:rPr lang="fa-IR" dirty="0" smtClean="0"/>
              <a:t>* عملیات شبه بازار باز، تغییر نرخ سپرده قانونی و تغییر نرخ باز تنزیل 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تحلیل کنزازدیدگاه فقه و اقتصاد                                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موضوع شناسی پول و جایگاه آن در احکام فقهی کاهش ارزش پول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171739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سیزدهم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سیاست های کمی و کیفی مالی</a:t>
            </a:r>
          </a:p>
          <a:p>
            <a:pPr marL="0" indent="0" algn="r">
              <a:buNone/>
            </a:pPr>
            <a:r>
              <a:rPr lang="fa-IR" dirty="0" smtClean="0"/>
              <a:t>* ابزار های سیاست مالی دولت اسلامی</a:t>
            </a:r>
          </a:p>
          <a:p>
            <a:pPr marL="0" indent="0" algn="r">
              <a:buNone/>
            </a:pPr>
            <a:r>
              <a:rPr lang="fa-IR" dirty="0" smtClean="0"/>
              <a:t>* مقایسه مالیات های اسلامی با مالیات های متعارف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بررسی دیدگاه اسلام در باره بازار پول و سرمایه</a:t>
            </a:r>
          </a:p>
          <a:p>
            <a:pPr marL="0" indent="0" algn="r">
              <a:buNone/>
            </a:pPr>
            <a:r>
              <a:rPr lang="fa-IR" dirty="0" smtClean="0"/>
              <a:t>* ماهیت عقود شرعی با ساختار کدام بازار سازگارتر است؟</a:t>
            </a:r>
          </a:p>
          <a:p>
            <a:pPr marL="0" indent="0" algn="r">
              <a:buNone/>
            </a:pPr>
            <a:r>
              <a:rPr lang="fa-IR" dirty="0" smtClean="0"/>
              <a:t>* نظام مالیاتی مطلوب با رویکرد آموزه های اسلامی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تاثیر منابع مالی دولت اسلامی بر متغیرهای اقتصادی</a:t>
            </a:r>
          </a:p>
          <a:p>
            <a:pPr marL="0" indent="0" algn="r">
              <a:buNone/>
            </a:pPr>
            <a:r>
              <a:rPr lang="fa-IR" dirty="0" smtClean="0"/>
              <a:t>تاثیر مالیات ومالیات های اسلامی برعرضه نیروی کار، پس انداز و مصرف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56561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چهاردهم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مبانی رفاه اجتماعی در اسلام</a:t>
            </a:r>
          </a:p>
          <a:p>
            <a:pPr marL="0" indent="0" algn="r">
              <a:buNone/>
            </a:pPr>
            <a:r>
              <a:rPr lang="fa-IR" dirty="0" smtClean="0"/>
              <a:t>* تابع رفاه اجتماعی از دیدگاه اسلام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شاخص ها ومعیارهای رفاه اجتماعی</a:t>
            </a:r>
          </a:p>
          <a:p>
            <a:pPr marL="0" indent="0" algn="r">
              <a:buNone/>
            </a:pPr>
            <a:r>
              <a:rPr lang="fa-IR" dirty="0" smtClean="0"/>
              <a:t>* رفاه ، عدالت ، و تامین اجتماعی در اسلام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بدست آوردن بهینه اسلامی با توجه به توابع مطلوبیت</a:t>
            </a:r>
          </a:p>
          <a:p>
            <a:pPr marL="0" indent="0" algn="r">
              <a:buNone/>
            </a:pPr>
            <a:r>
              <a:rPr lang="fa-IR" dirty="0" smtClean="0"/>
              <a:t>* بررسی سازگاری بهینه پرتو با آموزه های اسلامی</a:t>
            </a:r>
            <a:endParaRPr lang="fa-IR" dirty="0"/>
          </a:p>
          <a:p>
            <a:pPr marL="0" indent="0" algn="r">
              <a:buNone/>
            </a:pPr>
            <a:r>
              <a:rPr lang="fa-IR" dirty="0"/>
              <a:t>* تشریح،بحث و گفتگوپیرامون موضوعات و پروژه های منتخب قبلی درچهارچوب</a:t>
            </a:r>
          </a:p>
          <a:p>
            <a:pPr marL="0" indent="0" algn="r">
              <a:buNone/>
            </a:pPr>
            <a:r>
              <a:rPr lang="fa-IR" dirty="0"/>
              <a:t>  احکام اسلامی با کمک تحلیل های نظری علم اقتصاد</a:t>
            </a:r>
          </a:p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383883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پانزدهم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تحلیل فقهی اقتصادی بورس بازی</a:t>
            </a:r>
          </a:p>
          <a:p>
            <a:pPr marL="0" indent="0" algn="r">
              <a:buNone/>
            </a:pPr>
            <a:r>
              <a:rPr lang="fa-IR" dirty="0" smtClean="0"/>
              <a:t>* مبانی نظری(فقهی و اقتصادی) ابزارهای مالی</a:t>
            </a:r>
          </a:p>
          <a:p>
            <a:pPr marL="0" indent="0" algn="r">
              <a:buNone/>
            </a:pPr>
            <a:r>
              <a:rPr lang="fa-IR" dirty="0" smtClean="0"/>
              <a:t>* ضوابط عمومی و خصوصی قراردادهای بازارسرمایه ازدیدگاه فقه اسلامی</a:t>
            </a:r>
          </a:p>
          <a:p>
            <a:pPr marL="0" indent="0" algn="r">
              <a:buNone/>
            </a:pPr>
            <a:r>
              <a:rPr lang="fa-IR" dirty="0" smtClean="0"/>
              <a:t>* نقد وبررسی ابزارهای مالی کاربردپذیر(صکوک) دربانکداری</a:t>
            </a:r>
          </a:p>
          <a:p>
            <a:pPr marL="0" indent="0" algn="r">
              <a:buNone/>
            </a:pPr>
            <a:r>
              <a:rPr lang="fa-IR" dirty="0" smtClean="0"/>
              <a:t>* ابزارهای محصولات مشتقه دربانکداری اسلامی </a:t>
            </a:r>
          </a:p>
          <a:p>
            <a:pPr marL="0" indent="0" algn="r">
              <a:buNone/>
            </a:pPr>
            <a:r>
              <a:rPr lang="fa-IR" dirty="0" smtClean="0"/>
              <a:t>* تحلیل مقایسه ای ریسک اعتباری در بانکداری اسلامی وبانکداری متداول</a:t>
            </a:r>
          </a:p>
          <a:p>
            <a:pPr marL="0" indent="0" algn="r">
              <a:buNone/>
            </a:pPr>
            <a:r>
              <a:rPr lang="fa-IR" dirty="0" smtClean="0"/>
              <a:t>* مبانی نظری بیمه اسلامی</a:t>
            </a:r>
          </a:p>
        </p:txBody>
      </p:sp>
    </p:spTree>
    <p:extLst>
      <p:ext uri="{BB962C8B-B14F-4D97-AF65-F5344CB8AC3E}">
        <p14:creationId xmlns:p14="http://schemas.microsoft.com/office/powerpoint/2010/main" val="2498334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شانزدهم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شبیه سازی نظام اقتصادی صدر اسلام و انتخاب الگوهای رشد</a:t>
            </a:r>
          </a:p>
          <a:p>
            <a:pPr marL="0" indent="0" algn="r">
              <a:buNone/>
            </a:pPr>
            <a:r>
              <a:rPr lang="fa-IR" dirty="0" smtClean="0"/>
              <a:t>* تبیین الگوی توسعه اقتصادی در اسلام از طریق شبیه سازی ایده نیازهای اساسی</a:t>
            </a:r>
          </a:p>
          <a:p>
            <a:pPr marL="0" indent="0" algn="r">
              <a:buNone/>
            </a:pPr>
            <a:r>
              <a:rPr lang="fa-IR" dirty="0" smtClean="0"/>
              <a:t>* توسعه پایدار در پرتو جهان بینی اسلامی</a:t>
            </a:r>
          </a:p>
          <a:p>
            <a:pPr marL="0" indent="0" algn="r">
              <a:buNone/>
            </a:pPr>
            <a:r>
              <a:rPr lang="fa-IR" dirty="0" smtClean="0"/>
              <a:t>* معرفت شناسی توسعه در سه دوره پیشامدرن،مدرنیته و پسامدرن</a:t>
            </a:r>
          </a:p>
          <a:p>
            <a:pPr marL="0" indent="0" algn="r">
              <a:buNone/>
            </a:pPr>
            <a:r>
              <a:rPr lang="fa-IR" dirty="0" smtClean="0"/>
              <a:t>* نظریه اسلامی عدالت اجتماعی و عدالت اقتصادی</a:t>
            </a:r>
          </a:p>
          <a:p>
            <a:pPr marL="0" indent="0" algn="r">
              <a:buNone/>
            </a:pPr>
            <a:r>
              <a:rPr lang="fa-IR" dirty="0" smtClean="0"/>
              <a:t>* اندیشه </a:t>
            </a:r>
            <a:r>
              <a:rPr lang="fa-IR" dirty="0" smtClean="0"/>
              <a:t>پیشرفت ، مسئله تمدنی انسان امروز در گستره ای چهار صد </a:t>
            </a:r>
            <a:r>
              <a:rPr lang="fa-IR" dirty="0" smtClean="0"/>
              <a:t>ساله</a:t>
            </a:r>
            <a:endParaRPr lang="en-US" dirty="0" smtClean="0"/>
          </a:p>
          <a:p>
            <a:pPr marL="0" indent="0" algn="r">
              <a:buNone/>
            </a:pPr>
            <a:r>
              <a:rPr lang="en-US" dirty="0"/>
              <a:t> </a:t>
            </a:r>
            <a:r>
              <a:rPr lang="fa-IR" dirty="0" smtClean="0"/>
              <a:t>* ابزارهای مالی جدید:اوراق قرضالحسنه * اوراق مرابحه * اوراق استصناع</a:t>
            </a:r>
          </a:p>
          <a:p>
            <a:pPr marL="0" indent="0" algn="r">
              <a:buNone/>
            </a:pPr>
            <a:r>
              <a:rPr lang="fa-IR" dirty="0" smtClean="0"/>
              <a:t>اوراق مشارکت * اوراق اجاره و منعت * اوراق مضارعه،مزارعه ومساقات</a:t>
            </a:r>
            <a:r>
              <a:rPr lang="en-US" dirty="0" smtClean="0"/>
              <a:t> * 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737270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</TotalTime>
  <Words>1358</Words>
  <Application>Microsoft Office PowerPoint</Application>
  <PresentationFormat>Widescreen</PresentationFormat>
  <Paragraphs>166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طرح درس موضوعات انتخابی دراقتصاد اسلام مهدی صفدری</vt:lpstr>
      <vt:lpstr>هفته اول</vt:lpstr>
      <vt:lpstr>هفته دوم</vt:lpstr>
      <vt:lpstr>هفته سوم</vt:lpstr>
      <vt:lpstr>هفته چهارم</vt:lpstr>
      <vt:lpstr>هفته پنجم</vt:lpstr>
      <vt:lpstr>هفته ششم</vt:lpstr>
      <vt:lpstr>هفته هفتم</vt:lpstr>
      <vt:lpstr>هفته هشتم</vt:lpstr>
      <vt:lpstr>هفته نهم</vt:lpstr>
      <vt:lpstr>هفته دهم</vt:lpstr>
      <vt:lpstr>هفته یازدهم</vt:lpstr>
      <vt:lpstr>هفته دوازدهم</vt:lpstr>
      <vt:lpstr>هفته سیزدهم</vt:lpstr>
      <vt:lpstr>هفته چهاردهم</vt:lpstr>
      <vt:lpstr>هفته پانزدهم</vt:lpstr>
      <vt:lpstr>هفته شانزدهم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صفدری</dc:title>
  <dc:creator>Windows User</dc:creator>
  <cp:lastModifiedBy>sony</cp:lastModifiedBy>
  <cp:revision>100</cp:revision>
  <dcterms:created xsi:type="dcterms:W3CDTF">2018-12-08T07:52:18Z</dcterms:created>
  <dcterms:modified xsi:type="dcterms:W3CDTF">2019-06-13T12:14:16Z</dcterms:modified>
</cp:coreProperties>
</file>