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38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4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92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89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28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40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1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3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7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8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002FB-CF34-414D-B814-4068BB612739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2669F-167D-4972-ADBB-33978C8C6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6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3" Type="http://schemas.openxmlformats.org/officeDocument/2006/relationships/image" Target="../media/image187.png"/><Relationship Id="rId7" Type="http://schemas.openxmlformats.org/officeDocument/2006/relationships/image" Target="../media/image191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10" Type="http://schemas.openxmlformats.org/officeDocument/2006/relationships/image" Target="../media/image194.png"/><Relationship Id="rId4" Type="http://schemas.openxmlformats.org/officeDocument/2006/relationships/image" Target="../media/image188.png"/><Relationship Id="rId9" Type="http://schemas.openxmlformats.org/officeDocument/2006/relationships/image" Target="../media/image19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2.png"/><Relationship Id="rId4" Type="http://schemas.openxmlformats.org/officeDocument/2006/relationships/image" Target="../media/image20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3" Type="http://schemas.openxmlformats.org/officeDocument/2006/relationships/image" Target="../media/image211.png"/><Relationship Id="rId7" Type="http://schemas.openxmlformats.org/officeDocument/2006/relationships/image" Target="../media/image215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4" Type="http://schemas.openxmlformats.org/officeDocument/2006/relationships/image" Target="../media/image212.png"/><Relationship Id="rId9" Type="http://schemas.openxmlformats.org/officeDocument/2006/relationships/image" Target="../media/image21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XRD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5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86800" cy="1418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3581400" cy="3045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62" y="2438400"/>
            <a:ext cx="4867275" cy="211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" y="4372074"/>
            <a:ext cx="7836694" cy="2226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560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2401"/>
            <a:ext cx="3520394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29001"/>
            <a:ext cx="8382000" cy="235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487188"/>
            <a:ext cx="107632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7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"/>
            <a:ext cx="8121095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88" y="2047875"/>
            <a:ext cx="8265307" cy="354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48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63000" cy="101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23582"/>
            <a:ext cx="185737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10775"/>
            <a:ext cx="7010400" cy="50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14675"/>
            <a:ext cx="5791200" cy="2879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051109"/>
            <a:ext cx="7353300" cy="438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5638800"/>
            <a:ext cx="17145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77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610600" cy="207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09800"/>
            <a:ext cx="39909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24150"/>
            <a:ext cx="8665029" cy="179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" y="4582162"/>
            <a:ext cx="8479972" cy="1714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956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3124200" cy="3650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27885"/>
            <a:ext cx="5943600" cy="264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23611"/>
            <a:ext cx="8001000" cy="226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117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52400"/>
            <a:ext cx="86391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" y="571500"/>
            <a:ext cx="8720138" cy="172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304149"/>
            <a:ext cx="8591550" cy="116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11167"/>
            <a:ext cx="8354786" cy="104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23" y="4354629"/>
            <a:ext cx="8234363" cy="130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91" y="5616355"/>
            <a:ext cx="8378598" cy="89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3545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6096000" cy="3763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98" y="3276600"/>
            <a:ext cx="3894602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94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534400" cy="2015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43970"/>
            <a:ext cx="3933825" cy="4618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819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732758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3362325"/>
            <a:ext cx="17526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7620000" cy="2935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90800"/>
            <a:ext cx="8458200" cy="63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200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2" y="304800"/>
            <a:ext cx="8839200" cy="71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1" y="1021900"/>
            <a:ext cx="8743950" cy="1030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2133600"/>
            <a:ext cx="8596313" cy="234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9" y="4477387"/>
            <a:ext cx="8596313" cy="1612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981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5943"/>
            <a:ext cx="8382000" cy="99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80" y="1148016"/>
            <a:ext cx="8577263" cy="652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66" y="1779023"/>
            <a:ext cx="8751434" cy="308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65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8922656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90" y="2971800"/>
            <a:ext cx="8677275" cy="2708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0" y="5661866"/>
            <a:ext cx="8240260" cy="1123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107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534400" cy="1357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245" y="1509486"/>
            <a:ext cx="2614612" cy="454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63564"/>
            <a:ext cx="28575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9" y="2516014"/>
            <a:ext cx="8621826" cy="1247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8" y="3763334"/>
            <a:ext cx="71151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93" y="4419600"/>
            <a:ext cx="4007813" cy="225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861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86800" cy="1017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34886"/>
            <a:ext cx="3505200" cy="275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47324"/>
            <a:ext cx="8627269" cy="71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4" y="4766875"/>
            <a:ext cx="8129588" cy="14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137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534400" cy="135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2705100" cy="2068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724150"/>
            <a:ext cx="657225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43250"/>
            <a:ext cx="3043918" cy="342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412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10600" cy="1340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66294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57400"/>
            <a:ext cx="8572500" cy="685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14" y="2742617"/>
            <a:ext cx="5758543" cy="3944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3094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8610600" cy="1331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1407661"/>
            <a:ext cx="8577943" cy="167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3057862"/>
            <a:ext cx="8741228" cy="1758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4" y="4805699"/>
            <a:ext cx="8410575" cy="198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147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6477000" cy="3996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0"/>
            <a:ext cx="8501063" cy="224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761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0"/>
            <a:ext cx="3589003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3" y="2710001"/>
            <a:ext cx="7995455" cy="42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3124200"/>
            <a:ext cx="3871912" cy="306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3163"/>
            <a:ext cx="8534400" cy="33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7654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879159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05100"/>
            <a:ext cx="4491037" cy="3707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073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99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69824"/>
            <a:ext cx="131445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3" y="1484174"/>
            <a:ext cx="8567057" cy="1659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3143951"/>
            <a:ext cx="8358188" cy="1098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3" y="4114800"/>
            <a:ext cx="3386036" cy="253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382937"/>
            <a:ext cx="30861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165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1225"/>
            <a:ext cx="8382000" cy="2331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64" y="2508048"/>
            <a:ext cx="8629650" cy="73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" y="3244366"/>
            <a:ext cx="8616724" cy="99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64" y="4343400"/>
            <a:ext cx="8731024" cy="98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8543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771"/>
            <a:ext cx="3153529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081427"/>
            <a:ext cx="28194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8710613" cy="1745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1464"/>
            <a:ext cx="8558213" cy="135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02" y="5670662"/>
            <a:ext cx="8703808" cy="987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089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2907"/>
            <a:ext cx="8534400" cy="1651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07" y="1828920"/>
            <a:ext cx="8738507" cy="3056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07" y="4798688"/>
            <a:ext cx="1857373" cy="60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60" y="5486400"/>
            <a:ext cx="8382000" cy="74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78455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328482" cy="161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1985"/>
            <a:ext cx="8480882" cy="1651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32" y="3500088"/>
            <a:ext cx="3295650" cy="30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97" y="3810000"/>
            <a:ext cx="8701088" cy="108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320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76200"/>
            <a:ext cx="35718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46" y="647700"/>
            <a:ext cx="8534400" cy="711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19" y="1359505"/>
            <a:ext cx="8712654" cy="479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559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2657"/>
            <a:ext cx="4343400" cy="385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14" y="4681299"/>
            <a:ext cx="8458200" cy="135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674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05800" cy="423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58796"/>
            <a:ext cx="8624888" cy="1001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324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69256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82118"/>
            <a:ext cx="4648200" cy="2734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410200"/>
            <a:ext cx="34385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58982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400" cy="167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1870561"/>
            <a:ext cx="8172450" cy="490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095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3" y="152400"/>
            <a:ext cx="3352800" cy="242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051" y="1135135"/>
            <a:ext cx="5834063" cy="462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71800"/>
            <a:ext cx="8765988" cy="304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626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6800" cy="208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3" y="2316987"/>
            <a:ext cx="8629650" cy="64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8733819" cy="316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584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84223" cy="196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73" y="2228170"/>
            <a:ext cx="8629650" cy="167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626"/>
            <a:ext cx="3886200" cy="314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0410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1" y="250371"/>
            <a:ext cx="8686800" cy="5513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1230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305800" cy="97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452" y="1278191"/>
            <a:ext cx="5376862" cy="381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469" y="1759581"/>
            <a:ext cx="785132" cy="33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81" y="2118664"/>
            <a:ext cx="8711705" cy="1353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83" y="3472660"/>
            <a:ext cx="8655503" cy="138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3149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4953000" cy="3899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8686800" cy="236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76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446657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35" y="2852738"/>
            <a:ext cx="8588079" cy="3011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0641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2288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658586"/>
            <a:ext cx="8624888" cy="37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28" y="1030705"/>
            <a:ext cx="328612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3" y="1752600"/>
            <a:ext cx="7924800" cy="4606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1788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236868" cy="259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52" y="2824163"/>
            <a:ext cx="8474745" cy="3620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516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1353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2" y="1447800"/>
            <a:ext cx="8748032" cy="83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93" y="2304136"/>
            <a:ext cx="8409214" cy="231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22" y="4615776"/>
            <a:ext cx="8058150" cy="1994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4746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409383" cy="458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5222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"/>
            <a:ext cx="7086600" cy="5534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7992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534400" cy="1089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18383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" y="1241898"/>
            <a:ext cx="8710613" cy="2131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8610600" cy="270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5794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7522029" cy="6144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3974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546036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57338"/>
            <a:ext cx="8704525" cy="103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1736"/>
            <a:ext cx="3657600" cy="4420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236" y="4038600"/>
            <a:ext cx="5581649" cy="32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1179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0"/>
            <a:ext cx="3914775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61" y="2815847"/>
            <a:ext cx="5213240" cy="3813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0131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8825"/>
            <a:ext cx="8763000" cy="246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43186"/>
            <a:ext cx="75247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1" y="3200400"/>
            <a:ext cx="8618165" cy="1310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1" y="4511064"/>
            <a:ext cx="8524875" cy="159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4806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771164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86" y="2667000"/>
            <a:ext cx="5486400" cy="358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65697"/>
            <a:ext cx="8534400" cy="49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04736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764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3" y="914400"/>
            <a:ext cx="8605157" cy="1317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39" y="2362200"/>
            <a:ext cx="6599699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5709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567057" cy="4615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17895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727948" cy="274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5243513" cy="403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08692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2143"/>
            <a:ext cx="8411424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2" y="2507662"/>
            <a:ext cx="8534400" cy="269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30" y="5198887"/>
            <a:ext cx="8081963" cy="1597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63281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3276600" cy="341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3555810"/>
            <a:ext cx="8510588" cy="30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49" y="3880757"/>
            <a:ext cx="8705851" cy="201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46326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382000" cy="193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4600"/>
            <a:ext cx="5943600" cy="4120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7456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8869"/>
            <a:ext cx="8578717" cy="241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01686"/>
            <a:ext cx="4419600" cy="335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937140"/>
            <a:ext cx="8610600" cy="65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36786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76200"/>
            <a:ext cx="36195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66750"/>
            <a:ext cx="8491028" cy="328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49660"/>
            <a:ext cx="8401050" cy="1677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3544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3029"/>
            <a:ext cx="8359023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3690937" cy="505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2070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558330" cy="267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76563"/>
            <a:ext cx="8534400" cy="133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3993089"/>
            <a:ext cx="2333625" cy="287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3567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62" y="152400"/>
            <a:ext cx="8681917" cy="170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838" y="1862138"/>
            <a:ext cx="4862512" cy="42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33" y="1840392"/>
            <a:ext cx="1219200" cy="451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025" y="2438400"/>
            <a:ext cx="6791325" cy="35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62" y="2752052"/>
            <a:ext cx="5167312" cy="45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209" y="2982011"/>
            <a:ext cx="2770599" cy="223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96942"/>
            <a:ext cx="30956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035" y="5273192"/>
            <a:ext cx="4956806" cy="31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90" y="5715000"/>
            <a:ext cx="4266244" cy="502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4919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8305800" cy="601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99" y="990600"/>
            <a:ext cx="8384944" cy="127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5405437" cy="349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605" y="5943600"/>
            <a:ext cx="3933825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9930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8153400" cy="707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5789"/>
            <a:ext cx="4886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03678"/>
            <a:ext cx="8763000" cy="73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62200"/>
            <a:ext cx="5395912" cy="396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7161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101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51635"/>
            <a:ext cx="8763000" cy="1362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19400"/>
            <a:ext cx="6738938" cy="357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8074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10600" cy="203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22083"/>
            <a:ext cx="1223962" cy="49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76094"/>
            <a:ext cx="8382000" cy="69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57" y="3298950"/>
            <a:ext cx="5829300" cy="345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4112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05800" cy="134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" y="1572810"/>
            <a:ext cx="61341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74381"/>
            <a:ext cx="8458200" cy="610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579536"/>
            <a:ext cx="4419600" cy="586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" y="2988129"/>
            <a:ext cx="55911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81400"/>
            <a:ext cx="8305800" cy="1725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76800"/>
            <a:ext cx="4925786" cy="33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9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86400"/>
            <a:ext cx="8353425" cy="112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7645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5486400" cy="281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10753"/>
            <a:ext cx="8329613" cy="624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44973"/>
            <a:ext cx="7619999" cy="3349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5614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692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7020995" cy="365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" y="4876800"/>
            <a:ext cx="8624888" cy="69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796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</Words>
  <Application>Microsoft Office PowerPoint</Application>
  <PresentationFormat>On-screen Show (4:3)</PresentationFormat>
  <Paragraphs>1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1" baseType="lpstr">
      <vt:lpstr>Arial</vt:lpstr>
      <vt:lpstr>Calibri</vt:lpstr>
      <vt:lpstr>Office Theme</vt:lpstr>
      <vt:lpstr>XRD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XRD</dc:title>
  <dc:creator>pc1</dc:creator>
  <cp:lastModifiedBy>HAMIDEH</cp:lastModifiedBy>
  <cp:revision>37</cp:revision>
  <dcterms:created xsi:type="dcterms:W3CDTF">2016-04-12T05:18:45Z</dcterms:created>
  <dcterms:modified xsi:type="dcterms:W3CDTF">2019-11-10T16:42:18Z</dcterms:modified>
</cp:coreProperties>
</file>