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9" d="100"/>
          <a:sy n="79" d="100"/>
        </p:scale>
        <p:origin x="1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004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01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899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651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929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171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912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488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739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170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87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 smtClean="0"/>
              <a:t>طرح درس </a:t>
            </a:r>
            <a:r>
              <a:rPr lang="fa-IR" dirty="0" smtClean="0"/>
              <a:t>اقتصاد ایران</a:t>
            </a:r>
            <a:r>
              <a:rPr lang="fa-IR" dirty="0" smtClean="0"/>
              <a:t/>
            </a:r>
            <a:br>
              <a:rPr lang="fa-IR" dirty="0" smtClean="0"/>
            </a:br>
            <a:r>
              <a:rPr lang="fa-IR" sz="2800" dirty="0" smtClean="0"/>
              <a:t>مهدی صفد</a:t>
            </a:r>
            <a:r>
              <a:rPr lang="fa-IR" sz="2800" dirty="0" smtClean="0"/>
              <a:t>ری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dirty="0" smtClean="0"/>
              <a:t>3 </a:t>
            </a:r>
            <a:r>
              <a:rPr lang="fa-IR" dirty="0" smtClean="0"/>
              <a:t>واحد</a:t>
            </a:r>
            <a:r>
              <a:rPr lang="fa-IR" dirty="0" smtClean="0"/>
              <a:t>.کارشناسی ارشد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952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اول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 smtClean="0"/>
          </a:p>
          <a:p>
            <a:pPr marL="0" indent="0" algn="r">
              <a:buNone/>
            </a:pPr>
            <a:r>
              <a:rPr lang="fa-IR" dirty="0" smtClean="0"/>
              <a:t>* کلیات</a:t>
            </a:r>
          </a:p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تاریخ و اقتصاد ایران از گذشته های دورتا انقلاب مشروطیت ( بحث کلی )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2953604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دوم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جمعیت ، سرزمین و الگوهای سکونتی</a:t>
            </a:r>
          </a:p>
          <a:p>
            <a:pPr algn="r"/>
            <a:endParaRPr lang="fa-IR" dirty="0"/>
          </a:p>
          <a:p>
            <a:pPr algn="r"/>
            <a:r>
              <a:rPr lang="fa-IR" dirty="0" smtClean="0"/>
              <a:t>* شامل :</a:t>
            </a:r>
          </a:p>
          <a:p>
            <a:pPr algn="r"/>
            <a:r>
              <a:rPr lang="fa-IR" dirty="0" smtClean="0"/>
              <a:t>* جمعیت ، ترکیب سنی و جنسی ، تحول جمعیتی</a:t>
            </a:r>
          </a:p>
          <a:p>
            <a:pPr algn="r"/>
            <a:r>
              <a:rPr lang="fa-IR" dirty="0" smtClean="0"/>
              <a:t>* وضعیت طبیعی و اقلیمی ، الگوهای زیستی و عشایری</a:t>
            </a:r>
          </a:p>
          <a:p>
            <a:pPr algn="r"/>
            <a:r>
              <a:rPr lang="fa-IR" dirty="0" smtClean="0"/>
              <a:t>* روستایی و شهری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3204772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سوم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سازماندهی فعالیت های اقتصادی</a:t>
            </a:r>
          </a:p>
          <a:p>
            <a:pPr algn="r"/>
            <a:endParaRPr lang="fa-IR" dirty="0" smtClean="0"/>
          </a:p>
          <a:p>
            <a:pPr algn="r"/>
            <a:r>
              <a:rPr lang="fa-IR" dirty="0" smtClean="0"/>
              <a:t>* مبانی قانونی</a:t>
            </a:r>
          </a:p>
          <a:p>
            <a:pPr algn="r"/>
            <a:r>
              <a:rPr lang="fa-IR" dirty="0" smtClean="0"/>
              <a:t>* شامل :</a:t>
            </a:r>
          </a:p>
          <a:p>
            <a:pPr algn="r"/>
            <a:r>
              <a:rPr lang="fa-IR" dirty="0" smtClean="0"/>
              <a:t>* قانون اساسی ، قانون برنامه و بودجه ، قانون محاسبات ، قوانین پولی و بانکی ، </a:t>
            </a:r>
          </a:p>
          <a:p>
            <a:pPr algn="r"/>
            <a:r>
              <a:rPr lang="fa-IR" dirty="0" smtClean="0"/>
              <a:t>* قوانین مالیاتی ، قوانین تجارت ، کار و بیمه ها اجتماعی ، قانون شوراها ،</a:t>
            </a:r>
          </a:p>
          <a:p>
            <a:pPr algn="r"/>
            <a:r>
              <a:rPr lang="fa-IR" dirty="0" smtClean="0"/>
              <a:t>* قوانین مربوط به شرکت های دولتی ، قانون اجرائی اصل 49 قانون اساسی ،</a:t>
            </a:r>
          </a:p>
          <a:p>
            <a:pPr algn="r"/>
            <a:r>
              <a:rPr lang="fa-IR" dirty="0" smtClean="0"/>
              <a:t>* قوانین مربوط به بخش های دولتی ، تعاونی و خصوصی</a:t>
            </a:r>
          </a:p>
          <a:p>
            <a:pPr algn="r"/>
            <a:r>
              <a:rPr lang="fa-IR" dirty="0" smtClean="0"/>
              <a:t>* نقش و جایگاه دولت در اقتصاد</a:t>
            </a:r>
          </a:p>
          <a:p>
            <a:pPr marL="0" indent="0" algn="r">
              <a:buNone/>
            </a:pPr>
            <a:r>
              <a:rPr lang="fa-IR" dirty="0" smtClean="0"/>
              <a:t> </a:t>
            </a:r>
          </a:p>
          <a:p>
            <a:pPr algn="r"/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1453756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چهارم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endParaRPr lang="fa-IR" dirty="0" smtClean="0"/>
          </a:p>
          <a:p>
            <a:pPr algn="r"/>
            <a:r>
              <a:rPr lang="fa-IR" dirty="0" smtClean="0"/>
              <a:t>* نظام برنامه ریزی و بودجه</a:t>
            </a:r>
          </a:p>
          <a:p>
            <a:pPr algn="r"/>
            <a:r>
              <a:rPr lang="fa-IR" dirty="0" smtClean="0"/>
              <a:t>* نظام مالیاتی</a:t>
            </a:r>
          </a:p>
          <a:p>
            <a:pPr algn="r"/>
            <a:r>
              <a:rPr lang="fa-IR" dirty="0" smtClean="0"/>
              <a:t>* تشکیلات اداری و اجرایی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733517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پنجم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endParaRPr lang="fa-IR" dirty="0" smtClean="0"/>
          </a:p>
          <a:p>
            <a:pPr algn="r"/>
            <a:r>
              <a:rPr lang="fa-IR" dirty="0" smtClean="0"/>
              <a:t>* نظام پولی و بانکی</a:t>
            </a:r>
          </a:p>
          <a:p>
            <a:pPr algn="r"/>
            <a:r>
              <a:rPr lang="fa-IR" dirty="0" smtClean="0"/>
              <a:t>* نظام اجرائی طرح های عمرانی</a:t>
            </a:r>
          </a:p>
          <a:p>
            <a:pPr algn="r"/>
            <a:r>
              <a:rPr lang="fa-IR" dirty="0" smtClean="0"/>
              <a:t>* چهارچوب فعالیت بخش خصوصی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2003278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ششم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ارتباطات اقتصادی بین المللی</a:t>
            </a:r>
          </a:p>
          <a:p>
            <a:pPr algn="r"/>
            <a:endParaRPr lang="fa-IR" dirty="0"/>
          </a:p>
          <a:p>
            <a:pPr algn="r"/>
            <a:r>
              <a:rPr lang="fa-IR" dirty="0" smtClean="0"/>
              <a:t>* ایران در رابطه با اقتصاد جهانی</a:t>
            </a:r>
          </a:p>
          <a:p>
            <a:pPr algn="r"/>
            <a:r>
              <a:rPr lang="fa-IR" dirty="0" smtClean="0"/>
              <a:t>* قراردادهای بین المللی اقتصادی کشور</a:t>
            </a:r>
          </a:p>
          <a:p>
            <a:pPr algn="r"/>
            <a:r>
              <a:rPr lang="fa-IR" dirty="0" smtClean="0"/>
              <a:t>* واردات</a:t>
            </a:r>
          </a:p>
          <a:p>
            <a:pPr algn="r"/>
            <a:r>
              <a:rPr lang="fa-IR" dirty="0" smtClean="0"/>
              <a:t>* صادرات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3278976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هفتم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انتقال تکنولوژی</a:t>
            </a:r>
          </a:p>
          <a:p>
            <a:pPr algn="r"/>
            <a:endParaRPr lang="fa-IR" dirty="0" smtClean="0"/>
          </a:p>
          <a:p>
            <a:pPr algn="r"/>
            <a:r>
              <a:rPr lang="fa-IR" dirty="0" smtClean="0"/>
              <a:t>* مبانی اجتماعی تولید اقتصادی</a:t>
            </a:r>
          </a:p>
          <a:p>
            <a:pPr algn="r"/>
            <a:endParaRPr lang="fa-IR" dirty="0"/>
          </a:p>
          <a:p>
            <a:pPr algn="r"/>
            <a:r>
              <a:rPr lang="fa-IR" dirty="0" smtClean="0"/>
              <a:t>* آموزش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3280612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هشتم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بهداشت و درمان</a:t>
            </a:r>
          </a:p>
          <a:p>
            <a:pPr algn="r"/>
            <a:r>
              <a:rPr lang="fa-IR" dirty="0" smtClean="0"/>
              <a:t>* توزیع و درآمد و ثروت وفقر</a:t>
            </a:r>
          </a:p>
          <a:p>
            <a:pPr algn="r"/>
            <a:endParaRPr lang="fa-IR" dirty="0"/>
          </a:p>
          <a:p>
            <a:pPr algn="r"/>
            <a:r>
              <a:rPr lang="fa-IR" dirty="0" smtClean="0"/>
              <a:t>* مبانی اقتصادی</a:t>
            </a:r>
          </a:p>
          <a:p>
            <a:pPr algn="r"/>
            <a:r>
              <a:rPr lang="fa-IR" dirty="0" smtClean="0"/>
              <a:t>* حمل ونقل و ارتباطات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933722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نهم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سوخت و انرژی</a:t>
            </a:r>
          </a:p>
          <a:p>
            <a:pPr algn="r"/>
            <a:endParaRPr lang="fa-IR" dirty="0" smtClean="0"/>
          </a:p>
          <a:p>
            <a:pPr algn="r"/>
            <a:r>
              <a:rPr lang="fa-IR" dirty="0" smtClean="0"/>
              <a:t>* پست و مخابرات</a:t>
            </a:r>
          </a:p>
          <a:p>
            <a:pPr algn="r"/>
            <a:endParaRPr lang="fa-IR" dirty="0"/>
          </a:p>
          <a:p>
            <a:pPr algn="r"/>
            <a:r>
              <a:rPr lang="fa-IR" dirty="0" smtClean="0"/>
              <a:t>* صنایع مادر</a:t>
            </a:r>
          </a:p>
          <a:p>
            <a:pPr algn="r"/>
            <a:endParaRPr lang="fa-IR" dirty="0"/>
          </a:p>
          <a:p>
            <a:pPr algn="r"/>
            <a:r>
              <a:rPr lang="fa-IR" dirty="0" smtClean="0"/>
              <a:t>* موجودی سرمایه ، مبانی فنی تولید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3794204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اشتغال ، سرمایه گذاری ، تکنولوژی و تولید</a:t>
            </a:r>
          </a:p>
          <a:p>
            <a:pPr algn="r"/>
            <a:endParaRPr lang="fa-IR" dirty="0" smtClean="0"/>
          </a:p>
          <a:p>
            <a:pPr algn="r"/>
            <a:r>
              <a:rPr lang="fa-IR" dirty="0" smtClean="0"/>
              <a:t>* اشتغال و بیکاری</a:t>
            </a:r>
          </a:p>
          <a:p>
            <a:pPr algn="r"/>
            <a:r>
              <a:rPr lang="fa-IR" dirty="0" smtClean="0"/>
              <a:t>*سرمایه گذاری و تکنولوژی</a:t>
            </a:r>
          </a:p>
          <a:p>
            <a:pPr algn="r"/>
            <a:r>
              <a:rPr lang="fa-IR" dirty="0" smtClean="0"/>
              <a:t>* تولید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3959214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یازدهم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مصرف ، پس انداز و رفاه اجتماعی</a:t>
            </a:r>
          </a:p>
          <a:p>
            <a:pPr algn="r"/>
            <a:endParaRPr lang="fa-IR" dirty="0" smtClean="0"/>
          </a:p>
          <a:p>
            <a:pPr algn="r"/>
            <a:r>
              <a:rPr lang="fa-IR" dirty="0" smtClean="0"/>
              <a:t>* مصرف</a:t>
            </a:r>
          </a:p>
          <a:p>
            <a:pPr algn="r"/>
            <a:r>
              <a:rPr lang="fa-IR" dirty="0" smtClean="0"/>
              <a:t>* پس انداز</a:t>
            </a:r>
          </a:p>
          <a:p>
            <a:pPr algn="r"/>
            <a:r>
              <a:rPr lang="fa-IR" dirty="0" smtClean="0"/>
              <a:t>* مسکن</a:t>
            </a:r>
            <a:endParaRPr lang="fa-IR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962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دوازدهم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محیط زیست</a:t>
            </a:r>
          </a:p>
          <a:p>
            <a:pPr algn="r"/>
            <a:r>
              <a:rPr lang="fa-IR" dirty="0" smtClean="0"/>
              <a:t>* تامین اجتماعی</a:t>
            </a:r>
          </a:p>
          <a:p>
            <a:pPr algn="r"/>
            <a:endParaRPr lang="fa-IR" dirty="0"/>
          </a:p>
          <a:p>
            <a:pPr algn="r"/>
            <a:r>
              <a:rPr lang="fa-IR" dirty="0" smtClean="0"/>
              <a:t>* بخش های تولیدی</a:t>
            </a:r>
          </a:p>
          <a:p>
            <a:pPr algn="r"/>
            <a:r>
              <a:rPr lang="fa-IR" dirty="0" smtClean="0"/>
              <a:t>* عشایر و تولید عشایری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3484009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سیزدهم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کشاورزی و تولید روستایی</a:t>
            </a:r>
          </a:p>
          <a:p>
            <a:pPr algn="r"/>
            <a:r>
              <a:rPr lang="fa-IR" dirty="0" smtClean="0"/>
              <a:t>* صنایع سنتی ، کوچک و متوسط</a:t>
            </a:r>
          </a:p>
          <a:p>
            <a:pPr algn="r"/>
            <a:endParaRPr lang="fa-IR" dirty="0"/>
          </a:p>
          <a:p>
            <a:pPr algn="r"/>
            <a:r>
              <a:rPr lang="fa-IR" dirty="0" smtClean="0"/>
              <a:t>* نفت و گاز</a:t>
            </a:r>
            <a:endParaRPr lang="fa-IR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171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چهاردهم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بازرگانی داخلی و بین المللی</a:t>
            </a:r>
          </a:p>
          <a:p>
            <a:pPr algn="r"/>
            <a:r>
              <a:rPr lang="fa-IR" dirty="0" smtClean="0"/>
              <a:t>* سایر خدمات</a:t>
            </a:r>
          </a:p>
          <a:p>
            <a:pPr algn="r"/>
            <a:endParaRPr lang="fa-IR" dirty="0"/>
          </a:p>
          <a:p>
            <a:pPr algn="r"/>
            <a:r>
              <a:rPr lang="fa-IR" dirty="0" smtClean="0"/>
              <a:t>* درآمد ها و مخارج دولت</a:t>
            </a:r>
            <a:endParaRPr lang="fa-IR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858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پانزدهم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حجم پول ، نقدینگی و تورم</a:t>
            </a:r>
          </a:p>
          <a:p>
            <a:pPr algn="r"/>
            <a:endParaRPr lang="fa-IR" dirty="0" smtClean="0"/>
          </a:p>
          <a:p>
            <a:pPr algn="r"/>
            <a:endParaRPr lang="fa-IR" dirty="0"/>
          </a:p>
          <a:p>
            <a:pPr algn="r"/>
            <a:r>
              <a:rPr lang="fa-IR" dirty="0" smtClean="0"/>
              <a:t>* عملکرد نظام بانکی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3280837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شانزدهم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endParaRPr lang="fa-IR" dirty="0" smtClean="0"/>
          </a:p>
          <a:p>
            <a:pPr algn="r"/>
            <a:r>
              <a:rPr lang="fa-IR" dirty="0" smtClean="0"/>
              <a:t>* عملکرد شرکت های دولتی</a:t>
            </a:r>
          </a:p>
          <a:p>
            <a:pPr algn="r"/>
            <a:endParaRPr lang="fa-IR" dirty="0" smtClean="0"/>
          </a:p>
          <a:p>
            <a:pPr algn="r"/>
            <a:endParaRPr lang="fa-IR" dirty="0"/>
          </a:p>
          <a:p>
            <a:pPr algn="r"/>
            <a:r>
              <a:rPr lang="fa-IR" smtClean="0"/>
              <a:t>* خلاصه بحث و نتایج عمده</a:t>
            </a:r>
            <a:endParaRPr lang="fa-IR" dirty="0" smtClean="0"/>
          </a:p>
          <a:p>
            <a:pPr marL="0" indent="0" algn="r">
              <a:buNone/>
            </a:pPr>
            <a:endParaRPr lang="fa-IR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120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370</Words>
  <Application>Microsoft Office PowerPoint</Application>
  <PresentationFormat>Widescreen</PresentationFormat>
  <Paragraphs>116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طرح درس اقتصاد ایران مهدی صفدری</vt:lpstr>
      <vt:lpstr>هفته اول</vt:lpstr>
      <vt:lpstr>هفته دوم</vt:lpstr>
      <vt:lpstr>هفته سوم</vt:lpstr>
      <vt:lpstr>هفته چهارم</vt:lpstr>
      <vt:lpstr>هفته پنجم</vt:lpstr>
      <vt:lpstr>هفته ششم</vt:lpstr>
      <vt:lpstr>هفته هفتم</vt:lpstr>
      <vt:lpstr>هفته هشتم</vt:lpstr>
      <vt:lpstr>هفته نهم</vt:lpstr>
      <vt:lpstr>هفته دهم</vt:lpstr>
      <vt:lpstr>هفته یازدهم</vt:lpstr>
      <vt:lpstr>هفته دوازدهم</vt:lpstr>
      <vt:lpstr>هفته سیزدهم</vt:lpstr>
      <vt:lpstr>هفته چهاردهم</vt:lpstr>
      <vt:lpstr>هفته پانزدهم</vt:lpstr>
      <vt:lpstr>هفته شانزدهم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صفدری</dc:title>
  <dc:creator>Windows User</dc:creator>
  <cp:lastModifiedBy>sony</cp:lastModifiedBy>
  <cp:revision>36</cp:revision>
  <dcterms:created xsi:type="dcterms:W3CDTF">2018-12-08T06:05:40Z</dcterms:created>
  <dcterms:modified xsi:type="dcterms:W3CDTF">2019-06-14T23:17:52Z</dcterms:modified>
</cp:coreProperties>
</file>