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08" r:id="rId2"/>
    <p:sldMasterId id="2147483732" r:id="rId3"/>
  </p:sldMasterIdLst>
  <p:notesMasterIdLst>
    <p:notesMasterId r:id="rId108"/>
  </p:notesMasterIdLst>
  <p:sldIdLst>
    <p:sldId id="258" r:id="rId4"/>
    <p:sldId id="256" r:id="rId5"/>
    <p:sldId id="257" r:id="rId6"/>
    <p:sldId id="259" r:id="rId7"/>
    <p:sldId id="260" r:id="rId8"/>
    <p:sldId id="264" r:id="rId9"/>
    <p:sldId id="261" r:id="rId10"/>
    <p:sldId id="262" r:id="rId11"/>
    <p:sldId id="357" r:id="rId12"/>
    <p:sldId id="263" r:id="rId13"/>
    <p:sldId id="359"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358" r:id="rId33"/>
    <p:sldId id="284" r:id="rId34"/>
    <p:sldId id="283"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28" r:id="rId58"/>
    <p:sldId id="329" r:id="rId59"/>
    <p:sldId id="330" r:id="rId60"/>
    <p:sldId id="331" r:id="rId61"/>
    <p:sldId id="332" r:id="rId62"/>
    <p:sldId id="333" r:id="rId63"/>
    <p:sldId id="334" r:id="rId64"/>
    <p:sldId id="335" r:id="rId65"/>
    <p:sldId id="336" r:id="rId66"/>
    <p:sldId id="337" r:id="rId67"/>
    <p:sldId id="338" r:id="rId68"/>
    <p:sldId id="339" r:id="rId69"/>
    <p:sldId id="340" r:id="rId70"/>
    <p:sldId id="341" r:id="rId71"/>
    <p:sldId id="342" r:id="rId72"/>
    <p:sldId id="343" r:id="rId73"/>
    <p:sldId id="344" r:id="rId74"/>
    <p:sldId id="345" r:id="rId75"/>
    <p:sldId id="346" r:id="rId76"/>
    <p:sldId id="347" r:id="rId77"/>
    <p:sldId id="348" r:id="rId78"/>
    <p:sldId id="349" r:id="rId79"/>
    <p:sldId id="350" r:id="rId80"/>
    <p:sldId id="351" r:id="rId81"/>
    <p:sldId id="352" r:id="rId82"/>
    <p:sldId id="353" r:id="rId83"/>
    <p:sldId id="354" r:id="rId84"/>
    <p:sldId id="355" r:id="rId85"/>
    <p:sldId id="356" r:id="rId86"/>
    <p:sldId id="307" r:id="rId87"/>
    <p:sldId id="308" r:id="rId88"/>
    <p:sldId id="309" r:id="rId89"/>
    <p:sldId id="310" r:id="rId90"/>
    <p:sldId id="311" r:id="rId91"/>
    <p:sldId id="312" r:id="rId92"/>
    <p:sldId id="313" r:id="rId93"/>
    <p:sldId id="314" r:id="rId94"/>
    <p:sldId id="315" r:id="rId95"/>
    <p:sldId id="316" r:id="rId96"/>
    <p:sldId id="317" r:id="rId97"/>
    <p:sldId id="318" r:id="rId98"/>
    <p:sldId id="319" r:id="rId99"/>
    <p:sldId id="320" r:id="rId100"/>
    <p:sldId id="321" r:id="rId101"/>
    <p:sldId id="322" r:id="rId102"/>
    <p:sldId id="323" r:id="rId103"/>
    <p:sldId id="324" r:id="rId104"/>
    <p:sldId id="325" r:id="rId105"/>
    <p:sldId id="326" r:id="rId106"/>
    <p:sldId id="327"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66" d="100"/>
          <a:sy n="66" d="100"/>
        </p:scale>
        <p:origin x="128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slide" Target="slides/slide104.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presProps" Target="pres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7269D1-C8EB-4E1C-A517-18A868D5DED5}" type="doc">
      <dgm:prSet loTypeId="urn:microsoft.com/office/officeart/2005/8/layout/pyramid2" loCatId="list" qsTypeId="urn:microsoft.com/office/officeart/2005/8/quickstyle/3d5" qsCatId="3D" csTypeId="urn:microsoft.com/office/officeart/2005/8/colors/accent0_3" csCatId="mainScheme" phldr="1"/>
      <dgm:spPr/>
      <dgm:t>
        <a:bodyPr/>
        <a:lstStyle/>
        <a:p>
          <a:endParaRPr lang="en-US"/>
        </a:p>
      </dgm:t>
    </dgm:pt>
    <dgm:pt modelId="{8898E4BD-6265-4BDE-983F-7EBFF73EDFE3}">
      <dgm:prSet phldrT="[Text]" custT="1"/>
      <dgm:spPr/>
      <dgm:t>
        <a:bodyPr/>
        <a:lstStyle/>
        <a:p>
          <a:pPr rtl="1"/>
          <a:r>
            <a:rPr lang="fa-IR" sz="1800" dirty="0" smtClean="0">
              <a:cs typeface="B Titr" pitchFamily="2" charset="-78"/>
            </a:rPr>
            <a:t>اصل سازمانی</a:t>
          </a:r>
          <a:endParaRPr lang="en-US" sz="1800" dirty="0">
            <a:cs typeface="B Titr" pitchFamily="2" charset="-78"/>
          </a:endParaRPr>
        </a:p>
      </dgm:t>
    </dgm:pt>
    <dgm:pt modelId="{CBF2EE94-14EF-4A3B-9171-00305C738BC8}" type="parTrans" cxnId="{CC7C2A93-2C3D-4163-8827-98220B6F73BE}">
      <dgm:prSet/>
      <dgm:spPr/>
      <dgm:t>
        <a:bodyPr/>
        <a:lstStyle/>
        <a:p>
          <a:endParaRPr lang="en-US" sz="1000">
            <a:cs typeface="B Titr" pitchFamily="2" charset="-78"/>
          </a:endParaRPr>
        </a:p>
      </dgm:t>
    </dgm:pt>
    <dgm:pt modelId="{CBE62696-A316-402D-A341-950DEA7FFF41}" type="sibTrans" cxnId="{CC7C2A93-2C3D-4163-8827-98220B6F73BE}">
      <dgm:prSet/>
      <dgm:spPr/>
      <dgm:t>
        <a:bodyPr/>
        <a:lstStyle/>
        <a:p>
          <a:endParaRPr lang="en-US" sz="1000">
            <a:cs typeface="B Titr" pitchFamily="2" charset="-78"/>
          </a:endParaRPr>
        </a:p>
      </dgm:t>
    </dgm:pt>
    <dgm:pt modelId="{A2C78453-421E-4EDB-85D9-EA5486AFCB20}">
      <dgm:prSet phldrT="[Text]" custT="1"/>
      <dgm:spPr/>
      <dgm:t>
        <a:bodyPr/>
        <a:lstStyle/>
        <a:p>
          <a:pPr rtl="1"/>
          <a:r>
            <a:rPr lang="fa-IR" sz="1800" dirty="0" smtClean="0">
              <a:cs typeface="B Titr" pitchFamily="2" charset="-78"/>
            </a:rPr>
            <a:t>اصل مسئولیت و اختیار</a:t>
          </a:r>
          <a:endParaRPr lang="en-US" sz="1800" dirty="0">
            <a:cs typeface="B Titr" pitchFamily="2" charset="-78"/>
          </a:endParaRPr>
        </a:p>
      </dgm:t>
    </dgm:pt>
    <dgm:pt modelId="{06E9E2E1-CA3F-4158-9D20-C3D44FAA69BE}" type="parTrans" cxnId="{7956ABCF-7A6D-4C16-82AF-D98F304DE5FF}">
      <dgm:prSet/>
      <dgm:spPr/>
      <dgm:t>
        <a:bodyPr/>
        <a:lstStyle/>
        <a:p>
          <a:endParaRPr lang="en-US" sz="1000">
            <a:cs typeface="B Titr" pitchFamily="2" charset="-78"/>
          </a:endParaRPr>
        </a:p>
      </dgm:t>
    </dgm:pt>
    <dgm:pt modelId="{9EC1F153-94BD-4D37-A3B0-F1EC6CC12C41}" type="sibTrans" cxnId="{7956ABCF-7A6D-4C16-82AF-D98F304DE5FF}">
      <dgm:prSet/>
      <dgm:spPr/>
      <dgm:t>
        <a:bodyPr/>
        <a:lstStyle/>
        <a:p>
          <a:endParaRPr lang="en-US" sz="1000">
            <a:cs typeface="B Titr" pitchFamily="2" charset="-78"/>
          </a:endParaRPr>
        </a:p>
      </dgm:t>
    </dgm:pt>
    <dgm:pt modelId="{8E457850-2A73-43AD-A346-DBBC2050DCC9}">
      <dgm:prSet phldrT="[Text]" custT="1"/>
      <dgm:spPr/>
      <dgm:t>
        <a:bodyPr/>
        <a:lstStyle/>
        <a:p>
          <a:pPr rtl="1"/>
          <a:r>
            <a:rPr lang="fa-IR" sz="1800" dirty="0" smtClean="0">
              <a:cs typeface="B Titr" pitchFamily="2" charset="-78"/>
            </a:rPr>
            <a:t>اصل پویاییهای گروهی</a:t>
          </a:r>
          <a:endParaRPr lang="en-US" sz="1800" dirty="0">
            <a:cs typeface="B Titr" pitchFamily="2" charset="-78"/>
          </a:endParaRPr>
        </a:p>
      </dgm:t>
    </dgm:pt>
    <dgm:pt modelId="{26219385-855C-437D-BED9-E48B5F4AF501}" type="parTrans" cxnId="{0CCB20BB-0710-4071-9466-0EE6F9F2CB64}">
      <dgm:prSet/>
      <dgm:spPr/>
      <dgm:t>
        <a:bodyPr/>
        <a:lstStyle/>
        <a:p>
          <a:endParaRPr lang="en-US" sz="1000">
            <a:cs typeface="B Titr" pitchFamily="2" charset="-78"/>
          </a:endParaRPr>
        </a:p>
      </dgm:t>
    </dgm:pt>
    <dgm:pt modelId="{FB0812FE-C064-444B-872B-DF16E5816AB5}" type="sibTrans" cxnId="{0CCB20BB-0710-4071-9466-0EE6F9F2CB64}">
      <dgm:prSet/>
      <dgm:spPr/>
      <dgm:t>
        <a:bodyPr/>
        <a:lstStyle/>
        <a:p>
          <a:endParaRPr lang="en-US" sz="1000">
            <a:cs typeface="B Titr" pitchFamily="2" charset="-78"/>
          </a:endParaRPr>
        </a:p>
      </dgm:t>
    </dgm:pt>
    <dgm:pt modelId="{AB605891-84CD-4238-875B-D65C7D4B2338}">
      <dgm:prSet phldrT="[Text]" custT="1"/>
      <dgm:spPr/>
      <dgm:t>
        <a:bodyPr/>
        <a:lstStyle/>
        <a:p>
          <a:pPr rtl="1"/>
          <a:r>
            <a:rPr lang="fa-IR" sz="1800" dirty="0" smtClean="0">
              <a:cs typeface="B Titr" pitchFamily="2" charset="-78"/>
            </a:rPr>
            <a:t>اصل رشد و پیشرفت حرفه ای</a:t>
          </a:r>
          <a:endParaRPr lang="en-US" sz="1800" dirty="0">
            <a:cs typeface="B Titr" pitchFamily="2" charset="-78"/>
          </a:endParaRPr>
        </a:p>
      </dgm:t>
    </dgm:pt>
    <dgm:pt modelId="{8673731D-BDB5-43DB-8621-D0F502899381}" type="parTrans" cxnId="{6F133851-366D-469C-8160-4A5A59692923}">
      <dgm:prSet/>
      <dgm:spPr/>
      <dgm:t>
        <a:bodyPr/>
        <a:lstStyle/>
        <a:p>
          <a:endParaRPr lang="en-US" sz="1000">
            <a:cs typeface="B Titr" pitchFamily="2" charset="-78"/>
          </a:endParaRPr>
        </a:p>
      </dgm:t>
    </dgm:pt>
    <dgm:pt modelId="{22F52860-08E4-4DF6-8AB0-8BCECD390C5F}" type="sibTrans" cxnId="{6F133851-366D-469C-8160-4A5A59692923}">
      <dgm:prSet/>
      <dgm:spPr/>
      <dgm:t>
        <a:bodyPr/>
        <a:lstStyle/>
        <a:p>
          <a:endParaRPr lang="en-US" sz="1000">
            <a:cs typeface="B Titr" pitchFamily="2" charset="-78"/>
          </a:endParaRPr>
        </a:p>
      </dgm:t>
    </dgm:pt>
    <dgm:pt modelId="{530E4914-B46D-4284-9AB5-F3DDB1282CA1}">
      <dgm:prSet phldrT="[Text]" custT="1"/>
      <dgm:spPr/>
      <dgm:t>
        <a:bodyPr/>
        <a:lstStyle/>
        <a:p>
          <a:pPr rtl="1"/>
          <a:r>
            <a:rPr lang="fa-IR" sz="1800" dirty="0" smtClean="0">
              <a:cs typeface="B Titr" pitchFamily="2" charset="-78"/>
            </a:rPr>
            <a:t>اصل ارزشمند بودن فرد و گروه</a:t>
          </a:r>
          <a:endParaRPr lang="en-US" sz="1800" dirty="0">
            <a:cs typeface="B Titr" pitchFamily="2" charset="-78"/>
          </a:endParaRPr>
        </a:p>
      </dgm:t>
    </dgm:pt>
    <dgm:pt modelId="{A34C45D1-85BF-4E61-BA6D-9BFE148893E2}" type="parTrans" cxnId="{549FFC21-180D-4A50-995F-1F0102847004}">
      <dgm:prSet/>
      <dgm:spPr/>
      <dgm:t>
        <a:bodyPr/>
        <a:lstStyle/>
        <a:p>
          <a:endParaRPr lang="en-US" sz="1000">
            <a:cs typeface="B Titr" pitchFamily="2" charset="-78"/>
          </a:endParaRPr>
        </a:p>
      </dgm:t>
    </dgm:pt>
    <dgm:pt modelId="{40F413EB-2DD8-44EB-9C95-10957C04F8CC}" type="sibTrans" cxnId="{549FFC21-180D-4A50-995F-1F0102847004}">
      <dgm:prSet/>
      <dgm:spPr/>
      <dgm:t>
        <a:bodyPr/>
        <a:lstStyle/>
        <a:p>
          <a:endParaRPr lang="en-US" sz="1000">
            <a:cs typeface="B Titr" pitchFamily="2" charset="-78"/>
          </a:endParaRPr>
        </a:p>
      </dgm:t>
    </dgm:pt>
    <dgm:pt modelId="{9BDF0F2C-E5B1-48C0-AE07-40CCD61F6F1D}">
      <dgm:prSet phldrT="[Text]" custT="1"/>
      <dgm:spPr/>
      <dgm:t>
        <a:bodyPr/>
        <a:lstStyle/>
        <a:p>
          <a:pPr rtl="1"/>
          <a:r>
            <a:rPr lang="fa-IR" sz="1800" dirty="0" smtClean="0">
              <a:cs typeface="B Titr" pitchFamily="2" charset="-78"/>
            </a:rPr>
            <a:t>اصل علمی بودن</a:t>
          </a:r>
          <a:endParaRPr lang="en-US" sz="1800" dirty="0">
            <a:cs typeface="B Titr" pitchFamily="2" charset="-78"/>
          </a:endParaRPr>
        </a:p>
      </dgm:t>
    </dgm:pt>
    <dgm:pt modelId="{99E39F2C-ACE6-4189-8227-1FEC3D028B3E}" type="parTrans" cxnId="{3AAB8873-4609-4262-BE41-5160808DFFF5}">
      <dgm:prSet/>
      <dgm:spPr/>
      <dgm:t>
        <a:bodyPr/>
        <a:lstStyle/>
        <a:p>
          <a:endParaRPr lang="en-US" sz="1000">
            <a:cs typeface="B Titr" pitchFamily="2" charset="-78"/>
          </a:endParaRPr>
        </a:p>
      </dgm:t>
    </dgm:pt>
    <dgm:pt modelId="{D87ECD1E-1851-4234-B4A8-ADC242C13B14}" type="sibTrans" cxnId="{3AAB8873-4609-4262-BE41-5160808DFFF5}">
      <dgm:prSet/>
      <dgm:spPr/>
      <dgm:t>
        <a:bodyPr/>
        <a:lstStyle/>
        <a:p>
          <a:endParaRPr lang="en-US" sz="1000">
            <a:cs typeface="B Titr" pitchFamily="2" charset="-78"/>
          </a:endParaRPr>
        </a:p>
      </dgm:t>
    </dgm:pt>
    <dgm:pt modelId="{A9EDDA94-774C-40B4-AED4-6E0886D77B4F}">
      <dgm:prSet phldrT="[Text]" custT="1"/>
      <dgm:spPr/>
      <dgm:t>
        <a:bodyPr/>
        <a:lstStyle/>
        <a:p>
          <a:pPr rtl="1"/>
          <a:r>
            <a:rPr lang="fa-IR" sz="1800" dirty="0" smtClean="0">
              <a:cs typeface="B Titr" pitchFamily="2" charset="-78"/>
            </a:rPr>
            <a:t>اصل تغییر</a:t>
          </a:r>
          <a:endParaRPr lang="en-US" sz="1800" dirty="0">
            <a:cs typeface="B Titr" pitchFamily="2" charset="-78"/>
          </a:endParaRPr>
        </a:p>
      </dgm:t>
    </dgm:pt>
    <dgm:pt modelId="{2E11221E-B509-4EA4-AFDD-23B3B769E3DB}" type="parTrans" cxnId="{9D22E52F-7252-4564-BE53-FFBFF9DC645F}">
      <dgm:prSet/>
      <dgm:spPr/>
      <dgm:t>
        <a:bodyPr/>
        <a:lstStyle/>
        <a:p>
          <a:endParaRPr lang="en-US" sz="1000">
            <a:cs typeface="B Titr" pitchFamily="2" charset="-78"/>
          </a:endParaRPr>
        </a:p>
      </dgm:t>
    </dgm:pt>
    <dgm:pt modelId="{53C40149-05DD-461C-88AC-6A2D4DFD12A1}" type="sibTrans" cxnId="{9D22E52F-7252-4564-BE53-FFBFF9DC645F}">
      <dgm:prSet/>
      <dgm:spPr/>
      <dgm:t>
        <a:bodyPr/>
        <a:lstStyle/>
        <a:p>
          <a:endParaRPr lang="en-US" sz="1000">
            <a:cs typeface="B Titr" pitchFamily="2" charset="-78"/>
          </a:endParaRPr>
        </a:p>
      </dgm:t>
    </dgm:pt>
    <dgm:pt modelId="{E8E53B26-BDF3-480D-8BBF-5A0868B38227}" type="pres">
      <dgm:prSet presAssocID="{917269D1-C8EB-4E1C-A517-18A868D5DED5}" presName="compositeShape" presStyleCnt="0">
        <dgm:presLayoutVars>
          <dgm:dir/>
          <dgm:resizeHandles/>
        </dgm:presLayoutVars>
      </dgm:prSet>
      <dgm:spPr/>
      <dgm:t>
        <a:bodyPr/>
        <a:lstStyle/>
        <a:p>
          <a:endParaRPr lang="en-US"/>
        </a:p>
      </dgm:t>
    </dgm:pt>
    <dgm:pt modelId="{0A4ABE52-4A57-4896-94CD-71F2B32C08AE}" type="pres">
      <dgm:prSet presAssocID="{917269D1-C8EB-4E1C-A517-18A868D5DED5}" presName="pyramid" presStyleLbl="node1" presStyleIdx="0" presStyleCnt="1"/>
      <dgm:spPr/>
      <dgm:t>
        <a:bodyPr/>
        <a:lstStyle/>
        <a:p>
          <a:endParaRPr lang="en-US"/>
        </a:p>
      </dgm:t>
    </dgm:pt>
    <dgm:pt modelId="{312F3085-70FF-44C5-9082-2AE50A60340F}" type="pres">
      <dgm:prSet presAssocID="{917269D1-C8EB-4E1C-A517-18A868D5DED5}" presName="theList" presStyleCnt="0"/>
      <dgm:spPr/>
      <dgm:t>
        <a:bodyPr/>
        <a:lstStyle/>
        <a:p>
          <a:endParaRPr lang="en-US"/>
        </a:p>
      </dgm:t>
    </dgm:pt>
    <dgm:pt modelId="{56D15A0B-943B-4F7A-947A-99BF667B9C14}" type="pres">
      <dgm:prSet presAssocID="{8898E4BD-6265-4BDE-983F-7EBFF73EDFE3}" presName="aNode" presStyleLbl="fgAcc1" presStyleIdx="0" presStyleCnt="7">
        <dgm:presLayoutVars>
          <dgm:bulletEnabled val="1"/>
        </dgm:presLayoutVars>
      </dgm:prSet>
      <dgm:spPr/>
      <dgm:t>
        <a:bodyPr/>
        <a:lstStyle/>
        <a:p>
          <a:endParaRPr lang="en-US"/>
        </a:p>
      </dgm:t>
    </dgm:pt>
    <dgm:pt modelId="{5A39E4CF-FCCA-4ADC-B592-59EB06ACA6D2}" type="pres">
      <dgm:prSet presAssocID="{8898E4BD-6265-4BDE-983F-7EBFF73EDFE3}" presName="aSpace" presStyleCnt="0"/>
      <dgm:spPr/>
      <dgm:t>
        <a:bodyPr/>
        <a:lstStyle/>
        <a:p>
          <a:endParaRPr lang="en-US"/>
        </a:p>
      </dgm:t>
    </dgm:pt>
    <dgm:pt modelId="{F61F607F-59A6-4A3E-8DC2-B416D29DD013}" type="pres">
      <dgm:prSet presAssocID="{A2C78453-421E-4EDB-85D9-EA5486AFCB20}" presName="aNode" presStyleLbl="fgAcc1" presStyleIdx="1" presStyleCnt="7">
        <dgm:presLayoutVars>
          <dgm:bulletEnabled val="1"/>
        </dgm:presLayoutVars>
      </dgm:prSet>
      <dgm:spPr/>
      <dgm:t>
        <a:bodyPr/>
        <a:lstStyle/>
        <a:p>
          <a:endParaRPr lang="en-US"/>
        </a:p>
      </dgm:t>
    </dgm:pt>
    <dgm:pt modelId="{040907A3-94A0-4441-AB4F-9EB2FB520C42}" type="pres">
      <dgm:prSet presAssocID="{A2C78453-421E-4EDB-85D9-EA5486AFCB20}" presName="aSpace" presStyleCnt="0"/>
      <dgm:spPr/>
      <dgm:t>
        <a:bodyPr/>
        <a:lstStyle/>
        <a:p>
          <a:endParaRPr lang="en-US"/>
        </a:p>
      </dgm:t>
    </dgm:pt>
    <dgm:pt modelId="{2D727962-5C53-4067-9573-7D7D037C91E5}" type="pres">
      <dgm:prSet presAssocID="{8E457850-2A73-43AD-A346-DBBC2050DCC9}" presName="aNode" presStyleLbl="fgAcc1" presStyleIdx="2" presStyleCnt="7">
        <dgm:presLayoutVars>
          <dgm:bulletEnabled val="1"/>
        </dgm:presLayoutVars>
      </dgm:prSet>
      <dgm:spPr/>
      <dgm:t>
        <a:bodyPr/>
        <a:lstStyle/>
        <a:p>
          <a:endParaRPr lang="en-US"/>
        </a:p>
      </dgm:t>
    </dgm:pt>
    <dgm:pt modelId="{AB6CB832-D235-489F-B1F7-E79CAF1C0FE2}" type="pres">
      <dgm:prSet presAssocID="{8E457850-2A73-43AD-A346-DBBC2050DCC9}" presName="aSpace" presStyleCnt="0"/>
      <dgm:spPr/>
      <dgm:t>
        <a:bodyPr/>
        <a:lstStyle/>
        <a:p>
          <a:endParaRPr lang="en-US"/>
        </a:p>
      </dgm:t>
    </dgm:pt>
    <dgm:pt modelId="{79E77F05-DA29-4E1A-B0CD-22B1DCE7230C}" type="pres">
      <dgm:prSet presAssocID="{AB605891-84CD-4238-875B-D65C7D4B2338}" presName="aNode" presStyleLbl="fgAcc1" presStyleIdx="3" presStyleCnt="7">
        <dgm:presLayoutVars>
          <dgm:bulletEnabled val="1"/>
        </dgm:presLayoutVars>
      </dgm:prSet>
      <dgm:spPr/>
      <dgm:t>
        <a:bodyPr/>
        <a:lstStyle/>
        <a:p>
          <a:endParaRPr lang="en-US"/>
        </a:p>
      </dgm:t>
    </dgm:pt>
    <dgm:pt modelId="{1FD4BCC0-36A8-4990-8177-A6983EEB5264}" type="pres">
      <dgm:prSet presAssocID="{AB605891-84CD-4238-875B-D65C7D4B2338}" presName="aSpace" presStyleCnt="0"/>
      <dgm:spPr/>
      <dgm:t>
        <a:bodyPr/>
        <a:lstStyle/>
        <a:p>
          <a:endParaRPr lang="en-US"/>
        </a:p>
      </dgm:t>
    </dgm:pt>
    <dgm:pt modelId="{E94C1371-AED2-4693-99AF-65D3750047DB}" type="pres">
      <dgm:prSet presAssocID="{530E4914-B46D-4284-9AB5-F3DDB1282CA1}" presName="aNode" presStyleLbl="fgAcc1" presStyleIdx="4" presStyleCnt="7">
        <dgm:presLayoutVars>
          <dgm:bulletEnabled val="1"/>
        </dgm:presLayoutVars>
      </dgm:prSet>
      <dgm:spPr/>
      <dgm:t>
        <a:bodyPr/>
        <a:lstStyle/>
        <a:p>
          <a:endParaRPr lang="en-US"/>
        </a:p>
      </dgm:t>
    </dgm:pt>
    <dgm:pt modelId="{3BCDC8BE-A43B-4748-B544-FE97F74C0E6D}" type="pres">
      <dgm:prSet presAssocID="{530E4914-B46D-4284-9AB5-F3DDB1282CA1}" presName="aSpace" presStyleCnt="0"/>
      <dgm:spPr/>
      <dgm:t>
        <a:bodyPr/>
        <a:lstStyle/>
        <a:p>
          <a:endParaRPr lang="en-US"/>
        </a:p>
      </dgm:t>
    </dgm:pt>
    <dgm:pt modelId="{E4B49325-3021-4349-ABB2-7449B124CF0E}" type="pres">
      <dgm:prSet presAssocID="{9BDF0F2C-E5B1-48C0-AE07-40CCD61F6F1D}" presName="aNode" presStyleLbl="fgAcc1" presStyleIdx="5" presStyleCnt="7">
        <dgm:presLayoutVars>
          <dgm:bulletEnabled val="1"/>
        </dgm:presLayoutVars>
      </dgm:prSet>
      <dgm:spPr/>
      <dgm:t>
        <a:bodyPr/>
        <a:lstStyle/>
        <a:p>
          <a:endParaRPr lang="en-US"/>
        </a:p>
      </dgm:t>
    </dgm:pt>
    <dgm:pt modelId="{2F857091-659E-40F1-BF37-11DF21D488E1}" type="pres">
      <dgm:prSet presAssocID="{9BDF0F2C-E5B1-48C0-AE07-40CCD61F6F1D}" presName="aSpace" presStyleCnt="0"/>
      <dgm:spPr/>
      <dgm:t>
        <a:bodyPr/>
        <a:lstStyle/>
        <a:p>
          <a:endParaRPr lang="en-US"/>
        </a:p>
      </dgm:t>
    </dgm:pt>
    <dgm:pt modelId="{15CE50FA-10B3-4FEE-9F23-6CF6D216DE44}" type="pres">
      <dgm:prSet presAssocID="{A9EDDA94-774C-40B4-AED4-6E0886D77B4F}" presName="aNode" presStyleLbl="fgAcc1" presStyleIdx="6" presStyleCnt="7">
        <dgm:presLayoutVars>
          <dgm:bulletEnabled val="1"/>
        </dgm:presLayoutVars>
      </dgm:prSet>
      <dgm:spPr/>
      <dgm:t>
        <a:bodyPr/>
        <a:lstStyle/>
        <a:p>
          <a:endParaRPr lang="en-US"/>
        </a:p>
      </dgm:t>
    </dgm:pt>
    <dgm:pt modelId="{6A4BFCA7-92C6-4F10-AF92-F231EBE8B734}" type="pres">
      <dgm:prSet presAssocID="{A9EDDA94-774C-40B4-AED4-6E0886D77B4F}" presName="aSpace" presStyleCnt="0"/>
      <dgm:spPr/>
      <dgm:t>
        <a:bodyPr/>
        <a:lstStyle/>
        <a:p>
          <a:endParaRPr lang="en-US"/>
        </a:p>
      </dgm:t>
    </dgm:pt>
  </dgm:ptLst>
  <dgm:cxnLst>
    <dgm:cxn modelId="{CC7C2A93-2C3D-4163-8827-98220B6F73BE}" srcId="{917269D1-C8EB-4E1C-A517-18A868D5DED5}" destId="{8898E4BD-6265-4BDE-983F-7EBFF73EDFE3}" srcOrd="0" destOrd="0" parTransId="{CBF2EE94-14EF-4A3B-9171-00305C738BC8}" sibTransId="{CBE62696-A316-402D-A341-950DEA7FFF41}"/>
    <dgm:cxn modelId="{E5B54E18-6D18-4934-8A03-58FE67E5B84F}" type="presOf" srcId="{A9EDDA94-774C-40B4-AED4-6E0886D77B4F}" destId="{15CE50FA-10B3-4FEE-9F23-6CF6D216DE44}" srcOrd="0" destOrd="0" presId="urn:microsoft.com/office/officeart/2005/8/layout/pyramid2"/>
    <dgm:cxn modelId="{014128DE-DD0B-45D8-8073-8D62AAAD4F7C}" type="presOf" srcId="{8898E4BD-6265-4BDE-983F-7EBFF73EDFE3}" destId="{56D15A0B-943B-4F7A-947A-99BF667B9C14}" srcOrd="0" destOrd="0" presId="urn:microsoft.com/office/officeart/2005/8/layout/pyramid2"/>
    <dgm:cxn modelId="{549FFC21-180D-4A50-995F-1F0102847004}" srcId="{917269D1-C8EB-4E1C-A517-18A868D5DED5}" destId="{530E4914-B46D-4284-9AB5-F3DDB1282CA1}" srcOrd="4" destOrd="0" parTransId="{A34C45D1-85BF-4E61-BA6D-9BFE148893E2}" sibTransId="{40F413EB-2DD8-44EB-9C95-10957C04F8CC}"/>
    <dgm:cxn modelId="{7956ABCF-7A6D-4C16-82AF-D98F304DE5FF}" srcId="{917269D1-C8EB-4E1C-A517-18A868D5DED5}" destId="{A2C78453-421E-4EDB-85D9-EA5486AFCB20}" srcOrd="1" destOrd="0" parTransId="{06E9E2E1-CA3F-4158-9D20-C3D44FAA69BE}" sibTransId="{9EC1F153-94BD-4D37-A3B0-F1EC6CC12C41}"/>
    <dgm:cxn modelId="{6F133851-366D-469C-8160-4A5A59692923}" srcId="{917269D1-C8EB-4E1C-A517-18A868D5DED5}" destId="{AB605891-84CD-4238-875B-D65C7D4B2338}" srcOrd="3" destOrd="0" parTransId="{8673731D-BDB5-43DB-8621-D0F502899381}" sibTransId="{22F52860-08E4-4DF6-8AB0-8BCECD390C5F}"/>
    <dgm:cxn modelId="{9D22E52F-7252-4564-BE53-FFBFF9DC645F}" srcId="{917269D1-C8EB-4E1C-A517-18A868D5DED5}" destId="{A9EDDA94-774C-40B4-AED4-6E0886D77B4F}" srcOrd="6" destOrd="0" parTransId="{2E11221E-B509-4EA4-AFDD-23B3B769E3DB}" sibTransId="{53C40149-05DD-461C-88AC-6A2D4DFD12A1}"/>
    <dgm:cxn modelId="{3AAB8873-4609-4262-BE41-5160808DFFF5}" srcId="{917269D1-C8EB-4E1C-A517-18A868D5DED5}" destId="{9BDF0F2C-E5B1-48C0-AE07-40CCD61F6F1D}" srcOrd="5" destOrd="0" parTransId="{99E39F2C-ACE6-4189-8227-1FEC3D028B3E}" sibTransId="{D87ECD1E-1851-4234-B4A8-ADC242C13B14}"/>
    <dgm:cxn modelId="{0CCB20BB-0710-4071-9466-0EE6F9F2CB64}" srcId="{917269D1-C8EB-4E1C-A517-18A868D5DED5}" destId="{8E457850-2A73-43AD-A346-DBBC2050DCC9}" srcOrd="2" destOrd="0" parTransId="{26219385-855C-437D-BED9-E48B5F4AF501}" sibTransId="{FB0812FE-C064-444B-872B-DF16E5816AB5}"/>
    <dgm:cxn modelId="{1CF3F1E6-F858-46B5-8C71-A208169E6730}" type="presOf" srcId="{917269D1-C8EB-4E1C-A517-18A868D5DED5}" destId="{E8E53B26-BDF3-480D-8BBF-5A0868B38227}" srcOrd="0" destOrd="0" presId="urn:microsoft.com/office/officeart/2005/8/layout/pyramid2"/>
    <dgm:cxn modelId="{34A26423-9762-464F-90D0-33EABD24EB78}" type="presOf" srcId="{9BDF0F2C-E5B1-48C0-AE07-40CCD61F6F1D}" destId="{E4B49325-3021-4349-ABB2-7449B124CF0E}" srcOrd="0" destOrd="0" presId="urn:microsoft.com/office/officeart/2005/8/layout/pyramid2"/>
    <dgm:cxn modelId="{D21D26F9-C611-4C05-A32F-4FBD5C3163EE}" type="presOf" srcId="{AB605891-84CD-4238-875B-D65C7D4B2338}" destId="{79E77F05-DA29-4E1A-B0CD-22B1DCE7230C}" srcOrd="0" destOrd="0" presId="urn:microsoft.com/office/officeart/2005/8/layout/pyramid2"/>
    <dgm:cxn modelId="{62B25A44-DB02-4ED9-80C0-F1E34914336B}" type="presOf" srcId="{530E4914-B46D-4284-9AB5-F3DDB1282CA1}" destId="{E94C1371-AED2-4693-99AF-65D3750047DB}" srcOrd="0" destOrd="0" presId="urn:microsoft.com/office/officeart/2005/8/layout/pyramid2"/>
    <dgm:cxn modelId="{B3AC88BC-0A95-4BA3-961C-8C9D3486DA56}" type="presOf" srcId="{A2C78453-421E-4EDB-85D9-EA5486AFCB20}" destId="{F61F607F-59A6-4A3E-8DC2-B416D29DD013}" srcOrd="0" destOrd="0" presId="urn:microsoft.com/office/officeart/2005/8/layout/pyramid2"/>
    <dgm:cxn modelId="{692CB8D3-7B6B-420B-B8F4-B816B88E9C9C}" type="presOf" srcId="{8E457850-2A73-43AD-A346-DBBC2050DCC9}" destId="{2D727962-5C53-4067-9573-7D7D037C91E5}" srcOrd="0" destOrd="0" presId="urn:microsoft.com/office/officeart/2005/8/layout/pyramid2"/>
    <dgm:cxn modelId="{AA6AF11E-E5D3-4D67-B2D6-4232792572F9}" type="presParOf" srcId="{E8E53B26-BDF3-480D-8BBF-5A0868B38227}" destId="{0A4ABE52-4A57-4896-94CD-71F2B32C08AE}" srcOrd="0" destOrd="0" presId="urn:microsoft.com/office/officeart/2005/8/layout/pyramid2"/>
    <dgm:cxn modelId="{8E2D9B40-0AB2-4908-B98C-364D0F59833C}" type="presParOf" srcId="{E8E53B26-BDF3-480D-8BBF-5A0868B38227}" destId="{312F3085-70FF-44C5-9082-2AE50A60340F}" srcOrd="1" destOrd="0" presId="urn:microsoft.com/office/officeart/2005/8/layout/pyramid2"/>
    <dgm:cxn modelId="{A7B7FC92-2FC2-4169-83C6-20A975C4B085}" type="presParOf" srcId="{312F3085-70FF-44C5-9082-2AE50A60340F}" destId="{56D15A0B-943B-4F7A-947A-99BF667B9C14}" srcOrd="0" destOrd="0" presId="urn:microsoft.com/office/officeart/2005/8/layout/pyramid2"/>
    <dgm:cxn modelId="{FBC8CED9-4434-4509-9EAD-DB2291954A7C}" type="presParOf" srcId="{312F3085-70FF-44C5-9082-2AE50A60340F}" destId="{5A39E4CF-FCCA-4ADC-B592-59EB06ACA6D2}" srcOrd="1" destOrd="0" presId="urn:microsoft.com/office/officeart/2005/8/layout/pyramid2"/>
    <dgm:cxn modelId="{592DCCFA-E2F3-40DE-97A8-A78427B96957}" type="presParOf" srcId="{312F3085-70FF-44C5-9082-2AE50A60340F}" destId="{F61F607F-59A6-4A3E-8DC2-B416D29DD013}" srcOrd="2" destOrd="0" presId="urn:microsoft.com/office/officeart/2005/8/layout/pyramid2"/>
    <dgm:cxn modelId="{97B20368-05C3-41F0-959A-DECF9BAC35C6}" type="presParOf" srcId="{312F3085-70FF-44C5-9082-2AE50A60340F}" destId="{040907A3-94A0-4441-AB4F-9EB2FB520C42}" srcOrd="3" destOrd="0" presId="urn:microsoft.com/office/officeart/2005/8/layout/pyramid2"/>
    <dgm:cxn modelId="{BD0D7308-B306-4E99-8E65-8A0895701202}" type="presParOf" srcId="{312F3085-70FF-44C5-9082-2AE50A60340F}" destId="{2D727962-5C53-4067-9573-7D7D037C91E5}" srcOrd="4" destOrd="0" presId="urn:microsoft.com/office/officeart/2005/8/layout/pyramid2"/>
    <dgm:cxn modelId="{F459B5A9-9823-4596-AE3A-F4AA29641A80}" type="presParOf" srcId="{312F3085-70FF-44C5-9082-2AE50A60340F}" destId="{AB6CB832-D235-489F-B1F7-E79CAF1C0FE2}" srcOrd="5" destOrd="0" presId="urn:microsoft.com/office/officeart/2005/8/layout/pyramid2"/>
    <dgm:cxn modelId="{5F13255E-3C03-4ED2-9A2D-9AFC706D8269}" type="presParOf" srcId="{312F3085-70FF-44C5-9082-2AE50A60340F}" destId="{79E77F05-DA29-4E1A-B0CD-22B1DCE7230C}" srcOrd="6" destOrd="0" presId="urn:microsoft.com/office/officeart/2005/8/layout/pyramid2"/>
    <dgm:cxn modelId="{77459CA9-2182-4C0C-A138-F0042BBC811C}" type="presParOf" srcId="{312F3085-70FF-44C5-9082-2AE50A60340F}" destId="{1FD4BCC0-36A8-4990-8177-A6983EEB5264}" srcOrd="7" destOrd="0" presId="urn:microsoft.com/office/officeart/2005/8/layout/pyramid2"/>
    <dgm:cxn modelId="{460E5B74-7E1C-4CF6-B513-BAA0663FBC59}" type="presParOf" srcId="{312F3085-70FF-44C5-9082-2AE50A60340F}" destId="{E94C1371-AED2-4693-99AF-65D3750047DB}" srcOrd="8" destOrd="0" presId="urn:microsoft.com/office/officeart/2005/8/layout/pyramid2"/>
    <dgm:cxn modelId="{8AABAC66-17D3-4CCD-B891-69D834B14272}" type="presParOf" srcId="{312F3085-70FF-44C5-9082-2AE50A60340F}" destId="{3BCDC8BE-A43B-4748-B544-FE97F74C0E6D}" srcOrd="9" destOrd="0" presId="urn:microsoft.com/office/officeart/2005/8/layout/pyramid2"/>
    <dgm:cxn modelId="{576CE7BD-6198-41D1-BC3E-1CB78D949508}" type="presParOf" srcId="{312F3085-70FF-44C5-9082-2AE50A60340F}" destId="{E4B49325-3021-4349-ABB2-7449B124CF0E}" srcOrd="10" destOrd="0" presId="urn:microsoft.com/office/officeart/2005/8/layout/pyramid2"/>
    <dgm:cxn modelId="{E73C38B1-5F79-48BB-80C2-30F21AE5EE25}" type="presParOf" srcId="{312F3085-70FF-44C5-9082-2AE50A60340F}" destId="{2F857091-659E-40F1-BF37-11DF21D488E1}" srcOrd="11" destOrd="0" presId="urn:microsoft.com/office/officeart/2005/8/layout/pyramid2"/>
    <dgm:cxn modelId="{B9751044-EF20-4452-85BA-88DADEFB3C1B}" type="presParOf" srcId="{312F3085-70FF-44C5-9082-2AE50A60340F}" destId="{15CE50FA-10B3-4FEE-9F23-6CF6D216DE44}" srcOrd="12" destOrd="0" presId="urn:microsoft.com/office/officeart/2005/8/layout/pyramid2"/>
    <dgm:cxn modelId="{73F2012D-1AFD-4538-AE1A-A0EB71C4BEAF}" type="presParOf" srcId="{312F3085-70FF-44C5-9082-2AE50A60340F}" destId="{6A4BFCA7-92C6-4F10-AF92-F231EBE8B734}" srcOrd="1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358F09-7F7B-4E57-A964-7BA37E299D5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5E0A689-389D-4E07-B504-C316B0188646}">
      <dgm:prSet phldrT="[Text]" custT="1"/>
      <dgm:spPr/>
      <dgm:t>
        <a:bodyPr/>
        <a:lstStyle/>
        <a:p>
          <a:r>
            <a:rPr lang="fa-IR" sz="1600" dirty="0" smtClean="0">
              <a:cs typeface="B Titr" pitchFamily="2" charset="-78"/>
            </a:rPr>
            <a:t>فنی برای اصلاح فرایند آموزش</a:t>
          </a:r>
          <a:endParaRPr lang="en-US" sz="1600" dirty="0">
            <a:cs typeface="B Titr" pitchFamily="2" charset="-78"/>
          </a:endParaRPr>
        </a:p>
      </dgm:t>
    </dgm:pt>
    <dgm:pt modelId="{D24A97FC-0664-4E17-A35D-D77C375743C3}" type="parTrans" cxnId="{DF001384-F705-4D32-A34B-B4916331DF8F}">
      <dgm:prSet/>
      <dgm:spPr/>
      <dgm:t>
        <a:bodyPr/>
        <a:lstStyle/>
        <a:p>
          <a:endParaRPr lang="en-US"/>
        </a:p>
      </dgm:t>
    </dgm:pt>
    <dgm:pt modelId="{48882301-D930-41A0-AB36-16F476C8C9E7}" type="sibTrans" cxnId="{DF001384-F705-4D32-A34B-B4916331DF8F}">
      <dgm:prSet/>
      <dgm:spPr/>
      <dgm:t>
        <a:bodyPr/>
        <a:lstStyle/>
        <a:p>
          <a:endParaRPr lang="en-US"/>
        </a:p>
      </dgm:t>
    </dgm:pt>
    <dgm:pt modelId="{EB98F3CA-50D7-4496-A081-2682D29236ED}">
      <dgm:prSet phldrT="[Text]" custT="1"/>
      <dgm:spPr/>
      <dgm:t>
        <a:bodyPr/>
        <a:lstStyle/>
        <a:p>
          <a:r>
            <a:rPr lang="fa-IR" sz="1600" dirty="0" smtClean="0">
              <a:cs typeface="B Titr" pitchFamily="2" charset="-78"/>
            </a:rPr>
            <a:t>دخالت آگاهانه در فرایند آموزش</a:t>
          </a:r>
          <a:endParaRPr lang="en-US" sz="1600" dirty="0">
            <a:cs typeface="B Titr" pitchFamily="2" charset="-78"/>
          </a:endParaRPr>
        </a:p>
      </dgm:t>
    </dgm:pt>
    <dgm:pt modelId="{452A3C66-0EC3-4E32-8B04-1F6ACDBB1D08}" type="sibTrans" cxnId="{F358F5F0-0114-44EF-BCF1-6415305772E6}">
      <dgm:prSet/>
      <dgm:spPr/>
      <dgm:t>
        <a:bodyPr/>
        <a:lstStyle/>
        <a:p>
          <a:endParaRPr lang="en-US"/>
        </a:p>
      </dgm:t>
    </dgm:pt>
    <dgm:pt modelId="{AB68A764-6018-4E44-A31C-7876269D6B4E}" type="parTrans" cxnId="{F358F5F0-0114-44EF-BCF1-6415305772E6}">
      <dgm:prSet/>
      <dgm:spPr/>
      <dgm:t>
        <a:bodyPr/>
        <a:lstStyle/>
        <a:p>
          <a:endParaRPr lang="en-US"/>
        </a:p>
      </dgm:t>
    </dgm:pt>
    <dgm:pt modelId="{75FBF9FD-D4B1-4D00-90A1-022A3D5E9427}">
      <dgm:prSet phldrT="[Text]" custT="1"/>
      <dgm:spPr/>
      <dgm:t>
        <a:bodyPr/>
        <a:lstStyle/>
        <a:p>
          <a:pPr rtl="1"/>
          <a:r>
            <a:rPr lang="fa-IR" sz="2000" b="1" dirty="0" smtClean="0">
              <a:cs typeface="B Mitra" pitchFamily="2" charset="-78"/>
            </a:rPr>
            <a:t>نظارت و راهنمایی بالینی</a:t>
          </a:r>
          <a:endParaRPr lang="en-US" sz="2000" b="1" dirty="0">
            <a:cs typeface="B Mitra" pitchFamily="2" charset="-78"/>
          </a:endParaRPr>
        </a:p>
      </dgm:t>
    </dgm:pt>
    <dgm:pt modelId="{52D60406-4D3C-4BDF-9C5F-4AF85D224579}" type="sibTrans" cxnId="{46756622-D2B5-4716-806E-5692848E7D5B}">
      <dgm:prSet/>
      <dgm:spPr/>
      <dgm:t>
        <a:bodyPr/>
        <a:lstStyle/>
        <a:p>
          <a:endParaRPr lang="en-US"/>
        </a:p>
      </dgm:t>
    </dgm:pt>
    <dgm:pt modelId="{F9DE8686-E440-482F-9E81-87345C82CEC1}" type="parTrans" cxnId="{46756622-D2B5-4716-806E-5692848E7D5B}">
      <dgm:prSet/>
      <dgm:spPr/>
      <dgm:t>
        <a:bodyPr/>
        <a:lstStyle/>
        <a:p>
          <a:endParaRPr lang="en-US"/>
        </a:p>
      </dgm:t>
    </dgm:pt>
    <dgm:pt modelId="{7472A092-6520-4361-877A-50B93B3B2058}">
      <dgm:prSet phldrT="[Text]" custT="1"/>
      <dgm:spPr/>
      <dgm:t>
        <a:bodyPr/>
        <a:lstStyle/>
        <a:p>
          <a:pPr rtl="1"/>
          <a:r>
            <a:rPr lang="fa-IR" sz="1600" b="1" dirty="0" smtClean="0">
              <a:cs typeface="B Titr" pitchFamily="2" charset="-78"/>
            </a:rPr>
            <a:t>هدفمدار است ، در هم آمیزی نیازهای مدرسه و نیازهای شخصی افراد شاغل در مدرسه</a:t>
          </a:r>
          <a:endParaRPr lang="en-US" sz="1600" b="1" dirty="0">
            <a:cs typeface="B Titr" pitchFamily="2" charset="-78"/>
          </a:endParaRPr>
        </a:p>
      </dgm:t>
    </dgm:pt>
    <dgm:pt modelId="{0BAF1437-D5FE-4385-87C1-295A621C5544}" type="parTrans" cxnId="{966DBE67-904F-4678-BE3A-8BB47BCD7C79}">
      <dgm:prSet/>
      <dgm:spPr/>
      <dgm:t>
        <a:bodyPr/>
        <a:lstStyle/>
        <a:p>
          <a:endParaRPr lang="en-US"/>
        </a:p>
      </dgm:t>
    </dgm:pt>
    <dgm:pt modelId="{1A34A656-57F8-4FB3-BAE0-72AB05C72CA7}" type="sibTrans" cxnId="{966DBE67-904F-4678-BE3A-8BB47BCD7C79}">
      <dgm:prSet/>
      <dgm:spPr/>
      <dgm:t>
        <a:bodyPr/>
        <a:lstStyle/>
        <a:p>
          <a:endParaRPr lang="en-US"/>
        </a:p>
      </dgm:t>
    </dgm:pt>
    <dgm:pt modelId="{3D03918F-A989-4A0F-A6F3-82C0506F895D}">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16D0831B-F488-42A6-9789-EA55A3E75A5C}" type="parTrans" cxnId="{0B24A182-D4E1-4541-AA45-67D0753E189C}">
      <dgm:prSet/>
      <dgm:spPr/>
      <dgm:t>
        <a:bodyPr/>
        <a:lstStyle/>
        <a:p>
          <a:endParaRPr lang="en-US"/>
        </a:p>
      </dgm:t>
    </dgm:pt>
    <dgm:pt modelId="{C3A5495C-7241-4A22-906F-213663C3C058}" type="sibTrans" cxnId="{0B24A182-D4E1-4541-AA45-67D0753E189C}">
      <dgm:prSet/>
      <dgm:spPr/>
      <dgm:t>
        <a:bodyPr/>
        <a:lstStyle/>
        <a:p>
          <a:endParaRPr lang="en-US"/>
        </a:p>
      </dgm:t>
    </dgm:pt>
    <dgm:pt modelId="{153DA49B-9AE3-4D55-8A77-B77921A0C4A2}">
      <dgm:prSet phldrT="[Text]" custT="1"/>
      <dgm:spPr/>
      <dgm:t>
        <a:bodyPr/>
        <a:lstStyle/>
        <a:p>
          <a:pPr rtl="1"/>
          <a:r>
            <a:rPr lang="fa-IR" sz="1600" b="1" dirty="0" smtClean="0">
              <a:cs typeface="B Titr" pitchFamily="2" charset="-78"/>
            </a:rPr>
            <a:t>مستلزم درجه بالایی از اعتماد متقابل و بازتاب آن در درک،حمایت،تعهد به رشد و پیشرفت معلمان</a:t>
          </a:r>
          <a:endParaRPr lang="en-US" sz="1600" b="1" dirty="0">
            <a:cs typeface="B Titr" pitchFamily="2" charset="-78"/>
          </a:endParaRPr>
        </a:p>
      </dgm:t>
    </dgm:pt>
    <dgm:pt modelId="{D4BF773A-99A6-4EED-8F59-F6C53913CBF6}" type="parTrans" cxnId="{0152F3DB-E55B-4D08-96A9-3D183C300A68}">
      <dgm:prSet/>
      <dgm:spPr/>
      <dgm:t>
        <a:bodyPr/>
        <a:lstStyle/>
        <a:p>
          <a:endParaRPr lang="en-US"/>
        </a:p>
      </dgm:t>
    </dgm:pt>
    <dgm:pt modelId="{449B90AC-7B73-4085-93C6-168FEC661B00}" type="sibTrans" cxnId="{0152F3DB-E55B-4D08-96A9-3D183C300A68}">
      <dgm:prSet/>
      <dgm:spPr/>
      <dgm:t>
        <a:bodyPr/>
        <a:lstStyle/>
        <a:p>
          <a:endParaRPr lang="en-US"/>
        </a:p>
      </dgm:t>
    </dgm:pt>
    <dgm:pt modelId="{903276A0-C7AD-415B-988C-A4467744F626}">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8F436725-FF77-4059-B7CD-FEC6E2AA733D}" type="parTrans" cxnId="{CBCDF6F6-807D-4942-B5F9-FDC77ABA5277}">
      <dgm:prSet/>
      <dgm:spPr/>
      <dgm:t>
        <a:bodyPr/>
        <a:lstStyle/>
        <a:p>
          <a:endParaRPr lang="en-US"/>
        </a:p>
      </dgm:t>
    </dgm:pt>
    <dgm:pt modelId="{6416D304-575F-4CBD-AB5D-32047B2FFAE6}" type="sibTrans" cxnId="{CBCDF6F6-807D-4942-B5F9-FDC77ABA5277}">
      <dgm:prSet/>
      <dgm:spPr/>
      <dgm:t>
        <a:bodyPr/>
        <a:lstStyle/>
        <a:p>
          <a:endParaRPr lang="en-US"/>
        </a:p>
      </dgm:t>
    </dgm:pt>
    <dgm:pt modelId="{8D052895-2D86-4D57-B97F-545655212248}">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071C2F60-9A4E-494F-9632-A94C67BF5364}" type="sibTrans" cxnId="{CCACFF60-B67A-4C92-95C0-52A4BE01A786}">
      <dgm:prSet/>
      <dgm:spPr/>
      <dgm:t>
        <a:bodyPr/>
        <a:lstStyle/>
        <a:p>
          <a:endParaRPr lang="en-US"/>
        </a:p>
      </dgm:t>
    </dgm:pt>
    <dgm:pt modelId="{1887BCA4-7C79-41B5-ACEB-3CBC78464ADB}" type="parTrans" cxnId="{CCACFF60-B67A-4C92-95C0-52A4BE01A786}">
      <dgm:prSet/>
      <dgm:spPr/>
      <dgm:t>
        <a:bodyPr/>
        <a:lstStyle/>
        <a:p>
          <a:endParaRPr lang="en-US"/>
        </a:p>
      </dgm:t>
    </dgm:pt>
    <dgm:pt modelId="{3F2EEADD-1347-4358-BE3D-BF3C33F27B4D}">
      <dgm:prSet phldrT="[Text]" custT="1"/>
      <dgm:spPr/>
      <dgm:t>
        <a:bodyPr/>
        <a:lstStyle/>
        <a:p>
          <a:pPr rtl="1"/>
          <a:r>
            <a:rPr lang="fa-IR" sz="1600" b="1" dirty="0" smtClean="0">
              <a:cs typeface="B Titr" pitchFamily="2" charset="-78"/>
            </a:rPr>
            <a:t>تنشی سودمند و سالم برای پر کردن فاصله بین شرایط واقعی و مطلوب</a:t>
          </a:r>
          <a:endParaRPr lang="en-US" sz="1600" b="1" dirty="0">
            <a:solidFill>
              <a:schemeClr val="tx1"/>
            </a:solidFill>
            <a:cs typeface="B Mitra" pitchFamily="2" charset="-78"/>
          </a:endParaRPr>
        </a:p>
      </dgm:t>
    </dgm:pt>
    <dgm:pt modelId="{1E1046C4-A30C-4EE5-9999-BB1E2C64CE32}" type="parTrans" cxnId="{F438A70D-B57B-4A37-B47F-8B48247F5744}">
      <dgm:prSet/>
      <dgm:spPr/>
      <dgm:t>
        <a:bodyPr/>
        <a:lstStyle/>
        <a:p>
          <a:endParaRPr lang="en-US"/>
        </a:p>
      </dgm:t>
    </dgm:pt>
    <dgm:pt modelId="{3EF70EA0-3551-4FD6-8945-22D1A1A907F0}" type="sibTrans" cxnId="{F438A70D-B57B-4A37-B47F-8B48247F5744}">
      <dgm:prSet/>
      <dgm:spPr/>
      <dgm:t>
        <a:bodyPr/>
        <a:lstStyle/>
        <a:p>
          <a:endParaRPr lang="en-US"/>
        </a:p>
      </dgm:t>
    </dgm:pt>
    <dgm:pt modelId="{D4856522-4AC1-490F-AB0E-27115C046348}">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70AF4AA8-8A67-4D04-A73F-9245F6044CBE}" type="parTrans" cxnId="{523F5641-767B-4D6A-B6B2-C3D73493F51E}">
      <dgm:prSet/>
      <dgm:spPr/>
      <dgm:t>
        <a:bodyPr/>
        <a:lstStyle/>
        <a:p>
          <a:endParaRPr lang="en-US"/>
        </a:p>
      </dgm:t>
    </dgm:pt>
    <dgm:pt modelId="{009370A2-B32E-4BD4-83C4-42A5A2532764}" type="sibTrans" cxnId="{523F5641-767B-4D6A-B6B2-C3D73493F51E}">
      <dgm:prSet/>
      <dgm:spPr/>
      <dgm:t>
        <a:bodyPr/>
        <a:lstStyle/>
        <a:p>
          <a:endParaRPr lang="en-US"/>
        </a:p>
      </dgm:t>
    </dgm:pt>
    <dgm:pt modelId="{EA586D93-93C5-4B24-B470-BA2DD59E2FA1}">
      <dgm:prSet phldrT="[Text]" custT="1"/>
      <dgm:spPr/>
      <dgm:t>
        <a:bodyPr/>
        <a:lstStyle/>
        <a:p>
          <a:pPr rtl="1"/>
          <a:r>
            <a:rPr lang="fa-IR" sz="1600" b="1" dirty="0" smtClean="0">
              <a:cs typeface="B Titr" pitchFamily="2" charset="-78"/>
            </a:rPr>
            <a:t>راهنمایان،دارای</a:t>
          </a:r>
          <a:r>
            <a:rPr lang="fa-IR" sz="1200" b="1" dirty="0" smtClean="0">
              <a:cs typeface="B Titr" pitchFamily="2" charset="-78"/>
            </a:rPr>
            <a:t> اطلاعات مفید و سازنده درباره فرایند آموزشی،یادگیری،تعامل انسانی دارند</a:t>
          </a:r>
          <a:endParaRPr lang="en-US" sz="1200" b="1" dirty="0"/>
        </a:p>
      </dgm:t>
    </dgm:pt>
    <dgm:pt modelId="{1506E8EF-BFA8-4F41-B067-DDF05F6F7390}" type="parTrans" cxnId="{97DEF6D2-04DD-46FC-B323-7D8B76C059C9}">
      <dgm:prSet/>
      <dgm:spPr/>
      <dgm:t>
        <a:bodyPr/>
        <a:lstStyle/>
        <a:p>
          <a:endParaRPr lang="en-US"/>
        </a:p>
      </dgm:t>
    </dgm:pt>
    <dgm:pt modelId="{A88471F8-C982-4CE5-9B54-BC525BA9AA42}" type="sibTrans" cxnId="{97DEF6D2-04DD-46FC-B323-7D8B76C059C9}">
      <dgm:prSet/>
      <dgm:spPr/>
      <dgm:t>
        <a:bodyPr/>
        <a:lstStyle/>
        <a:p>
          <a:endParaRPr lang="en-US"/>
        </a:p>
      </dgm:t>
    </dgm:pt>
    <dgm:pt modelId="{C65EEB82-E1F8-43A6-872F-7F1565BBF3A0}">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9B7C0B35-DCE4-4438-9949-91B14DAE3BEF}" type="parTrans" cxnId="{6E2F52DB-0CDE-4882-9995-5980A2D16C1C}">
      <dgm:prSet/>
      <dgm:spPr/>
      <dgm:t>
        <a:bodyPr/>
        <a:lstStyle/>
        <a:p>
          <a:endParaRPr lang="en-US"/>
        </a:p>
      </dgm:t>
    </dgm:pt>
    <dgm:pt modelId="{14CCB918-49CF-4AA2-82F9-D9EA1F5E55A6}" type="sibTrans" cxnId="{6E2F52DB-0CDE-4882-9995-5980A2D16C1C}">
      <dgm:prSet/>
      <dgm:spPr/>
      <dgm:t>
        <a:bodyPr/>
        <a:lstStyle/>
        <a:p>
          <a:endParaRPr lang="en-US"/>
        </a:p>
      </dgm:t>
    </dgm:pt>
    <dgm:pt modelId="{2CDBBE59-46A2-4BBD-AF2D-C178F2875D0F}">
      <dgm:prSet phldrT="[Text]" custT="1"/>
      <dgm:spPr/>
      <dgm:t>
        <a:bodyPr/>
        <a:lstStyle/>
        <a:p>
          <a:pPr rtl="1"/>
          <a:r>
            <a:rPr lang="fa-IR" sz="1600" b="1" dirty="0" smtClean="0">
              <a:cs typeface="B Titr" pitchFamily="2" charset="-78"/>
            </a:rPr>
            <a:t>همکاری حرفه ای بین معلمان و راهنمایان آموزشی</a:t>
          </a:r>
          <a:endParaRPr lang="en-US" sz="1600" b="1" dirty="0"/>
        </a:p>
      </dgm:t>
    </dgm:pt>
    <dgm:pt modelId="{50C8833E-9DBE-4B99-94CD-0DFF082AD7EB}" type="parTrans" cxnId="{A830EE4C-E151-416A-920A-D0E701E85EA5}">
      <dgm:prSet/>
      <dgm:spPr/>
      <dgm:t>
        <a:bodyPr/>
        <a:lstStyle/>
        <a:p>
          <a:endParaRPr lang="en-US"/>
        </a:p>
      </dgm:t>
    </dgm:pt>
    <dgm:pt modelId="{E37DCBA0-085E-42DE-B2E0-EB1A49A5823C}" type="sibTrans" cxnId="{A830EE4C-E151-416A-920A-D0E701E85EA5}">
      <dgm:prSet/>
      <dgm:spPr/>
      <dgm:t>
        <a:bodyPr/>
        <a:lstStyle/>
        <a:p>
          <a:endParaRPr lang="en-US"/>
        </a:p>
      </dgm:t>
    </dgm:pt>
    <dgm:pt modelId="{716120D8-3238-4207-8975-CC64F4B664A4}">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8BB67285-1F93-4BB1-881E-E1794F5608AD}" type="parTrans" cxnId="{F96EFF3D-EB75-4781-AA01-FA581B0BEEF0}">
      <dgm:prSet/>
      <dgm:spPr/>
      <dgm:t>
        <a:bodyPr/>
        <a:lstStyle/>
        <a:p>
          <a:endParaRPr lang="en-US"/>
        </a:p>
      </dgm:t>
    </dgm:pt>
    <dgm:pt modelId="{239DC851-96E1-4647-AB84-E03A08966786}" type="sibTrans" cxnId="{F96EFF3D-EB75-4781-AA01-FA581B0BEEF0}">
      <dgm:prSet/>
      <dgm:spPr/>
      <dgm:t>
        <a:bodyPr/>
        <a:lstStyle/>
        <a:p>
          <a:endParaRPr lang="en-US"/>
        </a:p>
      </dgm:t>
    </dgm:pt>
    <dgm:pt modelId="{5902AFA8-F79E-44DD-8A0B-6F861EBCB400}">
      <dgm:prSet phldrT="[Text]" custT="1"/>
      <dgm:spPr/>
      <dgm:t>
        <a:bodyPr/>
        <a:lstStyle/>
        <a:p>
          <a:pPr rtl="1"/>
          <a:r>
            <a:rPr lang="fa-IR" sz="1600" b="1" dirty="0" smtClean="0">
              <a:cs typeface="B Titr" pitchFamily="2" charset="-78"/>
            </a:rPr>
            <a:t>مستلزم آموزش پیش از خدمت راهنمایان در روشهای مشاهده و ضمن خدمت درمورد شیوه های اثربخش</a:t>
          </a:r>
          <a:endParaRPr lang="en-US" sz="1600" b="1" dirty="0">
            <a:cs typeface="B Titr" pitchFamily="2" charset="-78"/>
          </a:endParaRPr>
        </a:p>
      </dgm:t>
    </dgm:pt>
    <dgm:pt modelId="{643B6003-FF2F-4D03-89CF-84E6395B6AAD}" type="parTrans" cxnId="{A6F72F17-D72C-499D-A5F4-64BDF9DCD259}">
      <dgm:prSet/>
      <dgm:spPr/>
      <dgm:t>
        <a:bodyPr/>
        <a:lstStyle/>
        <a:p>
          <a:endParaRPr lang="en-US"/>
        </a:p>
      </dgm:t>
    </dgm:pt>
    <dgm:pt modelId="{422E3109-C9B2-4306-A86E-F7657FFF75EE}" type="sibTrans" cxnId="{A6F72F17-D72C-499D-A5F4-64BDF9DCD259}">
      <dgm:prSet/>
      <dgm:spPr/>
      <dgm:t>
        <a:bodyPr/>
        <a:lstStyle/>
        <a:p>
          <a:endParaRPr lang="en-US"/>
        </a:p>
      </dgm:t>
    </dgm:pt>
    <dgm:pt modelId="{4815036C-CBBD-469B-8291-01C8873B7302}">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6B3C0B1D-24AB-4185-8F5B-12C178E7E0A5}" type="parTrans" cxnId="{0F0A5581-B8B5-4D1E-98B8-E241FB674D07}">
      <dgm:prSet/>
      <dgm:spPr/>
      <dgm:t>
        <a:bodyPr/>
        <a:lstStyle/>
        <a:p>
          <a:endParaRPr lang="en-US"/>
        </a:p>
      </dgm:t>
    </dgm:pt>
    <dgm:pt modelId="{65BBB132-8FC3-4EFF-BE4C-2C17ED3EEA9F}" type="sibTrans" cxnId="{0F0A5581-B8B5-4D1E-98B8-E241FB674D07}">
      <dgm:prSet/>
      <dgm:spPr/>
      <dgm:t>
        <a:bodyPr/>
        <a:lstStyle/>
        <a:p>
          <a:endParaRPr lang="en-US"/>
        </a:p>
      </dgm:t>
    </dgm:pt>
    <dgm:pt modelId="{9DD7C335-57B6-4AB4-9A8F-270C42211F3B}">
      <dgm:prSet phldrT="[Text]" custT="1"/>
      <dgm:spPr/>
      <dgm:t>
        <a:bodyPr/>
        <a:lstStyle/>
        <a:p>
          <a:pPr rtl="1"/>
          <a:r>
            <a:rPr lang="fa-IR" sz="2000" b="1" dirty="0" smtClean="0">
              <a:cs typeface="B Mitra" pitchFamily="2" charset="-78"/>
            </a:rPr>
            <a:t>نظارت و راهنمایی بالینی</a:t>
          </a:r>
          <a:endParaRPr lang="en-US" sz="2000" b="1" dirty="0"/>
        </a:p>
      </dgm:t>
    </dgm:pt>
    <dgm:pt modelId="{A6968EF7-9BBE-4A92-8F8A-42BA830778A7}" type="parTrans" cxnId="{3B553507-D823-4472-BCBF-70D2883EC69D}">
      <dgm:prSet/>
      <dgm:spPr/>
      <dgm:t>
        <a:bodyPr/>
        <a:lstStyle/>
        <a:p>
          <a:endParaRPr lang="en-US"/>
        </a:p>
      </dgm:t>
    </dgm:pt>
    <dgm:pt modelId="{203F2C31-765D-49C5-8665-B4D7272F0651}" type="sibTrans" cxnId="{3B553507-D823-4472-BCBF-70D2883EC69D}">
      <dgm:prSet/>
      <dgm:spPr/>
      <dgm:t>
        <a:bodyPr/>
        <a:lstStyle/>
        <a:p>
          <a:endParaRPr lang="en-US"/>
        </a:p>
      </dgm:t>
    </dgm:pt>
    <dgm:pt modelId="{8E0C4728-F009-4F9D-93F5-51C4446AC546}">
      <dgm:prSet phldrT="[Text]" custT="1"/>
      <dgm:spPr/>
      <dgm:t>
        <a:bodyPr/>
        <a:lstStyle/>
        <a:p>
          <a:pPr rtl="1"/>
          <a:r>
            <a:rPr lang="fa-IR" sz="1600" b="1" smtClean="0">
              <a:cs typeface="B Titr" pitchFamily="2" charset="-78"/>
            </a:rPr>
            <a:t>روش شناسی منعطف ، تغییر مداوم  و فرایند نظامند و منظم</a:t>
          </a:r>
          <a:endParaRPr lang="en-US" sz="1600" b="1" dirty="0"/>
        </a:p>
      </dgm:t>
    </dgm:pt>
    <dgm:pt modelId="{50544E26-AFC5-4784-A2FB-1630218A4B0B}" type="sibTrans" cxnId="{030D7F19-16D2-4C09-8D3D-32EF8C61B692}">
      <dgm:prSet/>
      <dgm:spPr/>
      <dgm:t>
        <a:bodyPr/>
        <a:lstStyle/>
        <a:p>
          <a:endParaRPr lang="en-US"/>
        </a:p>
      </dgm:t>
    </dgm:pt>
    <dgm:pt modelId="{CCAFDCD6-F042-4F27-802B-C3C059CC5BFB}" type="parTrans" cxnId="{030D7F19-16D2-4C09-8D3D-32EF8C61B692}">
      <dgm:prSet/>
      <dgm:spPr/>
      <dgm:t>
        <a:bodyPr/>
        <a:lstStyle/>
        <a:p>
          <a:endParaRPr lang="en-US"/>
        </a:p>
      </dgm:t>
    </dgm:pt>
    <dgm:pt modelId="{9FE5F407-284E-4CF9-8B90-507075103951}" type="pres">
      <dgm:prSet presAssocID="{57358F09-7F7B-4E57-A964-7BA37E299D59}" presName="Name0" presStyleCnt="0">
        <dgm:presLayoutVars>
          <dgm:dir/>
          <dgm:animLvl val="lvl"/>
          <dgm:resizeHandles val="exact"/>
        </dgm:presLayoutVars>
      </dgm:prSet>
      <dgm:spPr/>
      <dgm:t>
        <a:bodyPr/>
        <a:lstStyle/>
        <a:p>
          <a:endParaRPr lang="en-US"/>
        </a:p>
      </dgm:t>
    </dgm:pt>
    <dgm:pt modelId="{3D7F205B-6BCD-42D0-A03E-CA83B918E66A}" type="pres">
      <dgm:prSet presAssocID="{65E0A689-389D-4E07-B504-C316B0188646}" presName="linNode" presStyleCnt="0"/>
      <dgm:spPr/>
    </dgm:pt>
    <dgm:pt modelId="{FBC207A2-5ABD-4E8B-9DFE-A41EB686FDA8}" type="pres">
      <dgm:prSet presAssocID="{65E0A689-389D-4E07-B504-C316B0188646}" presName="parentText" presStyleLbl="node1" presStyleIdx="0" presStyleCnt="9" custScaleX="266751" custLinFactNeighborX="-52" custLinFactNeighborY="-264">
        <dgm:presLayoutVars>
          <dgm:chMax val="1"/>
          <dgm:bulletEnabled val="1"/>
        </dgm:presLayoutVars>
      </dgm:prSet>
      <dgm:spPr/>
      <dgm:t>
        <a:bodyPr/>
        <a:lstStyle/>
        <a:p>
          <a:endParaRPr lang="en-US"/>
        </a:p>
      </dgm:t>
    </dgm:pt>
    <dgm:pt modelId="{76BD8B07-1091-4078-94EB-92AEB025C219}" type="pres">
      <dgm:prSet presAssocID="{65E0A689-389D-4E07-B504-C316B0188646}" presName="descendantText" presStyleLbl="alignAccFollowNode1" presStyleIdx="0" presStyleCnt="9" custScaleX="83860" custLinFactNeighborX="722" custLinFactNeighborY="2514">
        <dgm:presLayoutVars>
          <dgm:bulletEnabled val="1"/>
        </dgm:presLayoutVars>
      </dgm:prSet>
      <dgm:spPr/>
      <dgm:t>
        <a:bodyPr/>
        <a:lstStyle/>
        <a:p>
          <a:endParaRPr lang="en-US"/>
        </a:p>
      </dgm:t>
    </dgm:pt>
    <dgm:pt modelId="{0BDF5A5F-E12E-42CA-A8C4-E0E3C77AA3BD}" type="pres">
      <dgm:prSet presAssocID="{48882301-D930-41A0-AB36-16F476C8C9E7}" presName="sp" presStyleCnt="0"/>
      <dgm:spPr/>
    </dgm:pt>
    <dgm:pt modelId="{E3166523-8ABD-46B2-B681-4A962E00B9C7}" type="pres">
      <dgm:prSet presAssocID="{EB98F3CA-50D7-4496-A081-2682D29236ED}" presName="linNode" presStyleCnt="0"/>
      <dgm:spPr/>
    </dgm:pt>
    <dgm:pt modelId="{F334ACA4-76F5-42C4-A3C5-85E64E8A4EA2}" type="pres">
      <dgm:prSet presAssocID="{EB98F3CA-50D7-4496-A081-2682D29236ED}" presName="parentText" presStyleLbl="node1" presStyleIdx="1" presStyleCnt="9" custScaleX="230164">
        <dgm:presLayoutVars>
          <dgm:chMax val="1"/>
          <dgm:bulletEnabled val="1"/>
        </dgm:presLayoutVars>
      </dgm:prSet>
      <dgm:spPr/>
      <dgm:t>
        <a:bodyPr/>
        <a:lstStyle/>
        <a:p>
          <a:endParaRPr lang="en-US"/>
        </a:p>
      </dgm:t>
    </dgm:pt>
    <dgm:pt modelId="{985F6C6C-8B2C-41ED-B9AB-FCC670108D22}" type="pres">
      <dgm:prSet presAssocID="{EB98F3CA-50D7-4496-A081-2682D29236ED}" presName="descendantText" presStyleLbl="alignAccFollowNode1" presStyleIdx="1" presStyleCnt="9" custScaleX="69971">
        <dgm:presLayoutVars>
          <dgm:bulletEnabled val="1"/>
        </dgm:presLayoutVars>
      </dgm:prSet>
      <dgm:spPr/>
      <dgm:t>
        <a:bodyPr/>
        <a:lstStyle/>
        <a:p>
          <a:endParaRPr lang="en-US"/>
        </a:p>
      </dgm:t>
    </dgm:pt>
    <dgm:pt modelId="{F76296FA-D1E4-4DEB-BA82-17903FAC96D8}" type="pres">
      <dgm:prSet presAssocID="{452A3C66-0EC3-4E32-8B04-1F6ACDBB1D08}" presName="sp" presStyleCnt="0"/>
      <dgm:spPr/>
    </dgm:pt>
    <dgm:pt modelId="{A803FB75-5EC2-47C5-AB6E-6DC58B4AFE33}" type="pres">
      <dgm:prSet presAssocID="{7472A092-6520-4361-877A-50B93B3B2058}" presName="linNode" presStyleCnt="0"/>
      <dgm:spPr/>
    </dgm:pt>
    <dgm:pt modelId="{071B2201-240A-4520-99D4-EB1141152415}" type="pres">
      <dgm:prSet presAssocID="{7472A092-6520-4361-877A-50B93B3B2058}" presName="parentText" presStyleLbl="node1" presStyleIdx="2" presStyleCnt="9" custScaleX="230164">
        <dgm:presLayoutVars>
          <dgm:chMax val="1"/>
          <dgm:bulletEnabled val="1"/>
        </dgm:presLayoutVars>
      </dgm:prSet>
      <dgm:spPr/>
      <dgm:t>
        <a:bodyPr/>
        <a:lstStyle/>
        <a:p>
          <a:endParaRPr lang="en-US"/>
        </a:p>
      </dgm:t>
    </dgm:pt>
    <dgm:pt modelId="{7FEDA8BC-FE37-4889-8666-3CA456543DD0}" type="pres">
      <dgm:prSet presAssocID="{7472A092-6520-4361-877A-50B93B3B2058}" presName="descendantText" presStyleLbl="alignAccFollowNode1" presStyleIdx="2" presStyleCnt="9" custScaleX="69971">
        <dgm:presLayoutVars>
          <dgm:bulletEnabled val="1"/>
        </dgm:presLayoutVars>
      </dgm:prSet>
      <dgm:spPr/>
      <dgm:t>
        <a:bodyPr/>
        <a:lstStyle/>
        <a:p>
          <a:endParaRPr lang="en-US"/>
        </a:p>
      </dgm:t>
    </dgm:pt>
    <dgm:pt modelId="{1E8E0D7E-E965-40F7-BDCA-92681D70ADC0}" type="pres">
      <dgm:prSet presAssocID="{1A34A656-57F8-4FB3-BAE0-72AB05C72CA7}" presName="sp" presStyleCnt="0"/>
      <dgm:spPr/>
    </dgm:pt>
    <dgm:pt modelId="{621380DC-E5B9-400F-AF8E-B80958E58E9D}" type="pres">
      <dgm:prSet presAssocID="{153DA49B-9AE3-4D55-8A77-B77921A0C4A2}" presName="linNode" presStyleCnt="0"/>
      <dgm:spPr/>
    </dgm:pt>
    <dgm:pt modelId="{0C238CB2-21BA-4C75-B3BC-AAB1F0A600E3}" type="pres">
      <dgm:prSet presAssocID="{153DA49B-9AE3-4D55-8A77-B77921A0C4A2}" presName="parentText" presStyleLbl="node1" presStyleIdx="3" presStyleCnt="9" custScaleX="230164">
        <dgm:presLayoutVars>
          <dgm:chMax val="1"/>
          <dgm:bulletEnabled val="1"/>
        </dgm:presLayoutVars>
      </dgm:prSet>
      <dgm:spPr/>
      <dgm:t>
        <a:bodyPr/>
        <a:lstStyle/>
        <a:p>
          <a:endParaRPr lang="en-US"/>
        </a:p>
      </dgm:t>
    </dgm:pt>
    <dgm:pt modelId="{D59887EC-1C5A-4FA0-8118-24A2E39244AC}" type="pres">
      <dgm:prSet presAssocID="{153DA49B-9AE3-4D55-8A77-B77921A0C4A2}" presName="descendantText" presStyleLbl="alignAccFollowNode1" presStyleIdx="3" presStyleCnt="9" custScaleX="69971">
        <dgm:presLayoutVars>
          <dgm:bulletEnabled val="1"/>
        </dgm:presLayoutVars>
      </dgm:prSet>
      <dgm:spPr/>
      <dgm:t>
        <a:bodyPr/>
        <a:lstStyle/>
        <a:p>
          <a:endParaRPr lang="en-US"/>
        </a:p>
      </dgm:t>
    </dgm:pt>
    <dgm:pt modelId="{6DC3D758-E61D-4D9F-8EFC-E88B8155C01B}" type="pres">
      <dgm:prSet presAssocID="{449B90AC-7B73-4085-93C6-168FEC661B00}" presName="sp" presStyleCnt="0"/>
      <dgm:spPr/>
    </dgm:pt>
    <dgm:pt modelId="{418F5E4D-6690-486E-8AF3-4FADDF834459}" type="pres">
      <dgm:prSet presAssocID="{8E0C4728-F009-4F9D-93F5-51C4446AC546}" presName="linNode" presStyleCnt="0"/>
      <dgm:spPr/>
    </dgm:pt>
    <dgm:pt modelId="{542705D2-E596-4176-AD68-2B37FD7AF663}" type="pres">
      <dgm:prSet presAssocID="{8E0C4728-F009-4F9D-93F5-51C4446AC546}" presName="parentText" presStyleLbl="node1" presStyleIdx="4" presStyleCnt="9" custScaleX="230164">
        <dgm:presLayoutVars>
          <dgm:chMax val="1"/>
          <dgm:bulletEnabled val="1"/>
        </dgm:presLayoutVars>
      </dgm:prSet>
      <dgm:spPr/>
      <dgm:t>
        <a:bodyPr/>
        <a:lstStyle/>
        <a:p>
          <a:endParaRPr lang="en-US"/>
        </a:p>
      </dgm:t>
    </dgm:pt>
    <dgm:pt modelId="{F4C640FF-85CE-4D36-9791-2EA6673F5BEA}" type="pres">
      <dgm:prSet presAssocID="{8E0C4728-F009-4F9D-93F5-51C4446AC546}" presName="descendantText" presStyleLbl="alignAccFollowNode1" presStyleIdx="4" presStyleCnt="9" custScaleX="69971">
        <dgm:presLayoutVars>
          <dgm:bulletEnabled val="1"/>
        </dgm:presLayoutVars>
      </dgm:prSet>
      <dgm:spPr/>
      <dgm:t>
        <a:bodyPr/>
        <a:lstStyle/>
        <a:p>
          <a:endParaRPr lang="en-US"/>
        </a:p>
      </dgm:t>
    </dgm:pt>
    <dgm:pt modelId="{632CACE8-4791-43F8-A366-FD720F9F0AE5}" type="pres">
      <dgm:prSet presAssocID="{50544E26-AFC5-4784-A2FB-1630218A4B0B}" presName="sp" presStyleCnt="0"/>
      <dgm:spPr/>
    </dgm:pt>
    <dgm:pt modelId="{769D5DB0-C214-4FE1-B49D-8488EDA95CE4}" type="pres">
      <dgm:prSet presAssocID="{3F2EEADD-1347-4358-BE3D-BF3C33F27B4D}" presName="linNode" presStyleCnt="0"/>
      <dgm:spPr/>
    </dgm:pt>
    <dgm:pt modelId="{0F2B04EB-2837-467E-B5A6-7B8092F90E66}" type="pres">
      <dgm:prSet presAssocID="{3F2EEADD-1347-4358-BE3D-BF3C33F27B4D}" presName="parentText" presStyleLbl="node1" presStyleIdx="5" presStyleCnt="9" custScaleX="230164">
        <dgm:presLayoutVars>
          <dgm:chMax val="1"/>
          <dgm:bulletEnabled val="1"/>
        </dgm:presLayoutVars>
      </dgm:prSet>
      <dgm:spPr/>
      <dgm:t>
        <a:bodyPr/>
        <a:lstStyle/>
        <a:p>
          <a:endParaRPr lang="en-US"/>
        </a:p>
      </dgm:t>
    </dgm:pt>
    <dgm:pt modelId="{36168C65-62E1-4095-91A8-348D92DD3E43}" type="pres">
      <dgm:prSet presAssocID="{3F2EEADD-1347-4358-BE3D-BF3C33F27B4D}" presName="descendantText" presStyleLbl="alignAccFollowNode1" presStyleIdx="5" presStyleCnt="9" custScaleX="69971">
        <dgm:presLayoutVars>
          <dgm:bulletEnabled val="1"/>
        </dgm:presLayoutVars>
      </dgm:prSet>
      <dgm:spPr/>
      <dgm:t>
        <a:bodyPr/>
        <a:lstStyle/>
        <a:p>
          <a:endParaRPr lang="en-US"/>
        </a:p>
      </dgm:t>
    </dgm:pt>
    <dgm:pt modelId="{B8812812-71BB-4089-9281-CB46410D052C}" type="pres">
      <dgm:prSet presAssocID="{3EF70EA0-3551-4FD6-8945-22D1A1A907F0}" presName="sp" presStyleCnt="0"/>
      <dgm:spPr/>
    </dgm:pt>
    <dgm:pt modelId="{22C484E0-38A0-4255-B210-6F746C25940A}" type="pres">
      <dgm:prSet presAssocID="{EA586D93-93C5-4B24-B470-BA2DD59E2FA1}" presName="linNode" presStyleCnt="0"/>
      <dgm:spPr/>
    </dgm:pt>
    <dgm:pt modelId="{ADF65360-A831-4973-A5E9-7C7EDCBBA4C8}" type="pres">
      <dgm:prSet presAssocID="{EA586D93-93C5-4B24-B470-BA2DD59E2FA1}" presName="parentText" presStyleLbl="node1" presStyleIdx="6" presStyleCnt="9" custScaleX="230164">
        <dgm:presLayoutVars>
          <dgm:chMax val="1"/>
          <dgm:bulletEnabled val="1"/>
        </dgm:presLayoutVars>
      </dgm:prSet>
      <dgm:spPr/>
      <dgm:t>
        <a:bodyPr/>
        <a:lstStyle/>
        <a:p>
          <a:endParaRPr lang="en-US"/>
        </a:p>
      </dgm:t>
    </dgm:pt>
    <dgm:pt modelId="{DE2E0474-5F0F-420C-9B96-7C31E4B7A126}" type="pres">
      <dgm:prSet presAssocID="{EA586D93-93C5-4B24-B470-BA2DD59E2FA1}" presName="descendantText" presStyleLbl="alignAccFollowNode1" presStyleIdx="6" presStyleCnt="9" custScaleX="69971">
        <dgm:presLayoutVars>
          <dgm:bulletEnabled val="1"/>
        </dgm:presLayoutVars>
      </dgm:prSet>
      <dgm:spPr/>
      <dgm:t>
        <a:bodyPr/>
        <a:lstStyle/>
        <a:p>
          <a:endParaRPr lang="en-US"/>
        </a:p>
      </dgm:t>
    </dgm:pt>
    <dgm:pt modelId="{975869E1-8ABA-4E20-A41B-918700305B97}" type="pres">
      <dgm:prSet presAssocID="{A88471F8-C982-4CE5-9B54-BC525BA9AA42}" presName="sp" presStyleCnt="0"/>
      <dgm:spPr/>
    </dgm:pt>
    <dgm:pt modelId="{A7CA1E16-5178-4582-8F8D-038CD7F2D8C4}" type="pres">
      <dgm:prSet presAssocID="{2CDBBE59-46A2-4BBD-AF2D-C178F2875D0F}" presName="linNode" presStyleCnt="0"/>
      <dgm:spPr/>
    </dgm:pt>
    <dgm:pt modelId="{58B49D4E-61BE-460A-BD8B-881159682B62}" type="pres">
      <dgm:prSet presAssocID="{2CDBBE59-46A2-4BBD-AF2D-C178F2875D0F}" presName="parentText" presStyleLbl="node1" presStyleIdx="7" presStyleCnt="9" custScaleX="230164">
        <dgm:presLayoutVars>
          <dgm:chMax val="1"/>
          <dgm:bulletEnabled val="1"/>
        </dgm:presLayoutVars>
      </dgm:prSet>
      <dgm:spPr/>
      <dgm:t>
        <a:bodyPr/>
        <a:lstStyle/>
        <a:p>
          <a:endParaRPr lang="en-US"/>
        </a:p>
      </dgm:t>
    </dgm:pt>
    <dgm:pt modelId="{1BB682B2-26A1-4BEA-8FBD-468C8DFF7EDE}" type="pres">
      <dgm:prSet presAssocID="{2CDBBE59-46A2-4BBD-AF2D-C178F2875D0F}" presName="descendantText" presStyleLbl="alignAccFollowNode1" presStyleIdx="7" presStyleCnt="9" custScaleX="69971">
        <dgm:presLayoutVars>
          <dgm:bulletEnabled val="1"/>
        </dgm:presLayoutVars>
      </dgm:prSet>
      <dgm:spPr/>
      <dgm:t>
        <a:bodyPr/>
        <a:lstStyle/>
        <a:p>
          <a:endParaRPr lang="en-US"/>
        </a:p>
      </dgm:t>
    </dgm:pt>
    <dgm:pt modelId="{56C22A02-5E9D-4157-8B49-D84498083919}" type="pres">
      <dgm:prSet presAssocID="{E37DCBA0-085E-42DE-B2E0-EB1A49A5823C}" presName="sp" presStyleCnt="0"/>
      <dgm:spPr/>
    </dgm:pt>
    <dgm:pt modelId="{C9C167E1-BA67-4A63-9167-24BB8078D3C5}" type="pres">
      <dgm:prSet presAssocID="{5902AFA8-F79E-44DD-8A0B-6F861EBCB400}" presName="linNode" presStyleCnt="0"/>
      <dgm:spPr/>
    </dgm:pt>
    <dgm:pt modelId="{BE3B07DD-1EC6-41C2-95CE-53C2A2E7D468}" type="pres">
      <dgm:prSet presAssocID="{5902AFA8-F79E-44DD-8A0B-6F861EBCB400}" presName="parentText" presStyleLbl="node1" presStyleIdx="8" presStyleCnt="9" custScaleX="230164" custLinFactNeighborX="1368" custLinFactNeighborY="264">
        <dgm:presLayoutVars>
          <dgm:chMax val="1"/>
          <dgm:bulletEnabled val="1"/>
        </dgm:presLayoutVars>
      </dgm:prSet>
      <dgm:spPr/>
      <dgm:t>
        <a:bodyPr/>
        <a:lstStyle/>
        <a:p>
          <a:endParaRPr lang="en-US"/>
        </a:p>
      </dgm:t>
    </dgm:pt>
    <dgm:pt modelId="{474F59CC-2E2D-41F6-A7F2-B46763B0563C}" type="pres">
      <dgm:prSet presAssocID="{5902AFA8-F79E-44DD-8A0B-6F861EBCB400}" presName="descendantText" presStyleLbl="alignAccFollowNode1" presStyleIdx="8" presStyleCnt="9" custScaleX="69971">
        <dgm:presLayoutVars>
          <dgm:bulletEnabled val="1"/>
        </dgm:presLayoutVars>
      </dgm:prSet>
      <dgm:spPr/>
      <dgm:t>
        <a:bodyPr/>
        <a:lstStyle/>
        <a:p>
          <a:endParaRPr lang="en-US"/>
        </a:p>
      </dgm:t>
    </dgm:pt>
  </dgm:ptLst>
  <dgm:cxnLst>
    <dgm:cxn modelId="{46756622-D2B5-4716-806E-5692848E7D5B}" srcId="{65E0A689-389D-4E07-B504-C316B0188646}" destId="{75FBF9FD-D4B1-4D00-90A1-022A3D5E9427}" srcOrd="0" destOrd="0" parTransId="{F9DE8686-E440-482F-9E81-87345C82CEC1}" sibTransId="{52D60406-4D3C-4BDF-9C5F-4AF85D224579}"/>
    <dgm:cxn modelId="{DE17B38A-656A-471C-A27E-61D436C57C00}" type="presOf" srcId="{716120D8-3238-4207-8975-CC64F4B664A4}" destId="{1BB682B2-26A1-4BEA-8FBD-468C8DFF7EDE}" srcOrd="0" destOrd="0" presId="urn:microsoft.com/office/officeart/2005/8/layout/vList5"/>
    <dgm:cxn modelId="{C0BA9B59-BA5F-453B-9C98-15C2A9A5486E}" type="presOf" srcId="{57358F09-7F7B-4E57-A964-7BA37E299D59}" destId="{9FE5F407-284E-4CF9-8B90-507075103951}" srcOrd="0" destOrd="0" presId="urn:microsoft.com/office/officeart/2005/8/layout/vList5"/>
    <dgm:cxn modelId="{BC26C20F-1393-489E-9611-5B6EAB4E5995}" type="presOf" srcId="{903276A0-C7AD-415B-988C-A4467744F626}" destId="{D59887EC-1C5A-4FA0-8118-24A2E39244AC}" srcOrd="0" destOrd="0" presId="urn:microsoft.com/office/officeart/2005/8/layout/vList5"/>
    <dgm:cxn modelId="{F3B08D20-0E8A-45C7-9CDB-0F5D121EB7AB}" type="presOf" srcId="{153DA49B-9AE3-4D55-8A77-B77921A0C4A2}" destId="{0C238CB2-21BA-4C75-B3BC-AAB1F0A600E3}" srcOrd="0" destOrd="0" presId="urn:microsoft.com/office/officeart/2005/8/layout/vList5"/>
    <dgm:cxn modelId="{F358F5F0-0114-44EF-BCF1-6415305772E6}" srcId="{57358F09-7F7B-4E57-A964-7BA37E299D59}" destId="{EB98F3CA-50D7-4496-A081-2682D29236ED}" srcOrd="1" destOrd="0" parTransId="{AB68A764-6018-4E44-A31C-7876269D6B4E}" sibTransId="{452A3C66-0EC3-4E32-8B04-1F6ACDBB1D08}"/>
    <dgm:cxn modelId="{CA4D40A6-4C9E-4932-903F-08B9648E4349}" type="presOf" srcId="{9DD7C335-57B6-4AB4-9A8F-270C42211F3B}" destId="{F4C640FF-85CE-4D36-9791-2EA6673F5BEA}" srcOrd="0" destOrd="0" presId="urn:microsoft.com/office/officeart/2005/8/layout/vList5"/>
    <dgm:cxn modelId="{B13FDAEE-9FD7-43A9-A534-E2B85174CB1E}" type="presOf" srcId="{EA586D93-93C5-4B24-B470-BA2DD59E2FA1}" destId="{ADF65360-A831-4973-A5E9-7C7EDCBBA4C8}" srcOrd="0" destOrd="0" presId="urn:microsoft.com/office/officeart/2005/8/layout/vList5"/>
    <dgm:cxn modelId="{966DBE67-904F-4678-BE3A-8BB47BCD7C79}" srcId="{57358F09-7F7B-4E57-A964-7BA37E299D59}" destId="{7472A092-6520-4361-877A-50B93B3B2058}" srcOrd="2" destOrd="0" parTransId="{0BAF1437-D5FE-4385-87C1-295A621C5544}" sibTransId="{1A34A656-57F8-4FB3-BAE0-72AB05C72CA7}"/>
    <dgm:cxn modelId="{01D28751-1D7A-49EC-9404-7306F1DED500}" type="presOf" srcId="{C65EEB82-E1F8-43A6-872F-7F1565BBF3A0}" destId="{DE2E0474-5F0F-420C-9B96-7C31E4B7A126}" srcOrd="0" destOrd="0" presId="urn:microsoft.com/office/officeart/2005/8/layout/vList5"/>
    <dgm:cxn modelId="{F438A70D-B57B-4A37-B47F-8B48247F5744}" srcId="{57358F09-7F7B-4E57-A964-7BA37E299D59}" destId="{3F2EEADD-1347-4358-BE3D-BF3C33F27B4D}" srcOrd="5" destOrd="0" parTransId="{1E1046C4-A30C-4EE5-9999-BB1E2C64CE32}" sibTransId="{3EF70EA0-3551-4FD6-8945-22D1A1A907F0}"/>
    <dgm:cxn modelId="{4F428BE2-4CC4-40C6-903C-00B823D84C2C}" type="presOf" srcId="{65E0A689-389D-4E07-B504-C316B0188646}" destId="{FBC207A2-5ABD-4E8B-9DFE-A41EB686FDA8}" srcOrd="0" destOrd="0" presId="urn:microsoft.com/office/officeart/2005/8/layout/vList5"/>
    <dgm:cxn modelId="{0672C7F5-54F8-44DB-AA43-411A7CD66243}" type="presOf" srcId="{EB98F3CA-50D7-4496-A081-2682D29236ED}" destId="{F334ACA4-76F5-42C4-A3C5-85E64E8A4EA2}" srcOrd="0" destOrd="0" presId="urn:microsoft.com/office/officeart/2005/8/layout/vList5"/>
    <dgm:cxn modelId="{5878BFC4-B9C8-4BB3-91F1-9542B5BCBB5B}" type="presOf" srcId="{3F2EEADD-1347-4358-BE3D-BF3C33F27B4D}" destId="{0F2B04EB-2837-467E-B5A6-7B8092F90E66}" srcOrd="0" destOrd="0" presId="urn:microsoft.com/office/officeart/2005/8/layout/vList5"/>
    <dgm:cxn modelId="{6E2F52DB-0CDE-4882-9995-5980A2D16C1C}" srcId="{EA586D93-93C5-4B24-B470-BA2DD59E2FA1}" destId="{C65EEB82-E1F8-43A6-872F-7F1565BBF3A0}" srcOrd="0" destOrd="0" parTransId="{9B7C0B35-DCE4-4438-9949-91B14DAE3BEF}" sibTransId="{14CCB918-49CF-4AA2-82F9-D9EA1F5E55A6}"/>
    <dgm:cxn modelId="{B29A8FE7-BB0F-406E-9DDB-08628094917D}" type="presOf" srcId="{75FBF9FD-D4B1-4D00-90A1-022A3D5E9427}" destId="{76BD8B07-1091-4078-94EB-92AEB025C219}" srcOrd="0" destOrd="0" presId="urn:microsoft.com/office/officeart/2005/8/layout/vList5"/>
    <dgm:cxn modelId="{1937828B-311E-4881-9BCB-838EE5747B63}" type="presOf" srcId="{2CDBBE59-46A2-4BBD-AF2D-C178F2875D0F}" destId="{58B49D4E-61BE-460A-BD8B-881159682B62}" srcOrd="0" destOrd="0" presId="urn:microsoft.com/office/officeart/2005/8/layout/vList5"/>
    <dgm:cxn modelId="{097F42DA-CC37-4AB5-8FB4-4D875BB4DCC1}" type="presOf" srcId="{D4856522-4AC1-490F-AB0E-27115C046348}" destId="{36168C65-62E1-4095-91A8-348D92DD3E43}" srcOrd="0" destOrd="0" presId="urn:microsoft.com/office/officeart/2005/8/layout/vList5"/>
    <dgm:cxn modelId="{DF001384-F705-4D32-A34B-B4916331DF8F}" srcId="{57358F09-7F7B-4E57-A964-7BA37E299D59}" destId="{65E0A689-389D-4E07-B504-C316B0188646}" srcOrd="0" destOrd="0" parTransId="{D24A97FC-0664-4E17-A35D-D77C375743C3}" sibTransId="{48882301-D930-41A0-AB36-16F476C8C9E7}"/>
    <dgm:cxn modelId="{183B3C8F-DF88-4663-A55B-71DEEB0E1608}" type="presOf" srcId="{4815036C-CBBD-469B-8291-01C8873B7302}" destId="{474F59CC-2E2D-41F6-A7F2-B46763B0563C}" srcOrd="0" destOrd="0" presId="urn:microsoft.com/office/officeart/2005/8/layout/vList5"/>
    <dgm:cxn modelId="{0B24A182-D4E1-4541-AA45-67D0753E189C}" srcId="{7472A092-6520-4361-877A-50B93B3B2058}" destId="{3D03918F-A989-4A0F-A6F3-82C0506F895D}" srcOrd="0" destOrd="0" parTransId="{16D0831B-F488-42A6-9789-EA55A3E75A5C}" sibTransId="{C3A5495C-7241-4A22-906F-213663C3C058}"/>
    <dgm:cxn modelId="{3B553507-D823-4472-BCBF-70D2883EC69D}" srcId="{8E0C4728-F009-4F9D-93F5-51C4446AC546}" destId="{9DD7C335-57B6-4AB4-9A8F-270C42211F3B}" srcOrd="0" destOrd="0" parTransId="{A6968EF7-9BBE-4A92-8F8A-42BA830778A7}" sibTransId="{203F2C31-765D-49C5-8665-B4D7272F0651}"/>
    <dgm:cxn modelId="{CCACFF60-B67A-4C92-95C0-52A4BE01A786}" srcId="{EB98F3CA-50D7-4496-A081-2682D29236ED}" destId="{8D052895-2D86-4D57-B97F-545655212248}" srcOrd="0" destOrd="0" parTransId="{1887BCA4-7C79-41B5-ACEB-3CBC78464ADB}" sibTransId="{071C2F60-9A4E-494F-9632-A94C67BF5364}"/>
    <dgm:cxn modelId="{97DEF6D2-04DD-46FC-B323-7D8B76C059C9}" srcId="{57358F09-7F7B-4E57-A964-7BA37E299D59}" destId="{EA586D93-93C5-4B24-B470-BA2DD59E2FA1}" srcOrd="6" destOrd="0" parTransId="{1506E8EF-BFA8-4F41-B067-DDF05F6F7390}" sibTransId="{A88471F8-C982-4CE5-9B54-BC525BA9AA42}"/>
    <dgm:cxn modelId="{F96EFF3D-EB75-4781-AA01-FA581B0BEEF0}" srcId="{2CDBBE59-46A2-4BBD-AF2D-C178F2875D0F}" destId="{716120D8-3238-4207-8975-CC64F4B664A4}" srcOrd="0" destOrd="0" parTransId="{8BB67285-1F93-4BB1-881E-E1794F5608AD}" sibTransId="{239DC851-96E1-4647-AB84-E03A08966786}"/>
    <dgm:cxn modelId="{A830EE4C-E151-416A-920A-D0E701E85EA5}" srcId="{57358F09-7F7B-4E57-A964-7BA37E299D59}" destId="{2CDBBE59-46A2-4BBD-AF2D-C178F2875D0F}" srcOrd="7" destOrd="0" parTransId="{50C8833E-9DBE-4B99-94CD-0DFF082AD7EB}" sibTransId="{E37DCBA0-085E-42DE-B2E0-EB1A49A5823C}"/>
    <dgm:cxn modelId="{A60E9501-8D20-45FF-8B11-E6443C31EED9}" type="presOf" srcId="{5902AFA8-F79E-44DD-8A0B-6F861EBCB400}" destId="{BE3B07DD-1EC6-41C2-95CE-53C2A2E7D468}" srcOrd="0" destOrd="0" presId="urn:microsoft.com/office/officeart/2005/8/layout/vList5"/>
    <dgm:cxn modelId="{0F0A5581-B8B5-4D1E-98B8-E241FB674D07}" srcId="{5902AFA8-F79E-44DD-8A0B-6F861EBCB400}" destId="{4815036C-CBBD-469B-8291-01C8873B7302}" srcOrd="0" destOrd="0" parTransId="{6B3C0B1D-24AB-4185-8F5B-12C178E7E0A5}" sibTransId="{65BBB132-8FC3-4EFF-BE4C-2C17ED3EEA9F}"/>
    <dgm:cxn modelId="{030D7F19-16D2-4C09-8D3D-32EF8C61B692}" srcId="{57358F09-7F7B-4E57-A964-7BA37E299D59}" destId="{8E0C4728-F009-4F9D-93F5-51C4446AC546}" srcOrd="4" destOrd="0" parTransId="{CCAFDCD6-F042-4F27-802B-C3C059CC5BFB}" sibTransId="{50544E26-AFC5-4784-A2FB-1630218A4B0B}"/>
    <dgm:cxn modelId="{0152F3DB-E55B-4D08-96A9-3D183C300A68}" srcId="{57358F09-7F7B-4E57-A964-7BA37E299D59}" destId="{153DA49B-9AE3-4D55-8A77-B77921A0C4A2}" srcOrd="3" destOrd="0" parTransId="{D4BF773A-99A6-4EED-8F59-F6C53913CBF6}" sibTransId="{449B90AC-7B73-4085-93C6-168FEC661B00}"/>
    <dgm:cxn modelId="{523F5641-767B-4D6A-B6B2-C3D73493F51E}" srcId="{3F2EEADD-1347-4358-BE3D-BF3C33F27B4D}" destId="{D4856522-4AC1-490F-AB0E-27115C046348}" srcOrd="0" destOrd="0" parTransId="{70AF4AA8-8A67-4D04-A73F-9245F6044CBE}" sibTransId="{009370A2-B32E-4BD4-83C4-42A5A2532764}"/>
    <dgm:cxn modelId="{905722C7-5131-46C0-AACF-1117A0C4B78C}" type="presOf" srcId="{3D03918F-A989-4A0F-A6F3-82C0506F895D}" destId="{7FEDA8BC-FE37-4889-8666-3CA456543DD0}" srcOrd="0" destOrd="0" presId="urn:microsoft.com/office/officeart/2005/8/layout/vList5"/>
    <dgm:cxn modelId="{B138BE83-FC5B-41B1-B7EE-B144F16FA7A4}" type="presOf" srcId="{7472A092-6520-4361-877A-50B93B3B2058}" destId="{071B2201-240A-4520-99D4-EB1141152415}" srcOrd="0" destOrd="0" presId="urn:microsoft.com/office/officeart/2005/8/layout/vList5"/>
    <dgm:cxn modelId="{853928BD-CD54-4DC6-9755-DD04D36FE19F}" type="presOf" srcId="{8E0C4728-F009-4F9D-93F5-51C4446AC546}" destId="{542705D2-E596-4176-AD68-2B37FD7AF663}" srcOrd="0" destOrd="0" presId="urn:microsoft.com/office/officeart/2005/8/layout/vList5"/>
    <dgm:cxn modelId="{A6F72F17-D72C-499D-A5F4-64BDF9DCD259}" srcId="{57358F09-7F7B-4E57-A964-7BA37E299D59}" destId="{5902AFA8-F79E-44DD-8A0B-6F861EBCB400}" srcOrd="8" destOrd="0" parTransId="{643B6003-FF2F-4D03-89CF-84E6395B6AAD}" sibTransId="{422E3109-C9B2-4306-A86E-F7657FFF75EE}"/>
    <dgm:cxn modelId="{CBCDF6F6-807D-4942-B5F9-FDC77ABA5277}" srcId="{153DA49B-9AE3-4D55-8A77-B77921A0C4A2}" destId="{903276A0-C7AD-415B-988C-A4467744F626}" srcOrd="0" destOrd="0" parTransId="{8F436725-FF77-4059-B7CD-FEC6E2AA733D}" sibTransId="{6416D304-575F-4CBD-AB5D-32047B2FFAE6}"/>
    <dgm:cxn modelId="{2B7D0E07-2DF3-42ED-8AF9-5384F3B9FDB5}" type="presOf" srcId="{8D052895-2D86-4D57-B97F-545655212248}" destId="{985F6C6C-8B2C-41ED-B9AB-FCC670108D22}" srcOrd="0" destOrd="0" presId="urn:microsoft.com/office/officeart/2005/8/layout/vList5"/>
    <dgm:cxn modelId="{ABD74CAF-D175-433B-99E3-140E8214F2F0}" type="presParOf" srcId="{9FE5F407-284E-4CF9-8B90-507075103951}" destId="{3D7F205B-6BCD-42D0-A03E-CA83B918E66A}" srcOrd="0" destOrd="0" presId="urn:microsoft.com/office/officeart/2005/8/layout/vList5"/>
    <dgm:cxn modelId="{2361B826-E17B-4E00-917A-7961F9B6123A}" type="presParOf" srcId="{3D7F205B-6BCD-42D0-A03E-CA83B918E66A}" destId="{FBC207A2-5ABD-4E8B-9DFE-A41EB686FDA8}" srcOrd="0" destOrd="0" presId="urn:microsoft.com/office/officeart/2005/8/layout/vList5"/>
    <dgm:cxn modelId="{9F3C008D-A62F-4283-8C51-E7546253E6C7}" type="presParOf" srcId="{3D7F205B-6BCD-42D0-A03E-CA83B918E66A}" destId="{76BD8B07-1091-4078-94EB-92AEB025C219}" srcOrd="1" destOrd="0" presId="urn:microsoft.com/office/officeart/2005/8/layout/vList5"/>
    <dgm:cxn modelId="{DB879800-EE56-494A-B479-5DBCCCF4A786}" type="presParOf" srcId="{9FE5F407-284E-4CF9-8B90-507075103951}" destId="{0BDF5A5F-E12E-42CA-A8C4-E0E3C77AA3BD}" srcOrd="1" destOrd="0" presId="urn:microsoft.com/office/officeart/2005/8/layout/vList5"/>
    <dgm:cxn modelId="{55807A0C-1205-484D-A0B0-302A86FF585C}" type="presParOf" srcId="{9FE5F407-284E-4CF9-8B90-507075103951}" destId="{E3166523-8ABD-46B2-B681-4A962E00B9C7}" srcOrd="2" destOrd="0" presId="urn:microsoft.com/office/officeart/2005/8/layout/vList5"/>
    <dgm:cxn modelId="{D66A2C0E-257F-40CC-8451-71B35A6AEC02}" type="presParOf" srcId="{E3166523-8ABD-46B2-B681-4A962E00B9C7}" destId="{F334ACA4-76F5-42C4-A3C5-85E64E8A4EA2}" srcOrd="0" destOrd="0" presId="urn:microsoft.com/office/officeart/2005/8/layout/vList5"/>
    <dgm:cxn modelId="{2072B51F-9EEE-4287-BC1B-0B5D50FBE1EA}" type="presParOf" srcId="{E3166523-8ABD-46B2-B681-4A962E00B9C7}" destId="{985F6C6C-8B2C-41ED-B9AB-FCC670108D22}" srcOrd="1" destOrd="0" presId="urn:microsoft.com/office/officeart/2005/8/layout/vList5"/>
    <dgm:cxn modelId="{95B9948F-71AF-4D50-8E2B-43A1A4243968}" type="presParOf" srcId="{9FE5F407-284E-4CF9-8B90-507075103951}" destId="{F76296FA-D1E4-4DEB-BA82-17903FAC96D8}" srcOrd="3" destOrd="0" presId="urn:microsoft.com/office/officeart/2005/8/layout/vList5"/>
    <dgm:cxn modelId="{5E77CFF0-B7B4-4277-AB2B-C21AF42BC668}" type="presParOf" srcId="{9FE5F407-284E-4CF9-8B90-507075103951}" destId="{A803FB75-5EC2-47C5-AB6E-6DC58B4AFE33}" srcOrd="4" destOrd="0" presId="urn:microsoft.com/office/officeart/2005/8/layout/vList5"/>
    <dgm:cxn modelId="{61B8864E-4970-4DCF-BC91-04FA0C364C21}" type="presParOf" srcId="{A803FB75-5EC2-47C5-AB6E-6DC58B4AFE33}" destId="{071B2201-240A-4520-99D4-EB1141152415}" srcOrd="0" destOrd="0" presId="urn:microsoft.com/office/officeart/2005/8/layout/vList5"/>
    <dgm:cxn modelId="{D39EF9C1-1245-4215-823F-0CE4FC8CF154}" type="presParOf" srcId="{A803FB75-5EC2-47C5-AB6E-6DC58B4AFE33}" destId="{7FEDA8BC-FE37-4889-8666-3CA456543DD0}" srcOrd="1" destOrd="0" presId="urn:microsoft.com/office/officeart/2005/8/layout/vList5"/>
    <dgm:cxn modelId="{C9D12459-D9B2-4AC8-A61E-9935EF22D3FC}" type="presParOf" srcId="{9FE5F407-284E-4CF9-8B90-507075103951}" destId="{1E8E0D7E-E965-40F7-BDCA-92681D70ADC0}" srcOrd="5" destOrd="0" presId="urn:microsoft.com/office/officeart/2005/8/layout/vList5"/>
    <dgm:cxn modelId="{784ADD54-14F8-4A2A-845B-B01D13164FF9}" type="presParOf" srcId="{9FE5F407-284E-4CF9-8B90-507075103951}" destId="{621380DC-E5B9-400F-AF8E-B80958E58E9D}" srcOrd="6" destOrd="0" presId="urn:microsoft.com/office/officeart/2005/8/layout/vList5"/>
    <dgm:cxn modelId="{247C436E-249F-4AC6-B483-9301A782130E}" type="presParOf" srcId="{621380DC-E5B9-400F-AF8E-B80958E58E9D}" destId="{0C238CB2-21BA-4C75-B3BC-AAB1F0A600E3}" srcOrd="0" destOrd="0" presId="urn:microsoft.com/office/officeart/2005/8/layout/vList5"/>
    <dgm:cxn modelId="{2FE6BBEC-3FF2-4D67-9A01-88F61D48D2A9}" type="presParOf" srcId="{621380DC-E5B9-400F-AF8E-B80958E58E9D}" destId="{D59887EC-1C5A-4FA0-8118-24A2E39244AC}" srcOrd="1" destOrd="0" presId="urn:microsoft.com/office/officeart/2005/8/layout/vList5"/>
    <dgm:cxn modelId="{FA82891F-FCDE-482D-88C0-A26881882B78}" type="presParOf" srcId="{9FE5F407-284E-4CF9-8B90-507075103951}" destId="{6DC3D758-E61D-4D9F-8EFC-E88B8155C01B}" srcOrd="7" destOrd="0" presId="urn:microsoft.com/office/officeart/2005/8/layout/vList5"/>
    <dgm:cxn modelId="{35FF984F-27F7-4C26-8AC8-9AF99C46D30E}" type="presParOf" srcId="{9FE5F407-284E-4CF9-8B90-507075103951}" destId="{418F5E4D-6690-486E-8AF3-4FADDF834459}" srcOrd="8" destOrd="0" presId="urn:microsoft.com/office/officeart/2005/8/layout/vList5"/>
    <dgm:cxn modelId="{1DCE5DAC-A843-4F5B-9AEE-057ACE770495}" type="presParOf" srcId="{418F5E4D-6690-486E-8AF3-4FADDF834459}" destId="{542705D2-E596-4176-AD68-2B37FD7AF663}" srcOrd="0" destOrd="0" presId="urn:microsoft.com/office/officeart/2005/8/layout/vList5"/>
    <dgm:cxn modelId="{B1DFC307-0620-46AB-A15C-98893060EF5B}" type="presParOf" srcId="{418F5E4D-6690-486E-8AF3-4FADDF834459}" destId="{F4C640FF-85CE-4D36-9791-2EA6673F5BEA}" srcOrd="1" destOrd="0" presId="urn:microsoft.com/office/officeart/2005/8/layout/vList5"/>
    <dgm:cxn modelId="{7DD07308-D8BD-4443-8660-23DB2B5C5BD7}" type="presParOf" srcId="{9FE5F407-284E-4CF9-8B90-507075103951}" destId="{632CACE8-4791-43F8-A366-FD720F9F0AE5}" srcOrd="9" destOrd="0" presId="urn:microsoft.com/office/officeart/2005/8/layout/vList5"/>
    <dgm:cxn modelId="{92EE1EDA-529A-487A-B114-703CB31C8D5E}" type="presParOf" srcId="{9FE5F407-284E-4CF9-8B90-507075103951}" destId="{769D5DB0-C214-4FE1-B49D-8488EDA95CE4}" srcOrd="10" destOrd="0" presId="urn:microsoft.com/office/officeart/2005/8/layout/vList5"/>
    <dgm:cxn modelId="{20500476-4D89-476D-8065-7C19C1487472}" type="presParOf" srcId="{769D5DB0-C214-4FE1-B49D-8488EDA95CE4}" destId="{0F2B04EB-2837-467E-B5A6-7B8092F90E66}" srcOrd="0" destOrd="0" presId="urn:microsoft.com/office/officeart/2005/8/layout/vList5"/>
    <dgm:cxn modelId="{F7D427BB-9C3E-4AFE-9B86-F892ADC7D635}" type="presParOf" srcId="{769D5DB0-C214-4FE1-B49D-8488EDA95CE4}" destId="{36168C65-62E1-4095-91A8-348D92DD3E43}" srcOrd="1" destOrd="0" presId="urn:microsoft.com/office/officeart/2005/8/layout/vList5"/>
    <dgm:cxn modelId="{31142EC4-0EEC-47EB-9C62-0D652AFB8FAF}" type="presParOf" srcId="{9FE5F407-284E-4CF9-8B90-507075103951}" destId="{B8812812-71BB-4089-9281-CB46410D052C}" srcOrd="11" destOrd="0" presId="urn:microsoft.com/office/officeart/2005/8/layout/vList5"/>
    <dgm:cxn modelId="{DF3DEAD0-E47F-4995-ACAD-084665720678}" type="presParOf" srcId="{9FE5F407-284E-4CF9-8B90-507075103951}" destId="{22C484E0-38A0-4255-B210-6F746C25940A}" srcOrd="12" destOrd="0" presId="urn:microsoft.com/office/officeart/2005/8/layout/vList5"/>
    <dgm:cxn modelId="{EEC45FBF-1636-4DAA-8A18-3F679AFFFA0D}" type="presParOf" srcId="{22C484E0-38A0-4255-B210-6F746C25940A}" destId="{ADF65360-A831-4973-A5E9-7C7EDCBBA4C8}" srcOrd="0" destOrd="0" presId="urn:microsoft.com/office/officeart/2005/8/layout/vList5"/>
    <dgm:cxn modelId="{EE637E0F-A54E-4E16-B398-5B0969714E7E}" type="presParOf" srcId="{22C484E0-38A0-4255-B210-6F746C25940A}" destId="{DE2E0474-5F0F-420C-9B96-7C31E4B7A126}" srcOrd="1" destOrd="0" presId="urn:microsoft.com/office/officeart/2005/8/layout/vList5"/>
    <dgm:cxn modelId="{0DA1AC01-F337-45A6-B060-BF050B1D39A4}" type="presParOf" srcId="{9FE5F407-284E-4CF9-8B90-507075103951}" destId="{975869E1-8ABA-4E20-A41B-918700305B97}" srcOrd="13" destOrd="0" presId="urn:microsoft.com/office/officeart/2005/8/layout/vList5"/>
    <dgm:cxn modelId="{030D6B41-3B0A-4BF9-9318-FAECE20A07C5}" type="presParOf" srcId="{9FE5F407-284E-4CF9-8B90-507075103951}" destId="{A7CA1E16-5178-4582-8F8D-038CD7F2D8C4}" srcOrd="14" destOrd="0" presId="urn:microsoft.com/office/officeart/2005/8/layout/vList5"/>
    <dgm:cxn modelId="{2C504C52-21C9-43DF-83B6-4BE6FD80C4EA}" type="presParOf" srcId="{A7CA1E16-5178-4582-8F8D-038CD7F2D8C4}" destId="{58B49D4E-61BE-460A-BD8B-881159682B62}" srcOrd="0" destOrd="0" presId="urn:microsoft.com/office/officeart/2005/8/layout/vList5"/>
    <dgm:cxn modelId="{036B24D7-CB0A-423E-A893-78419A3A42E1}" type="presParOf" srcId="{A7CA1E16-5178-4582-8F8D-038CD7F2D8C4}" destId="{1BB682B2-26A1-4BEA-8FBD-468C8DFF7EDE}" srcOrd="1" destOrd="0" presId="urn:microsoft.com/office/officeart/2005/8/layout/vList5"/>
    <dgm:cxn modelId="{7EF6F8E7-CD3B-4B3E-BAFD-241F5F7C7290}" type="presParOf" srcId="{9FE5F407-284E-4CF9-8B90-507075103951}" destId="{56C22A02-5E9D-4157-8B49-D84498083919}" srcOrd="15" destOrd="0" presId="urn:microsoft.com/office/officeart/2005/8/layout/vList5"/>
    <dgm:cxn modelId="{815A5A7F-642C-4F74-88FB-9F718B976A83}" type="presParOf" srcId="{9FE5F407-284E-4CF9-8B90-507075103951}" destId="{C9C167E1-BA67-4A63-9167-24BB8078D3C5}" srcOrd="16" destOrd="0" presId="urn:microsoft.com/office/officeart/2005/8/layout/vList5"/>
    <dgm:cxn modelId="{F6F79966-128E-4D26-8FB0-4F5BF5B8D503}" type="presParOf" srcId="{C9C167E1-BA67-4A63-9167-24BB8078D3C5}" destId="{BE3B07DD-1EC6-41C2-95CE-53C2A2E7D468}" srcOrd="0" destOrd="0" presId="urn:microsoft.com/office/officeart/2005/8/layout/vList5"/>
    <dgm:cxn modelId="{53A6E5EC-2E2B-4423-996A-30B251A9E947}" type="presParOf" srcId="{C9C167E1-BA67-4A63-9167-24BB8078D3C5}" destId="{474F59CC-2E2D-41F6-A7F2-B46763B056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758506-E63A-4437-AD0F-D271AAF6D1A4}" type="doc">
      <dgm:prSet loTypeId="urn:microsoft.com/office/officeart/2005/8/layout/process2" loCatId="process" qsTypeId="urn:microsoft.com/office/officeart/2005/8/quickstyle/3d7" qsCatId="3D" csTypeId="urn:microsoft.com/office/officeart/2005/8/colors/colorful2" csCatId="colorful" phldr="1"/>
      <dgm:spPr/>
    </dgm:pt>
    <dgm:pt modelId="{48887B42-FD1B-4C49-BF0C-258B3A0C9B2D}">
      <dgm:prSet phldrT="[Text]"/>
      <dgm:spPr/>
      <dgm:t>
        <a:bodyPr/>
        <a:lstStyle/>
        <a:p>
          <a:pPr rtl="1"/>
          <a:r>
            <a:rPr lang="fa-IR" b="1" dirty="0" smtClean="0">
              <a:cs typeface="B Zar" pitchFamily="2" charset="-78"/>
            </a:rPr>
            <a:t>گلد هامر</a:t>
          </a:r>
          <a:endParaRPr lang="fa-IR" b="1" dirty="0">
            <a:cs typeface="B Zar" pitchFamily="2" charset="-78"/>
          </a:endParaRPr>
        </a:p>
      </dgm:t>
    </dgm:pt>
    <dgm:pt modelId="{EED9DC76-0638-4334-8E1E-4824ED436867}" type="parTrans" cxnId="{29B365B3-5CF5-42B6-A541-4A70BBEC63A8}">
      <dgm:prSet/>
      <dgm:spPr/>
      <dgm:t>
        <a:bodyPr/>
        <a:lstStyle/>
        <a:p>
          <a:pPr rtl="1"/>
          <a:endParaRPr lang="fa-IR"/>
        </a:p>
      </dgm:t>
    </dgm:pt>
    <dgm:pt modelId="{5F53F0EC-2101-4EF0-8AC4-34494F8B662F}" type="sibTrans" cxnId="{29B365B3-5CF5-42B6-A541-4A70BBEC63A8}">
      <dgm:prSet/>
      <dgm:spPr/>
      <dgm:t>
        <a:bodyPr/>
        <a:lstStyle/>
        <a:p>
          <a:pPr rtl="1"/>
          <a:endParaRPr lang="fa-IR"/>
        </a:p>
      </dgm:t>
    </dgm:pt>
    <dgm:pt modelId="{8BF5A3C5-424F-4641-9B57-6322B8A23D6C}">
      <dgm:prSet phldrT="[Text]"/>
      <dgm:spPr/>
      <dgm:t>
        <a:bodyPr/>
        <a:lstStyle/>
        <a:p>
          <a:pPr rtl="1"/>
          <a:r>
            <a:rPr lang="fa-IR" b="1" dirty="0" smtClean="0">
              <a:cs typeface="B Zar" pitchFamily="2" charset="-78"/>
            </a:rPr>
            <a:t>5 مرحل</a:t>
          </a:r>
          <a:endParaRPr lang="fa-IR" b="1" dirty="0">
            <a:cs typeface="B Zar" pitchFamily="2" charset="-78"/>
          </a:endParaRPr>
        </a:p>
      </dgm:t>
    </dgm:pt>
    <dgm:pt modelId="{222A16F5-EDF4-431E-A58E-9CC6B833CD2E}" type="parTrans" cxnId="{EE6B6EC5-1660-4189-8A02-72C3972196B6}">
      <dgm:prSet/>
      <dgm:spPr/>
      <dgm:t>
        <a:bodyPr/>
        <a:lstStyle/>
        <a:p>
          <a:pPr rtl="1"/>
          <a:endParaRPr lang="fa-IR"/>
        </a:p>
      </dgm:t>
    </dgm:pt>
    <dgm:pt modelId="{A31DD724-F9A2-49F3-8BE5-70E0CF3724E9}" type="sibTrans" cxnId="{EE6B6EC5-1660-4189-8A02-72C3972196B6}">
      <dgm:prSet/>
      <dgm:spPr/>
      <dgm:t>
        <a:bodyPr/>
        <a:lstStyle/>
        <a:p>
          <a:pPr rtl="1"/>
          <a:endParaRPr lang="fa-IR"/>
        </a:p>
      </dgm:t>
    </dgm:pt>
    <dgm:pt modelId="{C8453B92-AEB5-417B-A6B2-44B7A3A42BEA}">
      <dgm:prSet phldrT="[Text]"/>
      <dgm:spPr/>
      <dgm:t>
        <a:bodyPr/>
        <a:lstStyle/>
        <a:p>
          <a:pPr algn="r" rtl="1"/>
          <a:r>
            <a:rPr lang="fa-IR" b="1" dirty="0" smtClean="0">
              <a:cs typeface="B Zar" pitchFamily="2" charset="-78"/>
            </a:rPr>
            <a:t>1. نشست قبل از مشاهده</a:t>
          </a:r>
        </a:p>
        <a:p>
          <a:pPr algn="r" rtl="1"/>
          <a:r>
            <a:rPr lang="fa-IR" b="1" dirty="0" smtClean="0">
              <a:cs typeface="B Zar" pitchFamily="2" charset="-78"/>
            </a:rPr>
            <a:t>2. مشاهده</a:t>
          </a:r>
        </a:p>
        <a:p>
          <a:pPr algn="r" rtl="1"/>
          <a:r>
            <a:rPr lang="fa-IR" b="1" dirty="0" smtClean="0">
              <a:cs typeface="B Zar" pitchFamily="2" charset="-78"/>
            </a:rPr>
            <a:t>3. تحلیل استراتژی</a:t>
          </a:r>
        </a:p>
        <a:p>
          <a:pPr algn="r" rtl="1"/>
          <a:r>
            <a:rPr lang="fa-IR" b="1" dirty="0" smtClean="0">
              <a:cs typeface="B Zar" pitchFamily="2" charset="-78"/>
            </a:rPr>
            <a:t>4. نشست پس از مشاهده</a:t>
          </a:r>
        </a:p>
        <a:p>
          <a:pPr algn="r" rtl="1"/>
          <a:r>
            <a:rPr lang="fa-IR" b="1" dirty="0" smtClean="0">
              <a:cs typeface="B Zar" pitchFamily="2" charset="-78"/>
            </a:rPr>
            <a:t>5. تحلیل پس از مشاهده</a:t>
          </a:r>
          <a:endParaRPr lang="fa-IR" b="1" dirty="0">
            <a:cs typeface="B Zar" pitchFamily="2" charset="-78"/>
          </a:endParaRPr>
        </a:p>
      </dgm:t>
    </dgm:pt>
    <dgm:pt modelId="{0C50B327-06F7-4A28-9409-BCB428EA1706}" type="parTrans" cxnId="{551AC89C-903E-4B8C-8ACA-56C265722BD7}">
      <dgm:prSet/>
      <dgm:spPr/>
      <dgm:t>
        <a:bodyPr/>
        <a:lstStyle/>
        <a:p>
          <a:pPr rtl="1"/>
          <a:endParaRPr lang="fa-IR"/>
        </a:p>
      </dgm:t>
    </dgm:pt>
    <dgm:pt modelId="{D3A9CD97-0770-47D8-9DE3-CB615347C266}" type="sibTrans" cxnId="{551AC89C-903E-4B8C-8ACA-56C265722BD7}">
      <dgm:prSet/>
      <dgm:spPr/>
      <dgm:t>
        <a:bodyPr/>
        <a:lstStyle/>
        <a:p>
          <a:pPr rtl="1"/>
          <a:endParaRPr lang="fa-IR"/>
        </a:p>
      </dgm:t>
    </dgm:pt>
    <dgm:pt modelId="{293785A0-8B6B-49CE-A1FB-A19B17CA9FB7}" type="pres">
      <dgm:prSet presAssocID="{60758506-E63A-4437-AD0F-D271AAF6D1A4}" presName="linearFlow" presStyleCnt="0">
        <dgm:presLayoutVars>
          <dgm:resizeHandles val="exact"/>
        </dgm:presLayoutVars>
      </dgm:prSet>
      <dgm:spPr/>
    </dgm:pt>
    <dgm:pt modelId="{69898E13-638E-49EA-8BAB-4634891234FB}" type="pres">
      <dgm:prSet presAssocID="{48887B42-FD1B-4C49-BF0C-258B3A0C9B2D}" presName="node" presStyleLbl="node1" presStyleIdx="0" presStyleCnt="3" custLinFactNeighborX="4338" custLinFactNeighborY="0">
        <dgm:presLayoutVars>
          <dgm:bulletEnabled val="1"/>
        </dgm:presLayoutVars>
      </dgm:prSet>
      <dgm:spPr/>
      <dgm:t>
        <a:bodyPr/>
        <a:lstStyle/>
        <a:p>
          <a:pPr rtl="1"/>
          <a:endParaRPr lang="fa-IR"/>
        </a:p>
      </dgm:t>
    </dgm:pt>
    <dgm:pt modelId="{EBDDEB65-51DE-46B9-A15E-61A9039A2EF1}" type="pres">
      <dgm:prSet presAssocID="{5F53F0EC-2101-4EF0-8AC4-34494F8B662F}" presName="sibTrans" presStyleLbl="sibTrans2D1" presStyleIdx="0" presStyleCnt="2"/>
      <dgm:spPr/>
      <dgm:t>
        <a:bodyPr/>
        <a:lstStyle/>
        <a:p>
          <a:pPr rtl="1"/>
          <a:endParaRPr lang="fa-IR"/>
        </a:p>
      </dgm:t>
    </dgm:pt>
    <dgm:pt modelId="{9AADA66C-A4E2-41F2-86B5-201A775E1776}" type="pres">
      <dgm:prSet presAssocID="{5F53F0EC-2101-4EF0-8AC4-34494F8B662F}" presName="connectorText" presStyleLbl="sibTrans2D1" presStyleIdx="0" presStyleCnt="2"/>
      <dgm:spPr/>
      <dgm:t>
        <a:bodyPr/>
        <a:lstStyle/>
        <a:p>
          <a:pPr rtl="1"/>
          <a:endParaRPr lang="fa-IR"/>
        </a:p>
      </dgm:t>
    </dgm:pt>
    <dgm:pt modelId="{5A9B3E29-59D8-400A-BC66-2EF4387DEBD2}" type="pres">
      <dgm:prSet presAssocID="{8BF5A3C5-424F-4641-9B57-6322B8A23D6C}" presName="node" presStyleLbl="node1" presStyleIdx="1" presStyleCnt="3" custLinFactNeighborX="4338" custLinFactNeighborY="-4110">
        <dgm:presLayoutVars>
          <dgm:bulletEnabled val="1"/>
        </dgm:presLayoutVars>
      </dgm:prSet>
      <dgm:spPr/>
      <dgm:t>
        <a:bodyPr/>
        <a:lstStyle/>
        <a:p>
          <a:pPr rtl="1"/>
          <a:endParaRPr lang="fa-IR"/>
        </a:p>
      </dgm:t>
    </dgm:pt>
    <dgm:pt modelId="{99EFF47B-E973-4AE2-8DEE-6B8DC3BB4ACF}" type="pres">
      <dgm:prSet presAssocID="{A31DD724-F9A2-49F3-8BE5-70E0CF3724E9}" presName="sibTrans" presStyleLbl="sibTrans2D1" presStyleIdx="1" presStyleCnt="2"/>
      <dgm:spPr/>
      <dgm:t>
        <a:bodyPr/>
        <a:lstStyle/>
        <a:p>
          <a:pPr rtl="1"/>
          <a:endParaRPr lang="fa-IR"/>
        </a:p>
      </dgm:t>
    </dgm:pt>
    <dgm:pt modelId="{A2B40DE6-0521-4CC8-ADB2-4DCB0ADC1B19}" type="pres">
      <dgm:prSet presAssocID="{A31DD724-F9A2-49F3-8BE5-70E0CF3724E9}" presName="connectorText" presStyleLbl="sibTrans2D1" presStyleIdx="1" presStyleCnt="2"/>
      <dgm:spPr/>
      <dgm:t>
        <a:bodyPr/>
        <a:lstStyle/>
        <a:p>
          <a:pPr rtl="1"/>
          <a:endParaRPr lang="fa-IR"/>
        </a:p>
      </dgm:t>
    </dgm:pt>
    <dgm:pt modelId="{4020EB8B-187D-4916-BCFD-DDD6B8F7FE22}" type="pres">
      <dgm:prSet presAssocID="{C8453B92-AEB5-417B-A6B2-44B7A3A42BEA}" presName="node" presStyleLbl="node1" presStyleIdx="2" presStyleCnt="3" custScaleY="235283" custLinFactNeighborX="4338" custLinFactNeighborY="-52055">
        <dgm:presLayoutVars>
          <dgm:bulletEnabled val="1"/>
        </dgm:presLayoutVars>
      </dgm:prSet>
      <dgm:spPr/>
      <dgm:t>
        <a:bodyPr/>
        <a:lstStyle/>
        <a:p>
          <a:pPr rtl="1"/>
          <a:endParaRPr lang="fa-IR"/>
        </a:p>
      </dgm:t>
    </dgm:pt>
  </dgm:ptLst>
  <dgm:cxnLst>
    <dgm:cxn modelId="{2B1FE8AB-FD9A-4C73-8636-9215F83095B5}" type="presOf" srcId="{5F53F0EC-2101-4EF0-8AC4-34494F8B662F}" destId="{9AADA66C-A4E2-41F2-86B5-201A775E1776}" srcOrd="1" destOrd="0" presId="urn:microsoft.com/office/officeart/2005/8/layout/process2"/>
    <dgm:cxn modelId="{EE6B6EC5-1660-4189-8A02-72C3972196B6}" srcId="{60758506-E63A-4437-AD0F-D271AAF6D1A4}" destId="{8BF5A3C5-424F-4641-9B57-6322B8A23D6C}" srcOrd="1" destOrd="0" parTransId="{222A16F5-EDF4-431E-A58E-9CC6B833CD2E}" sibTransId="{A31DD724-F9A2-49F3-8BE5-70E0CF3724E9}"/>
    <dgm:cxn modelId="{FDFF0B02-353E-4583-8420-57622DE89F6C}" type="presOf" srcId="{C8453B92-AEB5-417B-A6B2-44B7A3A42BEA}" destId="{4020EB8B-187D-4916-BCFD-DDD6B8F7FE22}" srcOrd="0" destOrd="0" presId="urn:microsoft.com/office/officeart/2005/8/layout/process2"/>
    <dgm:cxn modelId="{DE45721A-59A5-4FF9-A715-3F2EA3DC85CB}" type="presOf" srcId="{A31DD724-F9A2-49F3-8BE5-70E0CF3724E9}" destId="{99EFF47B-E973-4AE2-8DEE-6B8DC3BB4ACF}" srcOrd="0" destOrd="0" presId="urn:microsoft.com/office/officeart/2005/8/layout/process2"/>
    <dgm:cxn modelId="{F393261F-DB49-4642-9F23-2AB71DE71135}" type="presOf" srcId="{60758506-E63A-4437-AD0F-D271AAF6D1A4}" destId="{293785A0-8B6B-49CE-A1FB-A19B17CA9FB7}" srcOrd="0" destOrd="0" presId="urn:microsoft.com/office/officeart/2005/8/layout/process2"/>
    <dgm:cxn modelId="{16C4E429-3395-40B5-B229-553FD54FA97A}" type="presOf" srcId="{A31DD724-F9A2-49F3-8BE5-70E0CF3724E9}" destId="{A2B40DE6-0521-4CC8-ADB2-4DCB0ADC1B19}" srcOrd="1" destOrd="0" presId="urn:microsoft.com/office/officeart/2005/8/layout/process2"/>
    <dgm:cxn modelId="{29B365B3-5CF5-42B6-A541-4A70BBEC63A8}" srcId="{60758506-E63A-4437-AD0F-D271AAF6D1A4}" destId="{48887B42-FD1B-4C49-BF0C-258B3A0C9B2D}" srcOrd="0" destOrd="0" parTransId="{EED9DC76-0638-4334-8E1E-4824ED436867}" sibTransId="{5F53F0EC-2101-4EF0-8AC4-34494F8B662F}"/>
    <dgm:cxn modelId="{E177A5B4-FA79-440D-835B-D615BF3246EF}" type="presOf" srcId="{48887B42-FD1B-4C49-BF0C-258B3A0C9B2D}" destId="{69898E13-638E-49EA-8BAB-4634891234FB}" srcOrd="0" destOrd="0" presId="urn:microsoft.com/office/officeart/2005/8/layout/process2"/>
    <dgm:cxn modelId="{EEA2FB4A-2D5C-4534-849A-1ECB89FE4C61}" type="presOf" srcId="{5F53F0EC-2101-4EF0-8AC4-34494F8B662F}" destId="{EBDDEB65-51DE-46B9-A15E-61A9039A2EF1}" srcOrd="0" destOrd="0" presId="urn:microsoft.com/office/officeart/2005/8/layout/process2"/>
    <dgm:cxn modelId="{551AC89C-903E-4B8C-8ACA-56C265722BD7}" srcId="{60758506-E63A-4437-AD0F-D271AAF6D1A4}" destId="{C8453B92-AEB5-417B-A6B2-44B7A3A42BEA}" srcOrd="2" destOrd="0" parTransId="{0C50B327-06F7-4A28-9409-BCB428EA1706}" sibTransId="{D3A9CD97-0770-47D8-9DE3-CB615347C266}"/>
    <dgm:cxn modelId="{7BBBE42D-63E8-4B6D-936A-21B0BA5907AB}" type="presOf" srcId="{8BF5A3C5-424F-4641-9B57-6322B8A23D6C}" destId="{5A9B3E29-59D8-400A-BC66-2EF4387DEBD2}" srcOrd="0" destOrd="0" presId="urn:microsoft.com/office/officeart/2005/8/layout/process2"/>
    <dgm:cxn modelId="{51AC88A9-3456-4455-81A2-EB7A1260DEAA}" type="presParOf" srcId="{293785A0-8B6B-49CE-A1FB-A19B17CA9FB7}" destId="{69898E13-638E-49EA-8BAB-4634891234FB}" srcOrd="0" destOrd="0" presId="urn:microsoft.com/office/officeart/2005/8/layout/process2"/>
    <dgm:cxn modelId="{CB15CE09-98A6-4811-AEED-1B10B54F0410}" type="presParOf" srcId="{293785A0-8B6B-49CE-A1FB-A19B17CA9FB7}" destId="{EBDDEB65-51DE-46B9-A15E-61A9039A2EF1}" srcOrd="1" destOrd="0" presId="urn:microsoft.com/office/officeart/2005/8/layout/process2"/>
    <dgm:cxn modelId="{1E554722-D66D-429D-B91F-6FEA0568DB8F}" type="presParOf" srcId="{EBDDEB65-51DE-46B9-A15E-61A9039A2EF1}" destId="{9AADA66C-A4E2-41F2-86B5-201A775E1776}" srcOrd="0" destOrd="0" presId="urn:microsoft.com/office/officeart/2005/8/layout/process2"/>
    <dgm:cxn modelId="{F8DCA6CB-4D2D-498A-A4CA-D234EB92BB25}" type="presParOf" srcId="{293785A0-8B6B-49CE-A1FB-A19B17CA9FB7}" destId="{5A9B3E29-59D8-400A-BC66-2EF4387DEBD2}" srcOrd="2" destOrd="0" presId="urn:microsoft.com/office/officeart/2005/8/layout/process2"/>
    <dgm:cxn modelId="{1C0F035E-11AF-4A00-8515-2D2A703B0B2F}" type="presParOf" srcId="{293785A0-8B6B-49CE-A1FB-A19B17CA9FB7}" destId="{99EFF47B-E973-4AE2-8DEE-6B8DC3BB4ACF}" srcOrd="3" destOrd="0" presId="urn:microsoft.com/office/officeart/2005/8/layout/process2"/>
    <dgm:cxn modelId="{C5A8667E-812A-4215-8817-8190B2267392}" type="presParOf" srcId="{99EFF47B-E973-4AE2-8DEE-6B8DC3BB4ACF}" destId="{A2B40DE6-0521-4CC8-ADB2-4DCB0ADC1B19}" srcOrd="0" destOrd="0" presId="urn:microsoft.com/office/officeart/2005/8/layout/process2"/>
    <dgm:cxn modelId="{89DA8061-588D-4AB4-9733-FFFDAAC6DF4E}" type="presParOf" srcId="{293785A0-8B6B-49CE-A1FB-A19B17CA9FB7}" destId="{4020EB8B-187D-4916-BCFD-DDD6B8F7FE22}"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758506-E63A-4437-AD0F-D271AAF6D1A4}" type="doc">
      <dgm:prSet loTypeId="urn:microsoft.com/office/officeart/2005/8/layout/process2" loCatId="process" qsTypeId="urn:microsoft.com/office/officeart/2005/8/quickstyle/3d7" qsCatId="3D" csTypeId="urn:microsoft.com/office/officeart/2005/8/colors/colorful1#1" csCatId="colorful" phldr="1"/>
      <dgm:spPr/>
    </dgm:pt>
    <dgm:pt modelId="{48887B42-FD1B-4C49-BF0C-258B3A0C9B2D}">
      <dgm:prSet phldrT="[Text]" custT="1"/>
      <dgm:spPr/>
      <dgm:t>
        <a:bodyPr/>
        <a:lstStyle/>
        <a:p>
          <a:pPr rtl="1"/>
          <a:r>
            <a:rPr lang="fa-IR" sz="1100" b="1" dirty="0" smtClean="0">
              <a:cs typeface="B Titr" pitchFamily="2" charset="-78"/>
            </a:rPr>
            <a:t>موریس کوگان</a:t>
          </a:r>
          <a:endParaRPr lang="fa-IR" sz="1100" b="1" dirty="0">
            <a:cs typeface="B Titr" pitchFamily="2" charset="-78"/>
          </a:endParaRPr>
        </a:p>
      </dgm:t>
    </dgm:pt>
    <dgm:pt modelId="{EED9DC76-0638-4334-8E1E-4824ED436867}" type="parTrans" cxnId="{29B365B3-5CF5-42B6-A541-4A70BBEC63A8}">
      <dgm:prSet/>
      <dgm:spPr/>
      <dgm:t>
        <a:bodyPr/>
        <a:lstStyle/>
        <a:p>
          <a:pPr rtl="1"/>
          <a:endParaRPr lang="fa-IR" sz="1100">
            <a:cs typeface="B Titr" pitchFamily="2" charset="-78"/>
          </a:endParaRPr>
        </a:p>
      </dgm:t>
    </dgm:pt>
    <dgm:pt modelId="{5F53F0EC-2101-4EF0-8AC4-34494F8B662F}" type="sibTrans" cxnId="{29B365B3-5CF5-42B6-A541-4A70BBEC63A8}">
      <dgm:prSet custT="1"/>
      <dgm:spPr/>
      <dgm:t>
        <a:bodyPr/>
        <a:lstStyle/>
        <a:p>
          <a:pPr rtl="1"/>
          <a:endParaRPr lang="fa-IR" sz="1100">
            <a:cs typeface="B Titr" pitchFamily="2" charset="-78"/>
          </a:endParaRPr>
        </a:p>
      </dgm:t>
    </dgm:pt>
    <dgm:pt modelId="{8BF5A3C5-424F-4641-9B57-6322B8A23D6C}">
      <dgm:prSet phldrT="[Text]" custT="1"/>
      <dgm:spPr/>
      <dgm:t>
        <a:bodyPr/>
        <a:lstStyle/>
        <a:p>
          <a:pPr rtl="1"/>
          <a:r>
            <a:rPr lang="fa-IR" sz="1100" b="1" dirty="0" smtClean="0">
              <a:cs typeface="B Titr" pitchFamily="2" charset="-78"/>
            </a:rPr>
            <a:t>8 مرحل</a:t>
          </a:r>
          <a:endParaRPr lang="fa-IR" sz="1100" b="1" dirty="0">
            <a:cs typeface="B Titr" pitchFamily="2" charset="-78"/>
          </a:endParaRPr>
        </a:p>
      </dgm:t>
    </dgm:pt>
    <dgm:pt modelId="{222A16F5-EDF4-431E-A58E-9CC6B833CD2E}" type="parTrans" cxnId="{EE6B6EC5-1660-4189-8A02-72C3972196B6}">
      <dgm:prSet/>
      <dgm:spPr/>
      <dgm:t>
        <a:bodyPr/>
        <a:lstStyle/>
        <a:p>
          <a:pPr rtl="1"/>
          <a:endParaRPr lang="fa-IR" sz="1100">
            <a:cs typeface="B Titr" pitchFamily="2" charset="-78"/>
          </a:endParaRPr>
        </a:p>
      </dgm:t>
    </dgm:pt>
    <dgm:pt modelId="{A31DD724-F9A2-49F3-8BE5-70E0CF3724E9}" type="sibTrans" cxnId="{EE6B6EC5-1660-4189-8A02-72C3972196B6}">
      <dgm:prSet custT="1"/>
      <dgm:spPr/>
      <dgm:t>
        <a:bodyPr/>
        <a:lstStyle/>
        <a:p>
          <a:pPr rtl="1"/>
          <a:endParaRPr lang="fa-IR" sz="1100">
            <a:cs typeface="B Titr" pitchFamily="2" charset="-78"/>
          </a:endParaRPr>
        </a:p>
      </dgm:t>
    </dgm:pt>
    <dgm:pt modelId="{C8453B92-AEB5-417B-A6B2-44B7A3A42BEA}">
      <dgm:prSet phldrT="[Text]" custT="1"/>
      <dgm:spPr/>
      <dgm:t>
        <a:bodyPr/>
        <a:lstStyle/>
        <a:p>
          <a:pPr algn="r" rtl="1"/>
          <a:r>
            <a:rPr lang="fa-IR" sz="1100" b="1" dirty="0" smtClean="0">
              <a:solidFill>
                <a:srgbClr val="002060"/>
              </a:solidFill>
              <a:cs typeface="B Titr" pitchFamily="2" charset="-78"/>
            </a:rPr>
            <a:t>1.ایجاد و برقراری ارتباط</a:t>
          </a:r>
        </a:p>
        <a:p>
          <a:pPr algn="r" rtl="1"/>
          <a:r>
            <a:rPr lang="fa-IR" sz="1100" b="1" dirty="0" smtClean="0">
              <a:solidFill>
                <a:srgbClr val="002060"/>
              </a:solidFill>
              <a:cs typeface="B Titr" pitchFamily="2" charset="-78"/>
            </a:rPr>
            <a:t>2. برنامه ریزی درسی</a:t>
          </a:r>
        </a:p>
        <a:p>
          <a:pPr algn="r" rtl="1"/>
          <a:r>
            <a:rPr lang="fa-IR" sz="1100" b="1" dirty="0" smtClean="0">
              <a:solidFill>
                <a:srgbClr val="002060"/>
              </a:solidFill>
              <a:cs typeface="B Titr" pitchFamily="2" charset="-78"/>
            </a:rPr>
            <a:t>3. برنامه ریزی برای مشاهده</a:t>
          </a:r>
        </a:p>
        <a:p>
          <a:pPr algn="r" rtl="1"/>
          <a:r>
            <a:rPr lang="fa-IR" sz="1100" b="1" dirty="0" smtClean="0">
              <a:solidFill>
                <a:srgbClr val="FF0000"/>
              </a:solidFill>
              <a:cs typeface="B Titr" pitchFamily="2" charset="-78"/>
            </a:rPr>
            <a:t>4. مشاهده</a:t>
          </a:r>
        </a:p>
        <a:p>
          <a:pPr algn="r" rtl="1"/>
          <a:r>
            <a:rPr lang="fa-IR" sz="1100" b="1" dirty="0" smtClean="0">
              <a:solidFill>
                <a:srgbClr val="7030A0"/>
              </a:solidFill>
              <a:cs typeface="B Titr" pitchFamily="2" charset="-78"/>
            </a:rPr>
            <a:t>5. تحلیل مشاهده</a:t>
          </a:r>
        </a:p>
        <a:p>
          <a:pPr algn="r" rtl="1"/>
          <a:r>
            <a:rPr lang="fa-IR" sz="1100" b="1" dirty="0" smtClean="0">
              <a:solidFill>
                <a:srgbClr val="7030A0"/>
              </a:solidFill>
              <a:cs typeface="B Titr" pitchFamily="2" charset="-78"/>
            </a:rPr>
            <a:t>6. برنامه ریزی برای نشست و گفتگو</a:t>
          </a:r>
        </a:p>
        <a:p>
          <a:pPr algn="r" rtl="1"/>
          <a:r>
            <a:rPr lang="fa-IR" sz="1100" b="1" dirty="0" smtClean="0">
              <a:solidFill>
                <a:srgbClr val="7030A0"/>
              </a:solidFill>
              <a:cs typeface="B Titr" pitchFamily="2" charset="-78"/>
            </a:rPr>
            <a:t>7. نشست و گفتگو</a:t>
          </a:r>
        </a:p>
        <a:p>
          <a:pPr algn="r" rtl="1"/>
          <a:r>
            <a:rPr lang="fa-IR" sz="1100" b="1" dirty="0" smtClean="0">
              <a:solidFill>
                <a:srgbClr val="7030A0"/>
              </a:solidFill>
              <a:cs typeface="B Titr" pitchFamily="2" charset="-78"/>
            </a:rPr>
            <a:t>8. تجدید نظر در برنامه ریزی</a:t>
          </a:r>
          <a:endParaRPr lang="fa-IR" sz="1100" b="1" dirty="0">
            <a:solidFill>
              <a:srgbClr val="7030A0"/>
            </a:solidFill>
            <a:cs typeface="B Titr" pitchFamily="2" charset="-78"/>
          </a:endParaRPr>
        </a:p>
      </dgm:t>
    </dgm:pt>
    <dgm:pt modelId="{0C50B327-06F7-4A28-9409-BCB428EA1706}" type="parTrans" cxnId="{551AC89C-903E-4B8C-8ACA-56C265722BD7}">
      <dgm:prSet/>
      <dgm:spPr/>
      <dgm:t>
        <a:bodyPr/>
        <a:lstStyle/>
        <a:p>
          <a:pPr rtl="1"/>
          <a:endParaRPr lang="fa-IR" sz="1100">
            <a:cs typeface="B Titr" pitchFamily="2" charset="-78"/>
          </a:endParaRPr>
        </a:p>
      </dgm:t>
    </dgm:pt>
    <dgm:pt modelId="{D3A9CD97-0770-47D8-9DE3-CB615347C266}" type="sibTrans" cxnId="{551AC89C-903E-4B8C-8ACA-56C265722BD7}">
      <dgm:prSet/>
      <dgm:spPr/>
      <dgm:t>
        <a:bodyPr/>
        <a:lstStyle/>
        <a:p>
          <a:pPr rtl="1"/>
          <a:endParaRPr lang="fa-IR" sz="1100">
            <a:cs typeface="B Titr" pitchFamily="2" charset="-78"/>
          </a:endParaRPr>
        </a:p>
      </dgm:t>
    </dgm:pt>
    <dgm:pt modelId="{293785A0-8B6B-49CE-A1FB-A19B17CA9FB7}" type="pres">
      <dgm:prSet presAssocID="{60758506-E63A-4437-AD0F-D271AAF6D1A4}" presName="linearFlow" presStyleCnt="0">
        <dgm:presLayoutVars>
          <dgm:resizeHandles val="exact"/>
        </dgm:presLayoutVars>
      </dgm:prSet>
      <dgm:spPr/>
    </dgm:pt>
    <dgm:pt modelId="{69898E13-638E-49EA-8BAB-4634891234FB}" type="pres">
      <dgm:prSet presAssocID="{48887B42-FD1B-4C49-BF0C-258B3A0C9B2D}" presName="node" presStyleLbl="node1" presStyleIdx="0" presStyleCnt="3" custLinFactNeighborX="7649">
        <dgm:presLayoutVars>
          <dgm:bulletEnabled val="1"/>
        </dgm:presLayoutVars>
      </dgm:prSet>
      <dgm:spPr/>
      <dgm:t>
        <a:bodyPr/>
        <a:lstStyle/>
        <a:p>
          <a:pPr rtl="1"/>
          <a:endParaRPr lang="fa-IR"/>
        </a:p>
      </dgm:t>
    </dgm:pt>
    <dgm:pt modelId="{EBDDEB65-51DE-46B9-A15E-61A9039A2EF1}" type="pres">
      <dgm:prSet presAssocID="{5F53F0EC-2101-4EF0-8AC4-34494F8B662F}" presName="sibTrans" presStyleLbl="sibTrans2D1" presStyleIdx="0" presStyleCnt="2"/>
      <dgm:spPr/>
      <dgm:t>
        <a:bodyPr/>
        <a:lstStyle/>
        <a:p>
          <a:pPr rtl="1"/>
          <a:endParaRPr lang="fa-IR"/>
        </a:p>
      </dgm:t>
    </dgm:pt>
    <dgm:pt modelId="{9AADA66C-A4E2-41F2-86B5-201A775E1776}" type="pres">
      <dgm:prSet presAssocID="{5F53F0EC-2101-4EF0-8AC4-34494F8B662F}" presName="connectorText" presStyleLbl="sibTrans2D1" presStyleIdx="0" presStyleCnt="2"/>
      <dgm:spPr/>
      <dgm:t>
        <a:bodyPr/>
        <a:lstStyle/>
        <a:p>
          <a:pPr rtl="1"/>
          <a:endParaRPr lang="fa-IR"/>
        </a:p>
      </dgm:t>
    </dgm:pt>
    <dgm:pt modelId="{5A9B3E29-59D8-400A-BC66-2EF4387DEBD2}" type="pres">
      <dgm:prSet presAssocID="{8BF5A3C5-424F-4641-9B57-6322B8A23D6C}" presName="node" presStyleLbl="node1" presStyleIdx="1" presStyleCnt="3" custLinFactNeighborX="2439" custLinFactNeighborY="-1749">
        <dgm:presLayoutVars>
          <dgm:bulletEnabled val="1"/>
        </dgm:presLayoutVars>
      </dgm:prSet>
      <dgm:spPr/>
      <dgm:t>
        <a:bodyPr/>
        <a:lstStyle/>
        <a:p>
          <a:pPr rtl="1"/>
          <a:endParaRPr lang="fa-IR"/>
        </a:p>
      </dgm:t>
    </dgm:pt>
    <dgm:pt modelId="{99EFF47B-E973-4AE2-8DEE-6B8DC3BB4ACF}" type="pres">
      <dgm:prSet presAssocID="{A31DD724-F9A2-49F3-8BE5-70E0CF3724E9}" presName="sibTrans" presStyleLbl="sibTrans2D1" presStyleIdx="1" presStyleCnt="2"/>
      <dgm:spPr/>
      <dgm:t>
        <a:bodyPr/>
        <a:lstStyle/>
        <a:p>
          <a:pPr rtl="1"/>
          <a:endParaRPr lang="fa-IR"/>
        </a:p>
      </dgm:t>
    </dgm:pt>
    <dgm:pt modelId="{A2B40DE6-0521-4CC8-ADB2-4DCB0ADC1B19}" type="pres">
      <dgm:prSet presAssocID="{A31DD724-F9A2-49F3-8BE5-70E0CF3724E9}" presName="connectorText" presStyleLbl="sibTrans2D1" presStyleIdx="1" presStyleCnt="2"/>
      <dgm:spPr/>
      <dgm:t>
        <a:bodyPr/>
        <a:lstStyle/>
        <a:p>
          <a:pPr rtl="1"/>
          <a:endParaRPr lang="fa-IR"/>
        </a:p>
      </dgm:t>
    </dgm:pt>
    <dgm:pt modelId="{4020EB8B-187D-4916-BCFD-DDD6B8F7FE22}" type="pres">
      <dgm:prSet presAssocID="{C8453B92-AEB5-417B-A6B2-44B7A3A42BEA}" presName="node" presStyleLbl="node1" presStyleIdx="2" presStyleCnt="3" custScaleX="122474" custScaleY="243210" custLinFactNeighborX="4338" custLinFactNeighborY="-52055">
        <dgm:presLayoutVars>
          <dgm:bulletEnabled val="1"/>
        </dgm:presLayoutVars>
      </dgm:prSet>
      <dgm:spPr/>
      <dgm:t>
        <a:bodyPr/>
        <a:lstStyle/>
        <a:p>
          <a:pPr rtl="1"/>
          <a:endParaRPr lang="fa-IR"/>
        </a:p>
      </dgm:t>
    </dgm:pt>
  </dgm:ptLst>
  <dgm:cxnLst>
    <dgm:cxn modelId="{2CF8C199-1B94-463C-BF3D-CE308A5B37B3}" type="presOf" srcId="{48887B42-FD1B-4C49-BF0C-258B3A0C9B2D}" destId="{69898E13-638E-49EA-8BAB-4634891234FB}" srcOrd="0" destOrd="0" presId="urn:microsoft.com/office/officeart/2005/8/layout/process2"/>
    <dgm:cxn modelId="{E97779A7-E897-4B1A-9D50-BACF185CF0EE}" type="presOf" srcId="{A31DD724-F9A2-49F3-8BE5-70E0CF3724E9}" destId="{99EFF47B-E973-4AE2-8DEE-6B8DC3BB4ACF}" srcOrd="0" destOrd="0" presId="urn:microsoft.com/office/officeart/2005/8/layout/process2"/>
    <dgm:cxn modelId="{95ED8E11-778B-4628-8AAC-169454DFF8E6}" type="presOf" srcId="{60758506-E63A-4437-AD0F-D271AAF6D1A4}" destId="{293785A0-8B6B-49CE-A1FB-A19B17CA9FB7}" srcOrd="0" destOrd="0" presId="urn:microsoft.com/office/officeart/2005/8/layout/process2"/>
    <dgm:cxn modelId="{EE6B6EC5-1660-4189-8A02-72C3972196B6}" srcId="{60758506-E63A-4437-AD0F-D271AAF6D1A4}" destId="{8BF5A3C5-424F-4641-9B57-6322B8A23D6C}" srcOrd="1" destOrd="0" parTransId="{222A16F5-EDF4-431E-A58E-9CC6B833CD2E}" sibTransId="{A31DD724-F9A2-49F3-8BE5-70E0CF3724E9}"/>
    <dgm:cxn modelId="{5F18E893-B9C5-4D90-8766-43DA4D2A1740}" type="presOf" srcId="{8BF5A3C5-424F-4641-9B57-6322B8A23D6C}" destId="{5A9B3E29-59D8-400A-BC66-2EF4387DEBD2}" srcOrd="0" destOrd="0" presId="urn:microsoft.com/office/officeart/2005/8/layout/process2"/>
    <dgm:cxn modelId="{29B365B3-5CF5-42B6-A541-4A70BBEC63A8}" srcId="{60758506-E63A-4437-AD0F-D271AAF6D1A4}" destId="{48887B42-FD1B-4C49-BF0C-258B3A0C9B2D}" srcOrd="0" destOrd="0" parTransId="{EED9DC76-0638-4334-8E1E-4824ED436867}" sibTransId="{5F53F0EC-2101-4EF0-8AC4-34494F8B662F}"/>
    <dgm:cxn modelId="{BC3881A7-DC7C-4F9A-952A-4101C0FBA1BA}" type="presOf" srcId="{5F53F0EC-2101-4EF0-8AC4-34494F8B662F}" destId="{9AADA66C-A4E2-41F2-86B5-201A775E1776}" srcOrd="1" destOrd="0" presId="urn:microsoft.com/office/officeart/2005/8/layout/process2"/>
    <dgm:cxn modelId="{C44077C0-1CDF-4685-A220-DDE3B5C236FF}" type="presOf" srcId="{A31DD724-F9A2-49F3-8BE5-70E0CF3724E9}" destId="{A2B40DE6-0521-4CC8-ADB2-4DCB0ADC1B19}" srcOrd="1" destOrd="0" presId="urn:microsoft.com/office/officeart/2005/8/layout/process2"/>
    <dgm:cxn modelId="{FBA174C5-4EAD-4530-95BA-C0A7A7F105BF}" type="presOf" srcId="{C8453B92-AEB5-417B-A6B2-44B7A3A42BEA}" destId="{4020EB8B-187D-4916-BCFD-DDD6B8F7FE22}" srcOrd="0" destOrd="0" presId="urn:microsoft.com/office/officeart/2005/8/layout/process2"/>
    <dgm:cxn modelId="{7963B2A2-3615-4B14-B113-1CBB255FD1DB}" type="presOf" srcId="{5F53F0EC-2101-4EF0-8AC4-34494F8B662F}" destId="{EBDDEB65-51DE-46B9-A15E-61A9039A2EF1}" srcOrd="0" destOrd="0" presId="urn:microsoft.com/office/officeart/2005/8/layout/process2"/>
    <dgm:cxn modelId="{551AC89C-903E-4B8C-8ACA-56C265722BD7}" srcId="{60758506-E63A-4437-AD0F-D271AAF6D1A4}" destId="{C8453B92-AEB5-417B-A6B2-44B7A3A42BEA}" srcOrd="2" destOrd="0" parTransId="{0C50B327-06F7-4A28-9409-BCB428EA1706}" sibTransId="{D3A9CD97-0770-47D8-9DE3-CB615347C266}"/>
    <dgm:cxn modelId="{2095E123-EE8E-419C-B71D-1BF676EB932D}" type="presParOf" srcId="{293785A0-8B6B-49CE-A1FB-A19B17CA9FB7}" destId="{69898E13-638E-49EA-8BAB-4634891234FB}" srcOrd="0" destOrd="0" presId="urn:microsoft.com/office/officeart/2005/8/layout/process2"/>
    <dgm:cxn modelId="{383F9302-DEBD-4C18-86AF-616252CFE688}" type="presParOf" srcId="{293785A0-8B6B-49CE-A1FB-A19B17CA9FB7}" destId="{EBDDEB65-51DE-46B9-A15E-61A9039A2EF1}" srcOrd="1" destOrd="0" presId="urn:microsoft.com/office/officeart/2005/8/layout/process2"/>
    <dgm:cxn modelId="{862DB9FB-CBAD-43AD-9BAE-50EABF6AE247}" type="presParOf" srcId="{EBDDEB65-51DE-46B9-A15E-61A9039A2EF1}" destId="{9AADA66C-A4E2-41F2-86B5-201A775E1776}" srcOrd="0" destOrd="0" presId="urn:microsoft.com/office/officeart/2005/8/layout/process2"/>
    <dgm:cxn modelId="{77AA0D1A-AC89-4323-8B07-6A423F7A5898}" type="presParOf" srcId="{293785A0-8B6B-49CE-A1FB-A19B17CA9FB7}" destId="{5A9B3E29-59D8-400A-BC66-2EF4387DEBD2}" srcOrd="2" destOrd="0" presId="urn:microsoft.com/office/officeart/2005/8/layout/process2"/>
    <dgm:cxn modelId="{CFF5C755-F074-4D70-97BB-3E6316BD88E1}" type="presParOf" srcId="{293785A0-8B6B-49CE-A1FB-A19B17CA9FB7}" destId="{99EFF47B-E973-4AE2-8DEE-6B8DC3BB4ACF}" srcOrd="3" destOrd="0" presId="urn:microsoft.com/office/officeart/2005/8/layout/process2"/>
    <dgm:cxn modelId="{5CA28ADD-41AE-4190-9F87-B1FCA20E149B}" type="presParOf" srcId="{99EFF47B-E973-4AE2-8DEE-6B8DC3BB4ACF}" destId="{A2B40DE6-0521-4CC8-ADB2-4DCB0ADC1B19}" srcOrd="0" destOrd="0" presId="urn:microsoft.com/office/officeart/2005/8/layout/process2"/>
    <dgm:cxn modelId="{E2937D42-3737-430D-9667-6DC4BEA827F4}" type="presParOf" srcId="{293785A0-8B6B-49CE-A1FB-A19B17CA9FB7}" destId="{4020EB8B-187D-4916-BCFD-DDD6B8F7FE22}" srcOrd="4"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758506-E63A-4437-AD0F-D271AAF6D1A4}" type="doc">
      <dgm:prSet loTypeId="urn:microsoft.com/office/officeart/2005/8/layout/process2" loCatId="process" qsTypeId="urn:microsoft.com/office/officeart/2005/8/quickstyle/3d7" qsCatId="3D" csTypeId="urn:microsoft.com/office/officeart/2005/8/colors/colorful1#2" csCatId="colorful" phldr="1"/>
      <dgm:spPr/>
    </dgm:pt>
    <dgm:pt modelId="{48887B42-FD1B-4C49-BF0C-258B3A0C9B2D}">
      <dgm:prSet phldrT="[Text]"/>
      <dgm:spPr/>
      <dgm:t>
        <a:bodyPr/>
        <a:lstStyle/>
        <a:p>
          <a:pPr rtl="1"/>
          <a:r>
            <a:rPr lang="fa-IR" b="1" dirty="0" smtClean="0">
              <a:cs typeface="B Zar" pitchFamily="2" charset="-78"/>
            </a:rPr>
            <a:t>گلیگمان و گوردون و راس گوردون</a:t>
          </a:r>
          <a:endParaRPr lang="fa-IR" b="1" dirty="0">
            <a:cs typeface="B Zar" pitchFamily="2" charset="-78"/>
          </a:endParaRPr>
        </a:p>
      </dgm:t>
    </dgm:pt>
    <dgm:pt modelId="{EED9DC76-0638-4334-8E1E-4824ED436867}" type="parTrans" cxnId="{29B365B3-5CF5-42B6-A541-4A70BBEC63A8}">
      <dgm:prSet/>
      <dgm:spPr/>
      <dgm:t>
        <a:bodyPr/>
        <a:lstStyle/>
        <a:p>
          <a:pPr rtl="1"/>
          <a:endParaRPr lang="fa-IR"/>
        </a:p>
      </dgm:t>
    </dgm:pt>
    <dgm:pt modelId="{5F53F0EC-2101-4EF0-8AC4-34494F8B662F}" type="sibTrans" cxnId="{29B365B3-5CF5-42B6-A541-4A70BBEC63A8}">
      <dgm:prSet/>
      <dgm:spPr/>
      <dgm:t>
        <a:bodyPr/>
        <a:lstStyle/>
        <a:p>
          <a:pPr rtl="1"/>
          <a:endParaRPr lang="fa-IR"/>
        </a:p>
      </dgm:t>
    </dgm:pt>
    <dgm:pt modelId="{8BF5A3C5-424F-4641-9B57-6322B8A23D6C}">
      <dgm:prSet phldrT="[Text]"/>
      <dgm:spPr/>
      <dgm:t>
        <a:bodyPr/>
        <a:lstStyle/>
        <a:p>
          <a:pPr rtl="1"/>
          <a:r>
            <a:rPr lang="fa-IR" b="1" dirty="0" smtClean="0">
              <a:cs typeface="B Zar" pitchFamily="2" charset="-78"/>
            </a:rPr>
            <a:t>5 مرحل</a:t>
          </a:r>
          <a:endParaRPr lang="fa-IR" b="1" dirty="0">
            <a:cs typeface="B Zar" pitchFamily="2" charset="-78"/>
          </a:endParaRPr>
        </a:p>
      </dgm:t>
    </dgm:pt>
    <dgm:pt modelId="{222A16F5-EDF4-431E-A58E-9CC6B833CD2E}" type="parTrans" cxnId="{EE6B6EC5-1660-4189-8A02-72C3972196B6}">
      <dgm:prSet/>
      <dgm:spPr/>
      <dgm:t>
        <a:bodyPr/>
        <a:lstStyle/>
        <a:p>
          <a:pPr rtl="1"/>
          <a:endParaRPr lang="fa-IR"/>
        </a:p>
      </dgm:t>
    </dgm:pt>
    <dgm:pt modelId="{A31DD724-F9A2-49F3-8BE5-70E0CF3724E9}" type="sibTrans" cxnId="{EE6B6EC5-1660-4189-8A02-72C3972196B6}">
      <dgm:prSet/>
      <dgm:spPr/>
      <dgm:t>
        <a:bodyPr/>
        <a:lstStyle/>
        <a:p>
          <a:pPr rtl="1"/>
          <a:endParaRPr lang="fa-IR"/>
        </a:p>
      </dgm:t>
    </dgm:pt>
    <dgm:pt modelId="{C8453B92-AEB5-417B-A6B2-44B7A3A42BEA}">
      <dgm:prSet phldrT="[Text]"/>
      <dgm:spPr/>
      <dgm:t>
        <a:bodyPr/>
        <a:lstStyle/>
        <a:p>
          <a:pPr algn="r" rtl="1"/>
          <a:r>
            <a:rPr lang="fa-IR" b="1" dirty="0" smtClean="0">
              <a:cs typeface="B Zar" pitchFamily="2" charset="-78"/>
            </a:rPr>
            <a:t>1.تشکیل جلسه مقدماتی با معلم</a:t>
          </a:r>
        </a:p>
        <a:p>
          <a:pPr algn="r" rtl="1"/>
          <a:r>
            <a:rPr lang="fa-IR" b="1" dirty="0" smtClean="0">
              <a:cs typeface="B Zar" pitchFamily="2" charset="-78"/>
            </a:rPr>
            <a:t>2. مشاهده کلاس درس</a:t>
          </a:r>
        </a:p>
        <a:p>
          <a:pPr algn="r" rtl="1"/>
          <a:r>
            <a:rPr lang="fa-IR" b="1" dirty="0" smtClean="0">
              <a:cs typeface="B Zar" pitchFamily="2" charset="-78"/>
            </a:rPr>
            <a:t>3.تحلیل و تفسیر مشاهدات کلاسی و انتخاب شیوه برخورد با معلم</a:t>
          </a:r>
        </a:p>
        <a:p>
          <a:pPr algn="r" rtl="1"/>
          <a:r>
            <a:rPr lang="fa-IR" b="1" dirty="0" smtClean="0">
              <a:cs typeface="B Zar" pitchFamily="2" charset="-78"/>
            </a:rPr>
            <a:t>4. تشکیل جلسه پس از مشاهده با معلم</a:t>
          </a:r>
        </a:p>
        <a:p>
          <a:pPr algn="r" rtl="1"/>
          <a:r>
            <a:rPr lang="fa-IR" b="1" dirty="0" smtClean="0">
              <a:cs typeface="B Zar" pitchFamily="2" charset="-78"/>
            </a:rPr>
            <a:t>5. تجزیه . تحلیل مراحل پیشین</a:t>
          </a:r>
          <a:endParaRPr lang="fa-IR" b="1" dirty="0">
            <a:cs typeface="B Zar" pitchFamily="2" charset="-78"/>
          </a:endParaRPr>
        </a:p>
      </dgm:t>
    </dgm:pt>
    <dgm:pt modelId="{0C50B327-06F7-4A28-9409-BCB428EA1706}" type="parTrans" cxnId="{551AC89C-903E-4B8C-8ACA-56C265722BD7}">
      <dgm:prSet/>
      <dgm:spPr/>
      <dgm:t>
        <a:bodyPr/>
        <a:lstStyle/>
        <a:p>
          <a:pPr rtl="1"/>
          <a:endParaRPr lang="fa-IR"/>
        </a:p>
      </dgm:t>
    </dgm:pt>
    <dgm:pt modelId="{D3A9CD97-0770-47D8-9DE3-CB615347C266}" type="sibTrans" cxnId="{551AC89C-903E-4B8C-8ACA-56C265722BD7}">
      <dgm:prSet/>
      <dgm:spPr/>
      <dgm:t>
        <a:bodyPr/>
        <a:lstStyle/>
        <a:p>
          <a:pPr rtl="1"/>
          <a:endParaRPr lang="fa-IR"/>
        </a:p>
      </dgm:t>
    </dgm:pt>
    <dgm:pt modelId="{293785A0-8B6B-49CE-A1FB-A19B17CA9FB7}" type="pres">
      <dgm:prSet presAssocID="{60758506-E63A-4437-AD0F-D271AAF6D1A4}" presName="linearFlow" presStyleCnt="0">
        <dgm:presLayoutVars>
          <dgm:resizeHandles val="exact"/>
        </dgm:presLayoutVars>
      </dgm:prSet>
      <dgm:spPr/>
    </dgm:pt>
    <dgm:pt modelId="{69898E13-638E-49EA-8BAB-4634891234FB}" type="pres">
      <dgm:prSet presAssocID="{48887B42-FD1B-4C49-BF0C-258B3A0C9B2D}" presName="node" presStyleLbl="node1" presStyleIdx="0" presStyleCnt="3" custLinFactNeighborY="-346">
        <dgm:presLayoutVars>
          <dgm:bulletEnabled val="1"/>
        </dgm:presLayoutVars>
      </dgm:prSet>
      <dgm:spPr/>
      <dgm:t>
        <a:bodyPr/>
        <a:lstStyle/>
        <a:p>
          <a:pPr rtl="1"/>
          <a:endParaRPr lang="fa-IR"/>
        </a:p>
      </dgm:t>
    </dgm:pt>
    <dgm:pt modelId="{EBDDEB65-51DE-46B9-A15E-61A9039A2EF1}" type="pres">
      <dgm:prSet presAssocID="{5F53F0EC-2101-4EF0-8AC4-34494F8B662F}" presName="sibTrans" presStyleLbl="sibTrans2D1" presStyleIdx="0" presStyleCnt="2"/>
      <dgm:spPr/>
      <dgm:t>
        <a:bodyPr/>
        <a:lstStyle/>
        <a:p>
          <a:pPr rtl="1"/>
          <a:endParaRPr lang="fa-IR"/>
        </a:p>
      </dgm:t>
    </dgm:pt>
    <dgm:pt modelId="{9AADA66C-A4E2-41F2-86B5-201A775E1776}" type="pres">
      <dgm:prSet presAssocID="{5F53F0EC-2101-4EF0-8AC4-34494F8B662F}" presName="connectorText" presStyleLbl="sibTrans2D1" presStyleIdx="0" presStyleCnt="2"/>
      <dgm:spPr/>
      <dgm:t>
        <a:bodyPr/>
        <a:lstStyle/>
        <a:p>
          <a:pPr rtl="1"/>
          <a:endParaRPr lang="fa-IR"/>
        </a:p>
      </dgm:t>
    </dgm:pt>
    <dgm:pt modelId="{5A9B3E29-59D8-400A-BC66-2EF4387DEBD2}" type="pres">
      <dgm:prSet presAssocID="{8BF5A3C5-424F-4641-9B57-6322B8A23D6C}" presName="node" presStyleLbl="node1" presStyleIdx="1" presStyleCnt="3" custLinFactNeighborX="4338" custLinFactNeighborY="-4110">
        <dgm:presLayoutVars>
          <dgm:bulletEnabled val="1"/>
        </dgm:presLayoutVars>
      </dgm:prSet>
      <dgm:spPr/>
      <dgm:t>
        <a:bodyPr/>
        <a:lstStyle/>
        <a:p>
          <a:pPr rtl="1"/>
          <a:endParaRPr lang="fa-IR"/>
        </a:p>
      </dgm:t>
    </dgm:pt>
    <dgm:pt modelId="{99EFF47B-E973-4AE2-8DEE-6B8DC3BB4ACF}" type="pres">
      <dgm:prSet presAssocID="{A31DD724-F9A2-49F3-8BE5-70E0CF3724E9}" presName="sibTrans" presStyleLbl="sibTrans2D1" presStyleIdx="1" presStyleCnt="2"/>
      <dgm:spPr/>
      <dgm:t>
        <a:bodyPr/>
        <a:lstStyle/>
        <a:p>
          <a:pPr rtl="1"/>
          <a:endParaRPr lang="fa-IR"/>
        </a:p>
      </dgm:t>
    </dgm:pt>
    <dgm:pt modelId="{A2B40DE6-0521-4CC8-ADB2-4DCB0ADC1B19}" type="pres">
      <dgm:prSet presAssocID="{A31DD724-F9A2-49F3-8BE5-70E0CF3724E9}" presName="connectorText" presStyleLbl="sibTrans2D1" presStyleIdx="1" presStyleCnt="2"/>
      <dgm:spPr/>
      <dgm:t>
        <a:bodyPr/>
        <a:lstStyle/>
        <a:p>
          <a:pPr rtl="1"/>
          <a:endParaRPr lang="fa-IR"/>
        </a:p>
      </dgm:t>
    </dgm:pt>
    <dgm:pt modelId="{4020EB8B-187D-4916-BCFD-DDD6B8F7FE22}" type="pres">
      <dgm:prSet presAssocID="{C8453B92-AEB5-417B-A6B2-44B7A3A42BEA}" presName="node" presStyleLbl="node1" presStyleIdx="2" presStyleCnt="3" custScaleY="222103" custLinFactNeighborX="4338" custLinFactNeighborY="-52055">
        <dgm:presLayoutVars>
          <dgm:bulletEnabled val="1"/>
        </dgm:presLayoutVars>
      </dgm:prSet>
      <dgm:spPr/>
      <dgm:t>
        <a:bodyPr/>
        <a:lstStyle/>
        <a:p>
          <a:pPr rtl="1"/>
          <a:endParaRPr lang="fa-IR"/>
        </a:p>
      </dgm:t>
    </dgm:pt>
  </dgm:ptLst>
  <dgm:cxnLst>
    <dgm:cxn modelId="{0FBCDF78-3C63-4478-B9B7-12B033A255A8}" type="presOf" srcId="{60758506-E63A-4437-AD0F-D271AAF6D1A4}" destId="{293785A0-8B6B-49CE-A1FB-A19B17CA9FB7}" srcOrd="0" destOrd="0" presId="urn:microsoft.com/office/officeart/2005/8/layout/process2"/>
    <dgm:cxn modelId="{EE6B6EC5-1660-4189-8A02-72C3972196B6}" srcId="{60758506-E63A-4437-AD0F-D271AAF6D1A4}" destId="{8BF5A3C5-424F-4641-9B57-6322B8A23D6C}" srcOrd="1" destOrd="0" parTransId="{222A16F5-EDF4-431E-A58E-9CC6B833CD2E}" sibTransId="{A31DD724-F9A2-49F3-8BE5-70E0CF3724E9}"/>
    <dgm:cxn modelId="{F6A235EE-87D1-422B-A3FC-263CA6CC23DE}" type="presOf" srcId="{5F53F0EC-2101-4EF0-8AC4-34494F8B662F}" destId="{EBDDEB65-51DE-46B9-A15E-61A9039A2EF1}" srcOrd="0" destOrd="0" presId="urn:microsoft.com/office/officeart/2005/8/layout/process2"/>
    <dgm:cxn modelId="{F8DB11AA-82DD-4821-8D2D-33BAD9DB0E54}" type="presOf" srcId="{C8453B92-AEB5-417B-A6B2-44B7A3A42BEA}" destId="{4020EB8B-187D-4916-BCFD-DDD6B8F7FE22}" srcOrd="0" destOrd="0" presId="urn:microsoft.com/office/officeart/2005/8/layout/process2"/>
    <dgm:cxn modelId="{29B365B3-5CF5-42B6-A541-4A70BBEC63A8}" srcId="{60758506-E63A-4437-AD0F-D271AAF6D1A4}" destId="{48887B42-FD1B-4C49-BF0C-258B3A0C9B2D}" srcOrd="0" destOrd="0" parTransId="{EED9DC76-0638-4334-8E1E-4824ED436867}" sibTransId="{5F53F0EC-2101-4EF0-8AC4-34494F8B662F}"/>
    <dgm:cxn modelId="{EFBAB9BD-49ED-472D-B78A-0E4AD961E7CC}" type="presOf" srcId="{8BF5A3C5-424F-4641-9B57-6322B8A23D6C}" destId="{5A9B3E29-59D8-400A-BC66-2EF4387DEBD2}" srcOrd="0" destOrd="0" presId="urn:microsoft.com/office/officeart/2005/8/layout/process2"/>
    <dgm:cxn modelId="{8EDF37A9-3D25-4D4A-840F-C27FD44E17CB}" type="presOf" srcId="{5F53F0EC-2101-4EF0-8AC4-34494F8B662F}" destId="{9AADA66C-A4E2-41F2-86B5-201A775E1776}" srcOrd="1" destOrd="0" presId="urn:microsoft.com/office/officeart/2005/8/layout/process2"/>
    <dgm:cxn modelId="{948C3FDD-FDB4-40BE-8594-CAE39BF7FD28}" type="presOf" srcId="{A31DD724-F9A2-49F3-8BE5-70E0CF3724E9}" destId="{99EFF47B-E973-4AE2-8DEE-6B8DC3BB4ACF}" srcOrd="0" destOrd="0" presId="urn:microsoft.com/office/officeart/2005/8/layout/process2"/>
    <dgm:cxn modelId="{64BE4906-3061-4C69-9FA1-7610AD392400}" type="presOf" srcId="{48887B42-FD1B-4C49-BF0C-258B3A0C9B2D}" destId="{69898E13-638E-49EA-8BAB-4634891234FB}" srcOrd="0" destOrd="0" presId="urn:microsoft.com/office/officeart/2005/8/layout/process2"/>
    <dgm:cxn modelId="{47E85870-62E5-4478-B952-83BB92FFFB17}" type="presOf" srcId="{A31DD724-F9A2-49F3-8BE5-70E0CF3724E9}" destId="{A2B40DE6-0521-4CC8-ADB2-4DCB0ADC1B19}" srcOrd="1" destOrd="0" presId="urn:microsoft.com/office/officeart/2005/8/layout/process2"/>
    <dgm:cxn modelId="{551AC89C-903E-4B8C-8ACA-56C265722BD7}" srcId="{60758506-E63A-4437-AD0F-D271AAF6D1A4}" destId="{C8453B92-AEB5-417B-A6B2-44B7A3A42BEA}" srcOrd="2" destOrd="0" parTransId="{0C50B327-06F7-4A28-9409-BCB428EA1706}" sibTransId="{D3A9CD97-0770-47D8-9DE3-CB615347C266}"/>
    <dgm:cxn modelId="{D242BBE4-D72D-4DE9-89E5-A98D51A253B6}" type="presParOf" srcId="{293785A0-8B6B-49CE-A1FB-A19B17CA9FB7}" destId="{69898E13-638E-49EA-8BAB-4634891234FB}" srcOrd="0" destOrd="0" presId="urn:microsoft.com/office/officeart/2005/8/layout/process2"/>
    <dgm:cxn modelId="{E6A6935F-E29C-499F-BC6B-E99067CA9E77}" type="presParOf" srcId="{293785A0-8B6B-49CE-A1FB-A19B17CA9FB7}" destId="{EBDDEB65-51DE-46B9-A15E-61A9039A2EF1}" srcOrd="1" destOrd="0" presId="urn:microsoft.com/office/officeart/2005/8/layout/process2"/>
    <dgm:cxn modelId="{BEDCE5E5-AEE8-44E1-B28A-BB435810FFC8}" type="presParOf" srcId="{EBDDEB65-51DE-46B9-A15E-61A9039A2EF1}" destId="{9AADA66C-A4E2-41F2-86B5-201A775E1776}" srcOrd="0" destOrd="0" presId="urn:microsoft.com/office/officeart/2005/8/layout/process2"/>
    <dgm:cxn modelId="{97CC6E00-51EC-4898-9F30-2F6DCB6C3528}" type="presParOf" srcId="{293785A0-8B6B-49CE-A1FB-A19B17CA9FB7}" destId="{5A9B3E29-59D8-400A-BC66-2EF4387DEBD2}" srcOrd="2" destOrd="0" presId="urn:microsoft.com/office/officeart/2005/8/layout/process2"/>
    <dgm:cxn modelId="{0CE0D1E1-CA8F-4271-B512-A9331C91CF51}" type="presParOf" srcId="{293785A0-8B6B-49CE-A1FB-A19B17CA9FB7}" destId="{99EFF47B-E973-4AE2-8DEE-6B8DC3BB4ACF}" srcOrd="3" destOrd="0" presId="urn:microsoft.com/office/officeart/2005/8/layout/process2"/>
    <dgm:cxn modelId="{BD773BD1-3C1D-4C13-8A79-A965D5D071B8}" type="presParOf" srcId="{99EFF47B-E973-4AE2-8DEE-6B8DC3BB4ACF}" destId="{A2B40DE6-0521-4CC8-ADB2-4DCB0ADC1B19}" srcOrd="0" destOrd="0" presId="urn:microsoft.com/office/officeart/2005/8/layout/process2"/>
    <dgm:cxn modelId="{A8BEABC9-5CF3-4BA3-98D0-8BD491DD86DD}" type="presParOf" srcId="{293785A0-8B6B-49CE-A1FB-A19B17CA9FB7}" destId="{4020EB8B-187D-4916-BCFD-DDD6B8F7FE22}" srcOrd="4" destOrd="0" presId="urn:microsoft.com/office/officeart/2005/8/layout/process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350001-691E-4976-9055-9FFC4B958B49}" type="doc">
      <dgm:prSet loTypeId="urn:microsoft.com/office/officeart/2005/8/layout/hierarchy3" loCatId="list" qsTypeId="urn:microsoft.com/office/officeart/2005/8/quickstyle/3d7" qsCatId="3D" csTypeId="urn:microsoft.com/office/officeart/2005/8/colors/colorful1#3" csCatId="colorful" phldr="1"/>
      <dgm:spPr/>
      <dgm:t>
        <a:bodyPr/>
        <a:lstStyle/>
        <a:p>
          <a:endParaRPr lang="en-US"/>
        </a:p>
      </dgm:t>
    </dgm:pt>
    <dgm:pt modelId="{01B0C85C-D520-4074-A8E7-E11B1AF92FA4}">
      <dgm:prSet phldrT="[Text]" custT="1"/>
      <dgm:spPr/>
      <dgm:t>
        <a:bodyPr/>
        <a:lstStyle/>
        <a:p>
          <a:r>
            <a:rPr lang="fa-IR" sz="900" b="1" dirty="0" smtClean="0">
              <a:cs typeface="B Mitra" pitchFamily="2" charset="-78"/>
            </a:rPr>
            <a:t>- دادن بازخورد به معلم توسط راهنما</a:t>
          </a:r>
          <a:endParaRPr lang="en-US" sz="900" b="1" dirty="0">
            <a:cs typeface="B Mitra" pitchFamily="2" charset="-78"/>
          </a:endParaRPr>
        </a:p>
      </dgm:t>
    </dgm:pt>
    <dgm:pt modelId="{7C50C6E2-38FD-4C32-AB94-D4DB9C0D7345}" type="parTrans" cxnId="{6CCD459C-F5FB-4975-8E34-C7986CD2A8F2}">
      <dgm:prSet/>
      <dgm:spPr/>
      <dgm:t>
        <a:bodyPr/>
        <a:lstStyle/>
        <a:p>
          <a:endParaRPr lang="en-US" sz="800" b="1">
            <a:cs typeface="B Mitra" pitchFamily="2" charset="-78"/>
          </a:endParaRPr>
        </a:p>
      </dgm:t>
    </dgm:pt>
    <dgm:pt modelId="{9718A000-CA77-40D7-9616-10F0BDCF3449}" type="sibTrans" cxnId="{6CCD459C-F5FB-4975-8E34-C7986CD2A8F2}">
      <dgm:prSet/>
      <dgm:spPr/>
      <dgm:t>
        <a:bodyPr/>
        <a:lstStyle/>
        <a:p>
          <a:endParaRPr lang="en-US"/>
        </a:p>
      </dgm:t>
    </dgm:pt>
    <dgm:pt modelId="{4FFB6C40-27AD-413C-99ED-369A04ACFFA9}">
      <dgm:prSet custT="1"/>
      <dgm:spPr/>
      <dgm:t>
        <a:bodyPr/>
        <a:lstStyle/>
        <a:p>
          <a:pPr rtl="1"/>
          <a:r>
            <a:rPr lang="fa-IR" sz="800" dirty="0" smtClean="0">
              <a:cs typeface="B Titr" pitchFamily="2" charset="-78"/>
            </a:rPr>
            <a:t>تشکیل جلسه مقدماتی: </a:t>
          </a:r>
          <a:r>
            <a:rPr lang="fa-IR" sz="800" b="1" dirty="0" smtClean="0">
              <a:cs typeface="B Mitra" pitchFamily="2" charset="-78"/>
            </a:rPr>
            <a:t>جهت اخذ تصمیماتی  درباره موارد ذیل است تا معلم و راهنما در هر مرحله چه فعالیتهایی را باید انجام دهند.</a:t>
          </a:r>
          <a:endParaRPr lang="en-US" sz="800" b="1" dirty="0"/>
        </a:p>
      </dgm:t>
    </dgm:pt>
    <dgm:pt modelId="{19DEF1E4-4E3B-47D8-8C78-01471F2A0969}" type="parTrans" cxnId="{ECCFE13E-5962-4D5B-90C5-557BCA23C149}">
      <dgm:prSet/>
      <dgm:spPr/>
      <dgm:t>
        <a:bodyPr/>
        <a:lstStyle/>
        <a:p>
          <a:endParaRPr lang="en-US"/>
        </a:p>
      </dgm:t>
    </dgm:pt>
    <dgm:pt modelId="{C8636D38-F547-4494-A6BB-A486C8825981}" type="sibTrans" cxnId="{ECCFE13E-5962-4D5B-90C5-557BCA23C149}">
      <dgm:prSet/>
      <dgm:spPr/>
      <dgm:t>
        <a:bodyPr/>
        <a:lstStyle/>
        <a:p>
          <a:endParaRPr lang="en-US"/>
        </a:p>
      </dgm:t>
    </dgm:pt>
    <dgm:pt modelId="{81CE589C-3660-4722-AB9D-3528C198CDEE}">
      <dgm:prSet phldrT="[Text]" custT="1"/>
      <dgm:spPr/>
      <dgm:t>
        <a:bodyPr/>
        <a:lstStyle/>
        <a:p>
          <a:r>
            <a:rPr lang="fa-IR" sz="1000" b="1" dirty="0" smtClean="0">
              <a:cs typeface="B Mitra" pitchFamily="2" charset="-78"/>
            </a:rPr>
            <a:t>1.  دلیل و هدف مشاهده</a:t>
          </a:r>
          <a:endParaRPr lang="en-US" sz="1000" b="1" dirty="0"/>
        </a:p>
      </dgm:t>
    </dgm:pt>
    <dgm:pt modelId="{9FB6B349-3E3E-4C2B-ACDF-2C43D473C75A}" type="parTrans" cxnId="{CA672CFF-0A4A-416C-8F83-98854E76C4D7}">
      <dgm:prSet/>
      <dgm:spPr/>
      <dgm:t>
        <a:bodyPr/>
        <a:lstStyle/>
        <a:p>
          <a:endParaRPr lang="en-US" sz="800"/>
        </a:p>
      </dgm:t>
    </dgm:pt>
    <dgm:pt modelId="{FE1059ED-C705-451B-9F9C-E21E5195758F}" type="sibTrans" cxnId="{CA672CFF-0A4A-416C-8F83-98854E76C4D7}">
      <dgm:prSet/>
      <dgm:spPr/>
      <dgm:t>
        <a:bodyPr/>
        <a:lstStyle/>
        <a:p>
          <a:endParaRPr lang="en-US"/>
        </a:p>
      </dgm:t>
    </dgm:pt>
    <dgm:pt modelId="{CFB6F968-F261-4C17-AE9C-21402E4DB666}">
      <dgm:prSet phldrT="[Text]" custT="1"/>
      <dgm:spPr/>
      <dgm:t>
        <a:bodyPr/>
        <a:lstStyle/>
        <a:p>
          <a:r>
            <a:rPr lang="fa-IR" sz="800" b="1" dirty="0" smtClean="0">
              <a:cs typeface="B Mitra" pitchFamily="2" charset="-78"/>
            </a:rPr>
            <a:t>5. تعیین زمان </a:t>
          </a:r>
          <a:r>
            <a:rPr lang="fa-IR" sz="1000" b="1" dirty="0" smtClean="0">
              <a:cs typeface="B Mitra" pitchFamily="2" charset="-78"/>
            </a:rPr>
            <a:t>تشکیل</a:t>
          </a:r>
          <a:r>
            <a:rPr lang="fa-IR" sz="800" b="1" dirty="0" smtClean="0">
              <a:cs typeface="B Mitra" pitchFamily="2" charset="-78"/>
            </a:rPr>
            <a:t> جلسه پس از مشاهده</a:t>
          </a:r>
          <a:endParaRPr lang="en-US" sz="800" dirty="0"/>
        </a:p>
      </dgm:t>
    </dgm:pt>
    <dgm:pt modelId="{B2E9F660-DCAD-4BB1-817B-93534249E9B7}" type="parTrans" cxnId="{8275BF93-647E-4EEA-91BB-6CFCAD6EA156}">
      <dgm:prSet/>
      <dgm:spPr/>
      <dgm:t>
        <a:bodyPr/>
        <a:lstStyle/>
        <a:p>
          <a:endParaRPr lang="en-US" sz="800"/>
        </a:p>
      </dgm:t>
    </dgm:pt>
    <dgm:pt modelId="{115A6BFC-AA20-479F-B877-540617FC9702}" type="sibTrans" cxnId="{8275BF93-647E-4EEA-91BB-6CFCAD6EA156}">
      <dgm:prSet/>
      <dgm:spPr/>
      <dgm:t>
        <a:bodyPr/>
        <a:lstStyle/>
        <a:p>
          <a:endParaRPr lang="en-US"/>
        </a:p>
      </dgm:t>
    </dgm:pt>
    <dgm:pt modelId="{27C3292D-DE98-4967-858A-EB550C230B3B}">
      <dgm:prSet custT="1"/>
      <dgm:spPr/>
      <dgm:t>
        <a:bodyPr/>
        <a:lstStyle/>
        <a:p>
          <a:r>
            <a:rPr lang="fa-IR" sz="1000" b="1" dirty="0" smtClean="0">
              <a:cs typeface="B Mitra" pitchFamily="2" charset="-78"/>
            </a:rPr>
            <a:t>- ترسیم نمودار برای نمایش رفتارهای معلم</a:t>
          </a:r>
          <a:endParaRPr lang="en-US" sz="1000" b="1" dirty="0">
            <a:cs typeface="B Mitra" pitchFamily="2" charset="-78"/>
          </a:endParaRPr>
        </a:p>
      </dgm:t>
    </dgm:pt>
    <dgm:pt modelId="{263BBB05-F0DA-426B-ABAB-9651C8A020F4}" type="parTrans" cxnId="{0647522B-3F36-4128-BF10-12476774F9DF}">
      <dgm:prSet/>
      <dgm:spPr/>
      <dgm:t>
        <a:bodyPr/>
        <a:lstStyle/>
        <a:p>
          <a:endParaRPr lang="en-US"/>
        </a:p>
      </dgm:t>
    </dgm:pt>
    <dgm:pt modelId="{329FA6AD-FE8C-4DB5-996B-A440461F2773}" type="sibTrans" cxnId="{0647522B-3F36-4128-BF10-12476774F9DF}">
      <dgm:prSet/>
      <dgm:spPr/>
      <dgm:t>
        <a:bodyPr/>
        <a:lstStyle/>
        <a:p>
          <a:endParaRPr lang="en-US"/>
        </a:p>
      </dgm:t>
    </dgm:pt>
    <dgm:pt modelId="{E8177E49-AEBA-456A-B59D-0512699708CA}">
      <dgm:prSet/>
      <dgm:spPr/>
      <dgm:t>
        <a:bodyPr/>
        <a:lstStyle/>
        <a:p>
          <a:r>
            <a:rPr lang="fa-IR" dirty="0" smtClean="0">
              <a:cs typeface="B Titr" pitchFamily="2" charset="-78"/>
            </a:rPr>
            <a:t>مشاهده کلا س  درس بوسیله راهنما:</a:t>
          </a:r>
          <a:r>
            <a:rPr lang="fa-IR" b="1" dirty="0" smtClean="0">
              <a:cs typeface="B Mitra" pitchFamily="2" charset="-78"/>
            </a:rPr>
            <a:t> استفاده از روشهای مشاهده گوناگون</a:t>
          </a:r>
          <a:endParaRPr lang="en-US" b="1" dirty="0">
            <a:cs typeface="B Mitra" pitchFamily="2" charset="-78"/>
          </a:endParaRPr>
        </a:p>
      </dgm:t>
    </dgm:pt>
    <dgm:pt modelId="{20FC5562-D50C-4AAC-B30A-10494409472F}" type="parTrans" cxnId="{063B9441-63E7-4C81-8710-CF74C79B9393}">
      <dgm:prSet/>
      <dgm:spPr/>
      <dgm:t>
        <a:bodyPr/>
        <a:lstStyle/>
        <a:p>
          <a:endParaRPr lang="en-US"/>
        </a:p>
      </dgm:t>
    </dgm:pt>
    <dgm:pt modelId="{2739B77B-82E1-4C7B-AD6A-DA8A7C48EFCF}" type="sibTrans" cxnId="{063B9441-63E7-4C81-8710-CF74C79B9393}">
      <dgm:prSet/>
      <dgm:spPr/>
      <dgm:t>
        <a:bodyPr/>
        <a:lstStyle/>
        <a:p>
          <a:endParaRPr lang="en-US"/>
        </a:p>
      </dgm:t>
    </dgm:pt>
    <dgm:pt modelId="{8656FCB6-8F0A-4D8E-9418-6E13770EB6A1}">
      <dgm:prSet custT="1"/>
      <dgm:spPr/>
      <dgm:t>
        <a:bodyPr/>
        <a:lstStyle/>
        <a:p>
          <a:r>
            <a:rPr lang="fa-IR" sz="1000" b="1" dirty="0" smtClean="0">
              <a:cs typeface="B Mitra" pitchFamily="2" charset="-78"/>
            </a:rPr>
            <a:t>- ثبت وطبقه بندی فراوانیهای رفتارهای معلم</a:t>
          </a:r>
          <a:endParaRPr lang="en-US" sz="1000" b="1" dirty="0">
            <a:cs typeface="B Mitra" pitchFamily="2" charset="-78"/>
          </a:endParaRPr>
        </a:p>
      </dgm:t>
    </dgm:pt>
    <dgm:pt modelId="{B98B3AE8-4974-4FD5-A1F9-931FA94981CB}" type="parTrans" cxnId="{FA525461-B892-45F3-9C36-7EE28358AB04}">
      <dgm:prSet/>
      <dgm:spPr/>
      <dgm:t>
        <a:bodyPr/>
        <a:lstStyle/>
        <a:p>
          <a:endParaRPr lang="en-US"/>
        </a:p>
      </dgm:t>
    </dgm:pt>
    <dgm:pt modelId="{A1C772AE-CCE2-4DBC-91E8-2B3BBA83DC79}" type="sibTrans" cxnId="{FA525461-B892-45F3-9C36-7EE28358AB04}">
      <dgm:prSet/>
      <dgm:spPr/>
      <dgm:t>
        <a:bodyPr/>
        <a:lstStyle/>
        <a:p>
          <a:endParaRPr lang="en-US"/>
        </a:p>
      </dgm:t>
    </dgm:pt>
    <dgm:pt modelId="{9467BF10-7F39-4D57-9C87-35E837CDEA1B}">
      <dgm:prSet custT="1"/>
      <dgm:spPr/>
      <dgm:t>
        <a:bodyPr/>
        <a:lstStyle/>
        <a:p>
          <a:r>
            <a:rPr lang="fa-IR" sz="1000" b="1" dirty="0" smtClean="0">
              <a:cs typeface="B Mitra" pitchFamily="2" charset="-78"/>
            </a:rPr>
            <a:t>2. نقطه کانونی یا مرکز ثقل مشاهده</a:t>
          </a:r>
          <a:endParaRPr lang="en-US" sz="1000" dirty="0"/>
        </a:p>
      </dgm:t>
    </dgm:pt>
    <dgm:pt modelId="{332E8E2D-9AF9-4556-B05E-A54B32688EEA}" type="parTrans" cxnId="{84CC228A-DC3E-4D93-8F66-CC833C3918D0}">
      <dgm:prSet/>
      <dgm:spPr/>
      <dgm:t>
        <a:bodyPr/>
        <a:lstStyle/>
        <a:p>
          <a:endParaRPr lang="en-US" sz="800"/>
        </a:p>
      </dgm:t>
    </dgm:pt>
    <dgm:pt modelId="{408E9358-409B-42E3-95D1-E2F8F6D426FC}" type="sibTrans" cxnId="{84CC228A-DC3E-4D93-8F66-CC833C3918D0}">
      <dgm:prSet/>
      <dgm:spPr/>
      <dgm:t>
        <a:bodyPr/>
        <a:lstStyle/>
        <a:p>
          <a:endParaRPr lang="en-US"/>
        </a:p>
      </dgm:t>
    </dgm:pt>
    <dgm:pt modelId="{C9E58912-8EB3-4161-9F12-F98971B03846}">
      <dgm:prSet custT="1"/>
      <dgm:spPr/>
      <dgm:t>
        <a:bodyPr/>
        <a:lstStyle/>
        <a:p>
          <a:r>
            <a:rPr lang="fa-IR" sz="1000" b="1" dirty="0" smtClean="0">
              <a:cs typeface="B Mitra" pitchFamily="2" charset="-78"/>
            </a:rPr>
            <a:t>3. روش و نحوه مشاهده</a:t>
          </a:r>
          <a:endParaRPr lang="en-US" sz="1000" dirty="0"/>
        </a:p>
      </dgm:t>
    </dgm:pt>
    <dgm:pt modelId="{B241C28E-F02C-47AC-BB67-F9C87EE04C72}" type="parTrans" cxnId="{6EDF3E49-43BB-4B32-8E00-455CF3151B64}">
      <dgm:prSet/>
      <dgm:spPr/>
      <dgm:t>
        <a:bodyPr/>
        <a:lstStyle/>
        <a:p>
          <a:endParaRPr lang="en-US" sz="800"/>
        </a:p>
      </dgm:t>
    </dgm:pt>
    <dgm:pt modelId="{16163C96-3939-4595-BA2D-57EB9B2D713B}" type="sibTrans" cxnId="{6EDF3E49-43BB-4B32-8E00-455CF3151B64}">
      <dgm:prSet/>
      <dgm:spPr/>
      <dgm:t>
        <a:bodyPr/>
        <a:lstStyle/>
        <a:p>
          <a:endParaRPr lang="en-US"/>
        </a:p>
      </dgm:t>
    </dgm:pt>
    <dgm:pt modelId="{1B37722A-3F0A-4FFE-8B07-FAEFD02CB731}">
      <dgm:prSet custT="1"/>
      <dgm:spPr/>
      <dgm:t>
        <a:bodyPr/>
        <a:lstStyle/>
        <a:p>
          <a:r>
            <a:rPr lang="fa-IR" sz="1000" b="1" dirty="0" smtClean="0">
              <a:cs typeface="B Mitra" pitchFamily="2" charset="-78"/>
            </a:rPr>
            <a:t>4. زمان مشاهده</a:t>
          </a:r>
          <a:endParaRPr lang="en-US" sz="1000" dirty="0"/>
        </a:p>
      </dgm:t>
    </dgm:pt>
    <dgm:pt modelId="{2CA7AB8F-FA63-4E33-9F34-412A189F556C}" type="parTrans" cxnId="{80094243-DDDA-413D-80C0-380B0B097FA3}">
      <dgm:prSet/>
      <dgm:spPr/>
      <dgm:t>
        <a:bodyPr/>
        <a:lstStyle/>
        <a:p>
          <a:endParaRPr lang="en-US" sz="800"/>
        </a:p>
      </dgm:t>
    </dgm:pt>
    <dgm:pt modelId="{2EC086F8-5A1E-4462-86E3-82A0406904FA}" type="sibTrans" cxnId="{80094243-DDDA-413D-80C0-380B0B097FA3}">
      <dgm:prSet/>
      <dgm:spPr/>
      <dgm:t>
        <a:bodyPr/>
        <a:lstStyle/>
        <a:p>
          <a:endParaRPr lang="en-US"/>
        </a:p>
      </dgm:t>
    </dgm:pt>
    <dgm:pt modelId="{9F8A33EB-2C05-422C-BFAB-FB1C350D253A}">
      <dgm:prSet custT="1"/>
      <dgm:spPr/>
      <dgm:t>
        <a:bodyPr/>
        <a:lstStyle/>
        <a:p>
          <a:r>
            <a:rPr lang="fa-IR" sz="800" b="1" dirty="0" smtClean="0">
              <a:cs typeface="B Mitra" pitchFamily="2" charset="-78"/>
            </a:rPr>
            <a:t>3. روش مبتنی بر همکاری مشترک</a:t>
          </a:r>
        </a:p>
        <a:p>
          <a:r>
            <a:rPr lang="fa-IR" sz="800" b="1" dirty="0" smtClean="0">
              <a:cs typeface="B Mitra" pitchFamily="2" charset="-78"/>
            </a:rPr>
            <a:t>- مراحل کار</a:t>
          </a:r>
        </a:p>
        <a:p>
          <a:r>
            <a:rPr lang="fa-IR" sz="800" b="1" dirty="0" smtClean="0">
              <a:cs typeface="B Mitra" pitchFamily="2" charset="-78"/>
            </a:rPr>
            <a:t>- موارد استفاده</a:t>
          </a:r>
          <a:endParaRPr lang="en-US" sz="800" b="1" dirty="0">
            <a:cs typeface="B Mitra" pitchFamily="2" charset="-78"/>
          </a:endParaRPr>
        </a:p>
      </dgm:t>
    </dgm:pt>
    <dgm:pt modelId="{B1394224-F4DF-421C-B623-F2A1C282ECC1}" type="parTrans" cxnId="{8BF04A31-6FE2-461D-B776-0FA3A3A9D944}">
      <dgm:prSet/>
      <dgm:spPr/>
      <dgm:t>
        <a:bodyPr/>
        <a:lstStyle/>
        <a:p>
          <a:endParaRPr lang="en-US" sz="800" b="1">
            <a:cs typeface="B Mitra" pitchFamily="2" charset="-78"/>
          </a:endParaRPr>
        </a:p>
      </dgm:t>
    </dgm:pt>
    <dgm:pt modelId="{8AF7127B-6ADD-49C5-9F78-367613070CED}" type="sibTrans" cxnId="{8BF04A31-6FE2-461D-B776-0FA3A3A9D944}">
      <dgm:prSet/>
      <dgm:spPr/>
      <dgm:t>
        <a:bodyPr/>
        <a:lstStyle/>
        <a:p>
          <a:endParaRPr lang="en-US"/>
        </a:p>
      </dgm:t>
    </dgm:pt>
    <dgm:pt modelId="{BDC23FB3-9F1C-49F5-B3C0-4F5586129329}">
      <dgm:prSet/>
      <dgm:spPr/>
      <dgm:t>
        <a:bodyPr/>
        <a:lstStyle/>
        <a:p>
          <a:r>
            <a:rPr lang="fa-IR" dirty="0" smtClean="0">
              <a:cs typeface="B Titr" pitchFamily="2" charset="-78"/>
            </a:rPr>
            <a:t>تحلیل و تفسیر مشاهدات کلاسی و انتخاب (تعیین) شیوه رفتار (برخورد ) با معلم</a:t>
          </a:r>
          <a:endParaRPr lang="en-US" dirty="0"/>
        </a:p>
      </dgm:t>
    </dgm:pt>
    <dgm:pt modelId="{3273C9D9-84CE-4F13-ABBF-F6EF21079BA1}" type="parTrans" cxnId="{3BC9EA22-CCBA-495E-B440-EC1CD8F5333C}">
      <dgm:prSet/>
      <dgm:spPr/>
      <dgm:t>
        <a:bodyPr/>
        <a:lstStyle/>
        <a:p>
          <a:endParaRPr lang="en-US"/>
        </a:p>
      </dgm:t>
    </dgm:pt>
    <dgm:pt modelId="{494A6133-285D-4551-BD5F-6125C9BD08CF}" type="sibTrans" cxnId="{3BC9EA22-CCBA-495E-B440-EC1CD8F5333C}">
      <dgm:prSet/>
      <dgm:spPr/>
      <dgm:t>
        <a:bodyPr/>
        <a:lstStyle/>
        <a:p>
          <a:endParaRPr lang="en-US"/>
        </a:p>
      </dgm:t>
    </dgm:pt>
    <dgm:pt modelId="{03521696-0C90-4169-8540-75425F3A5956}">
      <dgm:prSet custT="1"/>
      <dgm:spPr/>
      <dgm:t>
        <a:bodyPr/>
        <a:lstStyle/>
        <a:p>
          <a:r>
            <a:rPr lang="fa-IR" sz="1000" b="1" dirty="0" smtClean="0">
              <a:cs typeface="B Mitra" pitchFamily="2" charset="-78"/>
            </a:rPr>
            <a:t>1. روش کنترل دستوری</a:t>
          </a:r>
        </a:p>
        <a:p>
          <a:r>
            <a:rPr lang="fa-IR" sz="1000" b="1" dirty="0" smtClean="0">
              <a:cs typeface="B Mitra" pitchFamily="2" charset="-78"/>
            </a:rPr>
            <a:t>- مراحل کار</a:t>
          </a:r>
        </a:p>
        <a:p>
          <a:r>
            <a:rPr lang="fa-IR" sz="1000" b="1" dirty="0" smtClean="0">
              <a:cs typeface="B Mitra" pitchFamily="2" charset="-78"/>
            </a:rPr>
            <a:t>- موارد استفاده</a:t>
          </a:r>
          <a:endParaRPr lang="en-US" sz="1000" b="1" dirty="0">
            <a:cs typeface="B Mitra" pitchFamily="2" charset="-78"/>
          </a:endParaRPr>
        </a:p>
      </dgm:t>
    </dgm:pt>
    <dgm:pt modelId="{EDCD6A0D-2678-4397-9FF7-DB3330D21E0A}" type="parTrans" cxnId="{F63837A1-2C5F-42F1-AB37-B73D85071E3F}">
      <dgm:prSet/>
      <dgm:spPr/>
      <dgm:t>
        <a:bodyPr/>
        <a:lstStyle/>
        <a:p>
          <a:endParaRPr lang="en-US" sz="800" b="1">
            <a:cs typeface="B Mitra" pitchFamily="2" charset="-78"/>
          </a:endParaRPr>
        </a:p>
      </dgm:t>
    </dgm:pt>
    <dgm:pt modelId="{79BA5DC6-1DF3-424C-AE46-B6EFD079D1AF}" type="sibTrans" cxnId="{F63837A1-2C5F-42F1-AB37-B73D85071E3F}">
      <dgm:prSet/>
      <dgm:spPr/>
      <dgm:t>
        <a:bodyPr/>
        <a:lstStyle/>
        <a:p>
          <a:endParaRPr lang="en-US"/>
        </a:p>
      </dgm:t>
    </dgm:pt>
    <dgm:pt modelId="{35A44A01-DAEE-4DBB-A069-5044B363398B}">
      <dgm:prSet custT="1"/>
      <dgm:spPr/>
      <dgm:t>
        <a:bodyPr/>
        <a:lstStyle/>
        <a:p>
          <a:r>
            <a:rPr lang="fa-IR" sz="900" b="1" dirty="0" smtClean="0">
              <a:cs typeface="B Mitra" pitchFamily="2" charset="-78"/>
            </a:rPr>
            <a:t>2. روش اطلاعاتی دستوری</a:t>
          </a:r>
        </a:p>
        <a:p>
          <a:r>
            <a:rPr lang="fa-IR" sz="1000" b="1" dirty="0" smtClean="0">
              <a:cs typeface="B Mitra" pitchFamily="2" charset="-78"/>
            </a:rPr>
            <a:t>- مراحل کار</a:t>
          </a:r>
        </a:p>
        <a:p>
          <a:r>
            <a:rPr lang="fa-IR" sz="1000" b="1" dirty="0" smtClean="0">
              <a:cs typeface="B Mitra" pitchFamily="2" charset="-78"/>
            </a:rPr>
            <a:t>- موارد استفاده</a:t>
          </a:r>
          <a:endParaRPr lang="en-US" sz="1000" b="1" dirty="0">
            <a:cs typeface="B Mitra" pitchFamily="2" charset="-78"/>
          </a:endParaRPr>
        </a:p>
      </dgm:t>
    </dgm:pt>
    <dgm:pt modelId="{3386780E-47C5-4559-B049-CF50EA840AFE}" type="parTrans" cxnId="{8967535A-2DBF-4E72-B49B-FDA1A3C77BF7}">
      <dgm:prSet/>
      <dgm:spPr/>
      <dgm:t>
        <a:bodyPr/>
        <a:lstStyle/>
        <a:p>
          <a:endParaRPr lang="en-US" sz="800" b="1">
            <a:cs typeface="B Mitra" pitchFamily="2" charset="-78"/>
          </a:endParaRPr>
        </a:p>
      </dgm:t>
    </dgm:pt>
    <dgm:pt modelId="{E7388F79-5A51-40D8-8D5C-2D78910A1EF8}" type="sibTrans" cxnId="{8967535A-2DBF-4E72-B49B-FDA1A3C77BF7}">
      <dgm:prSet/>
      <dgm:spPr/>
      <dgm:t>
        <a:bodyPr/>
        <a:lstStyle/>
        <a:p>
          <a:endParaRPr lang="en-US"/>
        </a:p>
      </dgm:t>
    </dgm:pt>
    <dgm:pt modelId="{A23E87E3-7BBD-40E2-950A-7FB72D898FD1}">
      <dgm:prSet custT="1"/>
      <dgm:spPr/>
      <dgm:t>
        <a:bodyPr/>
        <a:lstStyle/>
        <a:p>
          <a:r>
            <a:rPr lang="fa-IR" sz="900" b="1" dirty="0" smtClean="0">
              <a:cs typeface="B Mitra" pitchFamily="2" charset="-78"/>
            </a:rPr>
            <a:t>4. روش غیر دستوری</a:t>
          </a:r>
        </a:p>
        <a:p>
          <a:r>
            <a:rPr lang="fa-IR" sz="900" b="1" dirty="0" smtClean="0">
              <a:cs typeface="B Mitra" pitchFamily="2" charset="-78"/>
            </a:rPr>
            <a:t>- مراحل کار</a:t>
          </a:r>
        </a:p>
        <a:p>
          <a:r>
            <a:rPr lang="fa-IR" sz="900" b="1" dirty="0" smtClean="0">
              <a:cs typeface="B Mitra" pitchFamily="2" charset="-78"/>
            </a:rPr>
            <a:t>- موارد استفاده</a:t>
          </a:r>
          <a:endParaRPr lang="en-US" sz="900" b="1" dirty="0">
            <a:cs typeface="B Mitra" pitchFamily="2" charset="-78"/>
          </a:endParaRPr>
        </a:p>
      </dgm:t>
    </dgm:pt>
    <dgm:pt modelId="{4F07580D-C878-45AA-8ABF-D797589506F5}" type="parTrans" cxnId="{C39C6191-20C7-44A3-AA02-4A5322137759}">
      <dgm:prSet/>
      <dgm:spPr/>
      <dgm:t>
        <a:bodyPr/>
        <a:lstStyle/>
        <a:p>
          <a:endParaRPr lang="en-US" sz="800" b="1">
            <a:cs typeface="B Mitra" pitchFamily="2" charset="-78"/>
          </a:endParaRPr>
        </a:p>
      </dgm:t>
    </dgm:pt>
    <dgm:pt modelId="{88D5AD55-F81A-4DC3-A8C4-A4E82AC144DD}" type="sibTrans" cxnId="{C39C6191-20C7-44A3-AA02-4A5322137759}">
      <dgm:prSet/>
      <dgm:spPr/>
      <dgm:t>
        <a:bodyPr/>
        <a:lstStyle/>
        <a:p>
          <a:endParaRPr lang="en-US"/>
        </a:p>
      </dgm:t>
    </dgm:pt>
    <dgm:pt modelId="{D94188F8-393D-47AC-9315-6A7DBDE2E9F9}">
      <dgm:prSet custT="1"/>
      <dgm:spPr/>
      <dgm:t>
        <a:bodyPr/>
        <a:lstStyle/>
        <a:p>
          <a:r>
            <a:rPr lang="fa-IR" sz="900" dirty="0" smtClean="0">
              <a:cs typeface="B Titr" pitchFamily="2" charset="-78"/>
            </a:rPr>
            <a:t>تجزیه و تحلیل مراحل قبل: </a:t>
          </a:r>
          <a:r>
            <a:rPr lang="fa-IR" sz="1000" b="1" dirty="0" smtClean="0">
              <a:cs typeface="B Mitra" pitchFamily="2" charset="-78"/>
            </a:rPr>
            <a:t>ارزیابی مراحل انجام کار</a:t>
          </a:r>
          <a:endParaRPr lang="en-US" sz="1000" b="1" dirty="0">
            <a:cs typeface="B Mitra" pitchFamily="2" charset="-78"/>
          </a:endParaRPr>
        </a:p>
      </dgm:t>
    </dgm:pt>
    <dgm:pt modelId="{B8F1000A-D89A-4B0A-9A9C-3CD1C5EA7246}" type="parTrans" cxnId="{4C8B0EDE-F677-4DF8-9F2A-1D8D9BAF6818}">
      <dgm:prSet/>
      <dgm:spPr/>
      <dgm:t>
        <a:bodyPr/>
        <a:lstStyle/>
        <a:p>
          <a:endParaRPr lang="en-US"/>
        </a:p>
      </dgm:t>
    </dgm:pt>
    <dgm:pt modelId="{C3049A2F-574C-4018-8869-3F2F0539D9E1}" type="sibTrans" cxnId="{4C8B0EDE-F677-4DF8-9F2A-1D8D9BAF6818}">
      <dgm:prSet/>
      <dgm:spPr/>
      <dgm:t>
        <a:bodyPr/>
        <a:lstStyle/>
        <a:p>
          <a:endParaRPr lang="en-US"/>
        </a:p>
      </dgm:t>
    </dgm:pt>
    <dgm:pt modelId="{6874C449-AEBA-4EC5-B023-0B2D38BEBAAB}">
      <dgm:prSet custT="1"/>
      <dgm:spPr/>
      <dgm:t>
        <a:bodyPr/>
        <a:lstStyle/>
        <a:p>
          <a:r>
            <a:rPr lang="fa-IR" sz="1000" b="1" dirty="0" smtClean="0">
              <a:cs typeface="B Mitra" pitchFamily="2" charset="-78"/>
            </a:rPr>
            <a:t>- ثبت نشانه های عملکردی معلم</a:t>
          </a:r>
          <a:endParaRPr lang="en-US" sz="1000" b="1" dirty="0">
            <a:cs typeface="B Mitra" pitchFamily="2" charset="-78"/>
          </a:endParaRPr>
        </a:p>
      </dgm:t>
    </dgm:pt>
    <dgm:pt modelId="{A41838C2-FA4F-45E5-B993-2A763547383D}" type="parTrans" cxnId="{3BDF248F-9075-463C-A689-6132B6706C2F}">
      <dgm:prSet/>
      <dgm:spPr/>
      <dgm:t>
        <a:bodyPr/>
        <a:lstStyle/>
        <a:p>
          <a:endParaRPr lang="en-US"/>
        </a:p>
      </dgm:t>
    </dgm:pt>
    <dgm:pt modelId="{56E979A2-C56F-4884-8370-5BB7F4568CC7}" type="sibTrans" cxnId="{3BDF248F-9075-463C-A689-6132B6706C2F}">
      <dgm:prSet/>
      <dgm:spPr/>
      <dgm:t>
        <a:bodyPr/>
        <a:lstStyle/>
        <a:p>
          <a:endParaRPr lang="en-US"/>
        </a:p>
      </dgm:t>
    </dgm:pt>
    <dgm:pt modelId="{98399566-3C49-49C1-9EB7-DC1FC1127EF8}">
      <dgm:prSet custT="1"/>
      <dgm:spPr/>
      <dgm:t>
        <a:bodyPr/>
        <a:lstStyle/>
        <a:p>
          <a:r>
            <a:rPr lang="fa-IR" sz="900" b="1" dirty="0" smtClean="0">
              <a:cs typeface="B Mitra" pitchFamily="2" charset="-78"/>
            </a:rPr>
            <a:t>- ثبت رویدادهای کلاس با استفاده از عبارت باز و پراکنده – نوار ویدویی -  پرسشنامه - مشاهده و . . .</a:t>
          </a:r>
          <a:endParaRPr lang="en-US" sz="900" b="1" dirty="0">
            <a:cs typeface="B Mitra" pitchFamily="2" charset="-78"/>
          </a:endParaRPr>
        </a:p>
      </dgm:t>
    </dgm:pt>
    <dgm:pt modelId="{7C3B07F2-A9FB-4882-8004-A49FF9F6BB20}" type="parTrans" cxnId="{69C88B6E-0967-4C75-B617-DCB33ADDC0AF}">
      <dgm:prSet/>
      <dgm:spPr/>
      <dgm:t>
        <a:bodyPr/>
        <a:lstStyle/>
        <a:p>
          <a:endParaRPr lang="en-US"/>
        </a:p>
      </dgm:t>
    </dgm:pt>
    <dgm:pt modelId="{6D156957-9DF2-48D9-9E61-023FF9FADB6F}" type="sibTrans" cxnId="{69C88B6E-0967-4C75-B617-DCB33ADDC0AF}">
      <dgm:prSet/>
      <dgm:spPr/>
      <dgm:t>
        <a:bodyPr/>
        <a:lstStyle/>
        <a:p>
          <a:endParaRPr lang="en-US"/>
        </a:p>
      </dgm:t>
    </dgm:pt>
    <dgm:pt modelId="{C66C5424-7E2F-4953-A12E-8D8D4DA91C90}">
      <dgm:prSet phldrT="[Text]" custT="1"/>
      <dgm:spPr/>
      <dgm:t>
        <a:bodyPr/>
        <a:lstStyle/>
        <a:p>
          <a:r>
            <a:rPr lang="fa-IR" sz="800" b="1" dirty="0" smtClean="0">
              <a:cs typeface="B Mitra" pitchFamily="2" charset="-78"/>
            </a:rPr>
            <a:t>طراحی و توسعه برنامه اصلاحات آتی (توسط راهنما یا به کمک معلم و یا صرفا معلم )</a:t>
          </a:r>
          <a:endParaRPr lang="en-US" sz="800" b="1" dirty="0">
            <a:cs typeface="B Mitra" pitchFamily="2" charset="-78"/>
          </a:endParaRPr>
        </a:p>
      </dgm:t>
    </dgm:pt>
    <dgm:pt modelId="{35281279-1F99-44F6-B4EE-7E22D28BE725}" type="parTrans" cxnId="{93B1538F-07E1-47CC-AF00-598377749BC4}">
      <dgm:prSet/>
      <dgm:spPr/>
      <dgm:t>
        <a:bodyPr/>
        <a:lstStyle/>
        <a:p>
          <a:endParaRPr lang="en-US" sz="800" b="1">
            <a:cs typeface="B Mitra" pitchFamily="2" charset="-78"/>
          </a:endParaRPr>
        </a:p>
      </dgm:t>
    </dgm:pt>
    <dgm:pt modelId="{6122BE95-1872-4B15-9A54-A2852770E808}" type="sibTrans" cxnId="{93B1538F-07E1-47CC-AF00-598377749BC4}">
      <dgm:prSet/>
      <dgm:spPr/>
      <dgm:t>
        <a:bodyPr/>
        <a:lstStyle/>
        <a:p>
          <a:endParaRPr lang="en-US"/>
        </a:p>
      </dgm:t>
    </dgm:pt>
    <dgm:pt modelId="{A0786166-EB39-4720-97AA-67E1111131A3}">
      <dgm:prSet phldrT="[Text]" custT="1"/>
      <dgm:spPr/>
      <dgm:t>
        <a:bodyPr/>
        <a:lstStyle/>
        <a:p>
          <a:r>
            <a:rPr lang="fa-IR" sz="800" b="1" dirty="0" smtClean="0">
              <a:cs typeface="B Mitra" pitchFamily="2" charset="-78"/>
            </a:rPr>
            <a:t>تعیین فعالیتهای تحقق هدف،  منابع موردنیاز،زمان اجرای برنامه، روشهای گردآوری اطلاعات و مشاهده و ثبت داده ها</a:t>
          </a:r>
          <a:endParaRPr lang="en-US" sz="800" b="1" dirty="0">
            <a:cs typeface="B Mitra" pitchFamily="2" charset="-78"/>
          </a:endParaRPr>
        </a:p>
      </dgm:t>
    </dgm:pt>
    <dgm:pt modelId="{2C7A743B-0077-48EF-B30B-AFD3AA9C73A9}" type="parTrans" cxnId="{B4B021E4-2AA0-453D-A559-068899ACB9CD}">
      <dgm:prSet/>
      <dgm:spPr/>
      <dgm:t>
        <a:bodyPr/>
        <a:lstStyle/>
        <a:p>
          <a:endParaRPr lang="en-US" sz="800" b="1">
            <a:cs typeface="B Mitra" pitchFamily="2" charset="-78"/>
          </a:endParaRPr>
        </a:p>
      </dgm:t>
    </dgm:pt>
    <dgm:pt modelId="{1A5D9CA6-7F18-4E48-9558-829BBF9C8244}" type="sibTrans" cxnId="{B4B021E4-2AA0-453D-A559-068899ACB9CD}">
      <dgm:prSet/>
      <dgm:spPr/>
      <dgm:t>
        <a:bodyPr/>
        <a:lstStyle/>
        <a:p>
          <a:endParaRPr lang="en-US"/>
        </a:p>
      </dgm:t>
    </dgm:pt>
    <dgm:pt modelId="{4BC76FB9-6BA6-47FD-A510-662648A53586}">
      <dgm:prSet custT="1"/>
      <dgm:spPr/>
      <dgm:t>
        <a:bodyPr/>
        <a:lstStyle/>
        <a:p>
          <a:r>
            <a:rPr lang="fa-IR" sz="800" b="1" dirty="0" smtClean="0">
              <a:cs typeface="B Mitra" pitchFamily="2" charset="-78"/>
            </a:rPr>
            <a:t>گفتگو و تجدید  نظر قبل از اجرای مجدد</a:t>
          </a:r>
          <a:endParaRPr lang="en-US" sz="800" b="1" dirty="0">
            <a:cs typeface="B Mitra" pitchFamily="2" charset="-78"/>
          </a:endParaRPr>
        </a:p>
      </dgm:t>
    </dgm:pt>
    <dgm:pt modelId="{1D25653D-AB28-481F-82F1-5D457A57324C}" type="parTrans" cxnId="{AE0EB87E-0204-4EFB-8E3E-44846BE62682}">
      <dgm:prSet/>
      <dgm:spPr/>
      <dgm:t>
        <a:bodyPr/>
        <a:lstStyle/>
        <a:p>
          <a:endParaRPr lang="en-US" sz="800" b="1">
            <a:cs typeface="B Mitra" pitchFamily="2" charset="-78"/>
          </a:endParaRPr>
        </a:p>
      </dgm:t>
    </dgm:pt>
    <dgm:pt modelId="{29ADA81B-94B3-4D5D-9259-562A8E2DFF71}" type="sibTrans" cxnId="{AE0EB87E-0204-4EFB-8E3E-44846BE62682}">
      <dgm:prSet/>
      <dgm:spPr/>
      <dgm:t>
        <a:bodyPr/>
        <a:lstStyle/>
        <a:p>
          <a:endParaRPr lang="en-US"/>
        </a:p>
      </dgm:t>
    </dgm:pt>
    <dgm:pt modelId="{5530C82B-D0A7-4698-AE0B-155AD5900220}">
      <dgm:prSet phldrT="[Text]" custT="1"/>
      <dgm:spPr/>
      <dgm:t>
        <a:bodyPr/>
        <a:lstStyle/>
        <a:p>
          <a:r>
            <a:rPr lang="fa-IR" sz="900" dirty="0" smtClean="0">
              <a:cs typeface="B Titr" pitchFamily="2" charset="-78"/>
            </a:rPr>
            <a:t>تشکیل جلسه پس از مشاهده با  معلم: </a:t>
          </a:r>
          <a:r>
            <a:rPr lang="fa-IR" sz="1000" b="1" dirty="0" smtClean="0">
              <a:cs typeface="B Mitra" pitchFamily="2" charset="-78"/>
            </a:rPr>
            <a:t>برای اصلاح فرایند آموزش</a:t>
          </a:r>
          <a:endParaRPr lang="en-US" sz="1000" b="1" dirty="0">
            <a:cs typeface="B Mitra" pitchFamily="2" charset="-78"/>
          </a:endParaRPr>
        </a:p>
      </dgm:t>
    </dgm:pt>
    <dgm:pt modelId="{DA1113A0-FA46-42BB-9518-F6FB36766CFD}" type="sibTrans" cxnId="{CE50689D-C203-45CF-B2A6-05DFE8D7918D}">
      <dgm:prSet/>
      <dgm:spPr/>
      <dgm:t>
        <a:bodyPr/>
        <a:lstStyle/>
        <a:p>
          <a:endParaRPr lang="en-US"/>
        </a:p>
      </dgm:t>
    </dgm:pt>
    <dgm:pt modelId="{20FA479A-A5B9-4793-B627-B87F5A0FB490}" type="parTrans" cxnId="{CE50689D-C203-45CF-B2A6-05DFE8D7918D}">
      <dgm:prSet/>
      <dgm:spPr/>
      <dgm:t>
        <a:bodyPr/>
        <a:lstStyle/>
        <a:p>
          <a:endParaRPr lang="en-US"/>
        </a:p>
      </dgm:t>
    </dgm:pt>
    <dgm:pt modelId="{13D33498-F2F2-4E9F-928A-34D95871C586}">
      <dgm:prSet custT="1"/>
      <dgm:spPr/>
      <dgm:t>
        <a:bodyPr/>
        <a:lstStyle/>
        <a:p>
          <a:r>
            <a:rPr lang="fa-IR" sz="800" b="1" dirty="0" smtClean="0">
              <a:cs typeface="B Mitra" pitchFamily="2" charset="-78"/>
            </a:rPr>
            <a:t>با توجه به بازحورد برنامه معلم و راهنما تصمیم گیری درباره حفظ یا حذف کدام فعالیتها و توالی برنامه</a:t>
          </a:r>
          <a:endParaRPr lang="en-US" sz="800" b="1" dirty="0">
            <a:cs typeface="B Mitra" pitchFamily="2" charset="-78"/>
          </a:endParaRPr>
        </a:p>
      </dgm:t>
    </dgm:pt>
    <dgm:pt modelId="{41935910-046D-439B-8E0F-E7B1F84C93B4}" type="parTrans" cxnId="{9C8751BF-47F1-4B5D-AB6F-EA4330150684}">
      <dgm:prSet/>
      <dgm:spPr/>
      <dgm:t>
        <a:bodyPr/>
        <a:lstStyle/>
        <a:p>
          <a:endParaRPr lang="en-US"/>
        </a:p>
      </dgm:t>
    </dgm:pt>
    <dgm:pt modelId="{6A4A3772-9B2E-49A0-BC63-FAAD6EDD585A}" type="sibTrans" cxnId="{9C8751BF-47F1-4B5D-AB6F-EA4330150684}">
      <dgm:prSet/>
      <dgm:spPr/>
      <dgm:t>
        <a:bodyPr/>
        <a:lstStyle/>
        <a:p>
          <a:endParaRPr lang="en-US"/>
        </a:p>
      </dgm:t>
    </dgm:pt>
    <dgm:pt modelId="{6524CE92-CA98-4B24-9D18-4DECBCE1EC71}" type="pres">
      <dgm:prSet presAssocID="{FB350001-691E-4976-9055-9FFC4B958B49}" presName="diagram" presStyleCnt="0">
        <dgm:presLayoutVars>
          <dgm:chPref val="1"/>
          <dgm:dir/>
          <dgm:animOne val="branch"/>
          <dgm:animLvl val="lvl"/>
          <dgm:resizeHandles/>
        </dgm:presLayoutVars>
      </dgm:prSet>
      <dgm:spPr/>
      <dgm:t>
        <a:bodyPr/>
        <a:lstStyle/>
        <a:p>
          <a:endParaRPr lang="en-US"/>
        </a:p>
      </dgm:t>
    </dgm:pt>
    <dgm:pt modelId="{05C31F9F-C23E-4992-9581-4A1EC3E6E4F9}" type="pres">
      <dgm:prSet presAssocID="{D94188F8-393D-47AC-9315-6A7DBDE2E9F9}" presName="root" presStyleCnt="0"/>
      <dgm:spPr/>
      <dgm:t>
        <a:bodyPr/>
        <a:lstStyle/>
        <a:p>
          <a:endParaRPr lang="en-US"/>
        </a:p>
      </dgm:t>
    </dgm:pt>
    <dgm:pt modelId="{326ABB15-0515-4C23-9C4B-AFD1458B72C8}" type="pres">
      <dgm:prSet presAssocID="{D94188F8-393D-47AC-9315-6A7DBDE2E9F9}" presName="rootComposite" presStyleCnt="0"/>
      <dgm:spPr/>
      <dgm:t>
        <a:bodyPr/>
        <a:lstStyle/>
        <a:p>
          <a:endParaRPr lang="en-US"/>
        </a:p>
      </dgm:t>
    </dgm:pt>
    <dgm:pt modelId="{C7B23C2F-2B62-4BAF-9AA0-3D81D6D2B31E}" type="pres">
      <dgm:prSet presAssocID="{D94188F8-393D-47AC-9315-6A7DBDE2E9F9}" presName="rootText" presStyleLbl="node1" presStyleIdx="0" presStyleCnt="5"/>
      <dgm:spPr/>
      <dgm:t>
        <a:bodyPr/>
        <a:lstStyle/>
        <a:p>
          <a:endParaRPr lang="en-US"/>
        </a:p>
      </dgm:t>
    </dgm:pt>
    <dgm:pt modelId="{838A418C-8821-4348-9163-3A3390170D80}" type="pres">
      <dgm:prSet presAssocID="{D94188F8-393D-47AC-9315-6A7DBDE2E9F9}" presName="rootConnector" presStyleLbl="node1" presStyleIdx="0" presStyleCnt="5"/>
      <dgm:spPr/>
      <dgm:t>
        <a:bodyPr/>
        <a:lstStyle/>
        <a:p>
          <a:endParaRPr lang="en-US"/>
        </a:p>
      </dgm:t>
    </dgm:pt>
    <dgm:pt modelId="{7F904E73-926B-4601-86AE-D57B5E44EC12}" type="pres">
      <dgm:prSet presAssocID="{D94188F8-393D-47AC-9315-6A7DBDE2E9F9}" presName="childShape" presStyleCnt="0"/>
      <dgm:spPr/>
      <dgm:t>
        <a:bodyPr/>
        <a:lstStyle/>
        <a:p>
          <a:endParaRPr lang="en-US"/>
        </a:p>
      </dgm:t>
    </dgm:pt>
    <dgm:pt modelId="{9111F256-7685-49EF-8AD2-35017EAC513B}" type="pres">
      <dgm:prSet presAssocID="{1D25653D-AB28-481F-82F1-5D457A57324C}" presName="Name13" presStyleLbl="parChTrans1D2" presStyleIdx="0" presStyleCnt="18"/>
      <dgm:spPr/>
      <dgm:t>
        <a:bodyPr/>
        <a:lstStyle/>
        <a:p>
          <a:endParaRPr lang="en-US"/>
        </a:p>
      </dgm:t>
    </dgm:pt>
    <dgm:pt modelId="{0A6DE0EC-A408-4BF5-9739-10B38DB23998}" type="pres">
      <dgm:prSet presAssocID="{4BC76FB9-6BA6-47FD-A510-662648A53586}" presName="childText" presStyleLbl="bgAcc1" presStyleIdx="0" presStyleCnt="18">
        <dgm:presLayoutVars>
          <dgm:bulletEnabled val="1"/>
        </dgm:presLayoutVars>
      </dgm:prSet>
      <dgm:spPr/>
      <dgm:t>
        <a:bodyPr/>
        <a:lstStyle/>
        <a:p>
          <a:endParaRPr lang="en-US"/>
        </a:p>
      </dgm:t>
    </dgm:pt>
    <dgm:pt modelId="{2CB61B1D-E5FD-486D-B1BD-62F23B68643A}" type="pres">
      <dgm:prSet presAssocID="{41935910-046D-439B-8E0F-E7B1F84C93B4}" presName="Name13" presStyleLbl="parChTrans1D2" presStyleIdx="1" presStyleCnt="18"/>
      <dgm:spPr/>
      <dgm:t>
        <a:bodyPr/>
        <a:lstStyle/>
        <a:p>
          <a:endParaRPr lang="en-US"/>
        </a:p>
      </dgm:t>
    </dgm:pt>
    <dgm:pt modelId="{61A98F1C-BDDA-4635-95D7-FFAC7CC7A339}" type="pres">
      <dgm:prSet presAssocID="{13D33498-F2F2-4E9F-928A-34D95871C586}" presName="childText" presStyleLbl="bgAcc1" presStyleIdx="1" presStyleCnt="18">
        <dgm:presLayoutVars>
          <dgm:bulletEnabled val="1"/>
        </dgm:presLayoutVars>
      </dgm:prSet>
      <dgm:spPr/>
      <dgm:t>
        <a:bodyPr/>
        <a:lstStyle/>
        <a:p>
          <a:endParaRPr lang="en-US"/>
        </a:p>
      </dgm:t>
    </dgm:pt>
    <dgm:pt modelId="{B0702FC4-D6B6-46C0-8EA7-8916CE2BF221}" type="pres">
      <dgm:prSet presAssocID="{5530C82B-D0A7-4698-AE0B-155AD5900220}" presName="root" presStyleCnt="0"/>
      <dgm:spPr/>
      <dgm:t>
        <a:bodyPr/>
        <a:lstStyle/>
        <a:p>
          <a:endParaRPr lang="en-US"/>
        </a:p>
      </dgm:t>
    </dgm:pt>
    <dgm:pt modelId="{6FBC907A-A9C0-473D-94AB-D0F1A7C0A466}" type="pres">
      <dgm:prSet presAssocID="{5530C82B-D0A7-4698-AE0B-155AD5900220}" presName="rootComposite" presStyleCnt="0"/>
      <dgm:spPr/>
      <dgm:t>
        <a:bodyPr/>
        <a:lstStyle/>
        <a:p>
          <a:endParaRPr lang="en-US"/>
        </a:p>
      </dgm:t>
    </dgm:pt>
    <dgm:pt modelId="{237E66B9-1735-40A2-A626-ACF022CF867F}" type="pres">
      <dgm:prSet presAssocID="{5530C82B-D0A7-4698-AE0B-155AD5900220}" presName="rootText" presStyleLbl="node1" presStyleIdx="1" presStyleCnt="5"/>
      <dgm:spPr/>
      <dgm:t>
        <a:bodyPr/>
        <a:lstStyle/>
        <a:p>
          <a:endParaRPr lang="en-US"/>
        </a:p>
      </dgm:t>
    </dgm:pt>
    <dgm:pt modelId="{A6F9D92B-FF31-4E8E-945E-75E6E309CB20}" type="pres">
      <dgm:prSet presAssocID="{5530C82B-D0A7-4698-AE0B-155AD5900220}" presName="rootConnector" presStyleLbl="node1" presStyleIdx="1" presStyleCnt="5"/>
      <dgm:spPr/>
      <dgm:t>
        <a:bodyPr/>
        <a:lstStyle/>
        <a:p>
          <a:endParaRPr lang="en-US"/>
        </a:p>
      </dgm:t>
    </dgm:pt>
    <dgm:pt modelId="{AFCAB932-6D72-465A-9ECC-DF9CC24A969E}" type="pres">
      <dgm:prSet presAssocID="{5530C82B-D0A7-4698-AE0B-155AD5900220}" presName="childShape" presStyleCnt="0"/>
      <dgm:spPr/>
      <dgm:t>
        <a:bodyPr/>
        <a:lstStyle/>
        <a:p>
          <a:endParaRPr lang="en-US"/>
        </a:p>
      </dgm:t>
    </dgm:pt>
    <dgm:pt modelId="{1B82F918-CBD6-43FB-81CF-9C4E0CE72F59}" type="pres">
      <dgm:prSet presAssocID="{7C50C6E2-38FD-4C32-AB94-D4DB9C0D7345}" presName="Name13" presStyleLbl="parChTrans1D2" presStyleIdx="2" presStyleCnt="18"/>
      <dgm:spPr/>
      <dgm:t>
        <a:bodyPr/>
        <a:lstStyle/>
        <a:p>
          <a:endParaRPr lang="en-US"/>
        </a:p>
      </dgm:t>
    </dgm:pt>
    <dgm:pt modelId="{1A7A356B-D659-4355-91BB-DED133BDB82F}" type="pres">
      <dgm:prSet presAssocID="{01B0C85C-D520-4074-A8E7-E11B1AF92FA4}" presName="childText" presStyleLbl="bgAcc1" presStyleIdx="2" presStyleCnt="18">
        <dgm:presLayoutVars>
          <dgm:bulletEnabled val="1"/>
        </dgm:presLayoutVars>
      </dgm:prSet>
      <dgm:spPr/>
      <dgm:t>
        <a:bodyPr/>
        <a:lstStyle/>
        <a:p>
          <a:endParaRPr lang="en-US"/>
        </a:p>
      </dgm:t>
    </dgm:pt>
    <dgm:pt modelId="{F8E01956-F1D9-4F73-84F3-EB444D438440}" type="pres">
      <dgm:prSet presAssocID="{35281279-1F99-44F6-B4EE-7E22D28BE725}" presName="Name13" presStyleLbl="parChTrans1D2" presStyleIdx="3" presStyleCnt="18"/>
      <dgm:spPr/>
      <dgm:t>
        <a:bodyPr/>
        <a:lstStyle/>
        <a:p>
          <a:endParaRPr lang="en-US"/>
        </a:p>
      </dgm:t>
    </dgm:pt>
    <dgm:pt modelId="{9D48AAF8-A00A-4297-81A3-B717D806A305}" type="pres">
      <dgm:prSet presAssocID="{C66C5424-7E2F-4953-A12E-8D8D4DA91C90}" presName="childText" presStyleLbl="bgAcc1" presStyleIdx="3" presStyleCnt="18">
        <dgm:presLayoutVars>
          <dgm:bulletEnabled val="1"/>
        </dgm:presLayoutVars>
      </dgm:prSet>
      <dgm:spPr/>
      <dgm:t>
        <a:bodyPr/>
        <a:lstStyle/>
        <a:p>
          <a:endParaRPr lang="en-US"/>
        </a:p>
      </dgm:t>
    </dgm:pt>
    <dgm:pt modelId="{BD99BB9B-8F71-4667-BB2E-15B498018088}" type="pres">
      <dgm:prSet presAssocID="{2C7A743B-0077-48EF-B30B-AFD3AA9C73A9}" presName="Name13" presStyleLbl="parChTrans1D2" presStyleIdx="4" presStyleCnt="18"/>
      <dgm:spPr/>
      <dgm:t>
        <a:bodyPr/>
        <a:lstStyle/>
        <a:p>
          <a:endParaRPr lang="en-US"/>
        </a:p>
      </dgm:t>
    </dgm:pt>
    <dgm:pt modelId="{B3E83E55-3E27-476E-A668-917AC4E41C6F}" type="pres">
      <dgm:prSet presAssocID="{A0786166-EB39-4720-97AA-67E1111131A3}" presName="childText" presStyleLbl="bgAcc1" presStyleIdx="4" presStyleCnt="18">
        <dgm:presLayoutVars>
          <dgm:bulletEnabled val="1"/>
        </dgm:presLayoutVars>
      </dgm:prSet>
      <dgm:spPr/>
      <dgm:t>
        <a:bodyPr/>
        <a:lstStyle/>
        <a:p>
          <a:endParaRPr lang="en-US"/>
        </a:p>
      </dgm:t>
    </dgm:pt>
    <dgm:pt modelId="{D821058C-90F2-4F1E-B029-DEA780B8B546}" type="pres">
      <dgm:prSet presAssocID="{BDC23FB3-9F1C-49F5-B3C0-4F5586129329}" presName="root" presStyleCnt="0"/>
      <dgm:spPr/>
      <dgm:t>
        <a:bodyPr/>
        <a:lstStyle/>
        <a:p>
          <a:endParaRPr lang="en-US"/>
        </a:p>
      </dgm:t>
    </dgm:pt>
    <dgm:pt modelId="{205AF9D9-BEA6-4E56-9CC8-F2492212E153}" type="pres">
      <dgm:prSet presAssocID="{BDC23FB3-9F1C-49F5-B3C0-4F5586129329}" presName="rootComposite" presStyleCnt="0"/>
      <dgm:spPr/>
      <dgm:t>
        <a:bodyPr/>
        <a:lstStyle/>
        <a:p>
          <a:endParaRPr lang="en-US"/>
        </a:p>
      </dgm:t>
    </dgm:pt>
    <dgm:pt modelId="{555C3EC2-71EB-416A-B600-81C3FBE37B99}" type="pres">
      <dgm:prSet presAssocID="{BDC23FB3-9F1C-49F5-B3C0-4F5586129329}" presName="rootText" presStyleLbl="node1" presStyleIdx="2" presStyleCnt="5"/>
      <dgm:spPr/>
      <dgm:t>
        <a:bodyPr/>
        <a:lstStyle/>
        <a:p>
          <a:endParaRPr lang="en-US"/>
        </a:p>
      </dgm:t>
    </dgm:pt>
    <dgm:pt modelId="{209F2BC1-A552-4879-B906-5EA8F9E94AB8}" type="pres">
      <dgm:prSet presAssocID="{BDC23FB3-9F1C-49F5-B3C0-4F5586129329}" presName="rootConnector" presStyleLbl="node1" presStyleIdx="2" presStyleCnt="5"/>
      <dgm:spPr/>
      <dgm:t>
        <a:bodyPr/>
        <a:lstStyle/>
        <a:p>
          <a:endParaRPr lang="en-US"/>
        </a:p>
      </dgm:t>
    </dgm:pt>
    <dgm:pt modelId="{0F2ADA92-99FA-466C-8287-D31CF687FC74}" type="pres">
      <dgm:prSet presAssocID="{BDC23FB3-9F1C-49F5-B3C0-4F5586129329}" presName="childShape" presStyleCnt="0"/>
      <dgm:spPr/>
      <dgm:t>
        <a:bodyPr/>
        <a:lstStyle/>
        <a:p>
          <a:endParaRPr lang="en-US"/>
        </a:p>
      </dgm:t>
    </dgm:pt>
    <dgm:pt modelId="{021A45D1-5425-4B09-8AB2-E28C0A7F01DD}" type="pres">
      <dgm:prSet presAssocID="{EDCD6A0D-2678-4397-9FF7-DB3330D21E0A}" presName="Name13" presStyleLbl="parChTrans1D2" presStyleIdx="5" presStyleCnt="18"/>
      <dgm:spPr/>
      <dgm:t>
        <a:bodyPr/>
        <a:lstStyle/>
        <a:p>
          <a:endParaRPr lang="en-US"/>
        </a:p>
      </dgm:t>
    </dgm:pt>
    <dgm:pt modelId="{26128E03-C168-4995-A0AB-71904A4F5DE8}" type="pres">
      <dgm:prSet presAssocID="{03521696-0C90-4169-8540-75425F3A5956}" presName="childText" presStyleLbl="bgAcc1" presStyleIdx="5" presStyleCnt="18">
        <dgm:presLayoutVars>
          <dgm:bulletEnabled val="1"/>
        </dgm:presLayoutVars>
      </dgm:prSet>
      <dgm:spPr/>
      <dgm:t>
        <a:bodyPr/>
        <a:lstStyle/>
        <a:p>
          <a:endParaRPr lang="en-US"/>
        </a:p>
      </dgm:t>
    </dgm:pt>
    <dgm:pt modelId="{FF5C96BA-3F55-4414-A063-9E289EB3BBBF}" type="pres">
      <dgm:prSet presAssocID="{3386780E-47C5-4559-B049-CF50EA840AFE}" presName="Name13" presStyleLbl="parChTrans1D2" presStyleIdx="6" presStyleCnt="18"/>
      <dgm:spPr/>
      <dgm:t>
        <a:bodyPr/>
        <a:lstStyle/>
        <a:p>
          <a:endParaRPr lang="en-US"/>
        </a:p>
      </dgm:t>
    </dgm:pt>
    <dgm:pt modelId="{5CA25391-BD43-4241-BAB1-A476598B5B66}" type="pres">
      <dgm:prSet presAssocID="{35A44A01-DAEE-4DBB-A069-5044B363398B}" presName="childText" presStyleLbl="bgAcc1" presStyleIdx="6" presStyleCnt="18">
        <dgm:presLayoutVars>
          <dgm:bulletEnabled val="1"/>
        </dgm:presLayoutVars>
      </dgm:prSet>
      <dgm:spPr/>
      <dgm:t>
        <a:bodyPr/>
        <a:lstStyle/>
        <a:p>
          <a:endParaRPr lang="en-US"/>
        </a:p>
      </dgm:t>
    </dgm:pt>
    <dgm:pt modelId="{B184B96F-4EEF-4D0A-A54C-6B5E5A9A636B}" type="pres">
      <dgm:prSet presAssocID="{B1394224-F4DF-421C-B623-F2A1C282ECC1}" presName="Name13" presStyleLbl="parChTrans1D2" presStyleIdx="7" presStyleCnt="18"/>
      <dgm:spPr/>
      <dgm:t>
        <a:bodyPr/>
        <a:lstStyle/>
        <a:p>
          <a:endParaRPr lang="en-US"/>
        </a:p>
      </dgm:t>
    </dgm:pt>
    <dgm:pt modelId="{ACEC48C9-D345-428B-8230-AB180493E2F1}" type="pres">
      <dgm:prSet presAssocID="{9F8A33EB-2C05-422C-BFAB-FB1C350D253A}" presName="childText" presStyleLbl="bgAcc1" presStyleIdx="7" presStyleCnt="18">
        <dgm:presLayoutVars>
          <dgm:bulletEnabled val="1"/>
        </dgm:presLayoutVars>
      </dgm:prSet>
      <dgm:spPr/>
      <dgm:t>
        <a:bodyPr/>
        <a:lstStyle/>
        <a:p>
          <a:endParaRPr lang="en-US"/>
        </a:p>
      </dgm:t>
    </dgm:pt>
    <dgm:pt modelId="{CE8C080B-3C36-492D-9379-418628B75E01}" type="pres">
      <dgm:prSet presAssocID="{4F07580D-C878-45AA-8ABF-D797589506F5}" presName="Name13" presStyleLbl="parChTrans1D2" presStyleIdx="8" presStyleCnt="18"/>
      <dgm:spPr/>
      <dgm:t>
        <a:bodyPr/>
        <a:lstStyle/>
        <a:p>
          <a:endParaRPr lang="en-US"/>
        </a:p>
      </dgm:t>
    </dgm:pt>
    <dgm:pt modelId="{21A9D3B2-0F42-4448-A63B-03719602D90C}" type="pres">
      <dgm:prSet presAssocID="{A23E87E3-7BBD-40E2-950A-7FB72D898FD1}" presName="childText" presStyleLbl="bgAcc1" presStyleIdx="8" presStyleCnt="18">
        <dgm:presLayoutVars>
          <dgm:bulletEnabled val="1"/>
        </dgm:presLayoutVars>
      </dgm:prSet>
      <dgm:spPr/>
      <dgm:t>
        <a:bodyPr/>
        <a:lstStyle/>
        <a:p>
          <a:endParaRPr lang="en-US"/>
        </a:p>
      </dgm:t>
    </dgm:pt>
    <dgm:pt modelId="{CB8BC440-F207-44C4-A00C-3C559286823A}" type="pres">
      <dgm:prSet presAssocID="{E8177E49-AEBA-456A-B59D-0512699708CA}" presName="root" presStyleCnt="0"/>
      <dgm:spPr/>
      <dgm:t>
        <a:bodyPr/>
        <a:lstStyle/>
        <a:p>
          <a:endParaRPr lang="en-US"/>
        </a:p>
      </dgm:t>
    </dgm:pt>
    <dgm:pt modelId="{A3B31F25-B952-47CF-8380-91F71B0D0436}" type="pres">
      <dgm:prSet presAssocID="{E8177E49-AEBA-456A-B59D-0512699708CA}" presName="rootComposite" presStyleCnt="0"/>
      <dgm:spPr/>
      <dgm:t>
        <a:bodyPr/>
        <a:lstStyle/>
        <a:p>
          <a:endParaRPr lang="en-US"/>
        </a:p>
      </dgm:t>
    </dgm:pt>
    <dgm:pt modelId="{36833770-CEB7-40BD-9F2B-9D61BA6C6D77}" type="pres">
      <dgm:prSet presAssocID="{E8177E49-AEBA-456A-B59D-0512699708CA}" presName="rootText" presStyleLbl="node1" presStyleIdx="3" presStyleCnt="5" custLinFactNeighborX="6486" custLinFactNeighborY="-5446"/>
      <dgm:spPr/>
      <dgm:t>
        <a:bodyPr/>
        <a:lstStyle/>
        <a:p>
          <a:endParaRPr lang="en-US"/>
        </a:p>
      </dgm:t>
    </dgm:pt>
    <dgm:pt modelId="{675CC556-370D-4781-869E-57BA8E2C033F}" type="pres">
      <dgm:prSet presAssocID="{E8177E49-AEBA-456A-B59D-0512699708CA}" presName="rootConnector" presStyleLbl="node1" presStyleIdx="3" presStyleCnt="5"/>
      <dgm:spPr/>
      <dgm:t>
        <a:bodyPr/>
        <a:lstStyle/>
        <a:p>
          <a:endParaRPr lang="en-US"/>
        </a:p>
      </dgm:t>
    </dgm:pt>
    <dgm:pt modelId="{EE0A53F1-51B8-4EF3-AEF0-470EA7B5B230}" type="pres">
      <dgm:prSet presAssocID="{E8177E49-AEBA-456A-B59D-0512699708CA}" presName="childShape" presStyleCnt="0"/>
      <dgm:spPr/>
      <dgm:t>
        <a:bodyPr/>
        <a:lstStyle/>
        <a:p>
          <a:endParaRPr lang="en-US"/>
        </a:p>
      </dgm:t>
    </dgm:pt>
    <dgm:pt modelId="{23B37EDB-C25F-4679-8A71-5D98E4FD5F49}" type="pres">
      <dgm:prSet presAssocID="{B98B3AE8-4974-4FD5-A1F9-931FA94981CB}" presName="Name13" presStyleLbl="parChTrans1D2" presStyleIdx="9" presStyleCnt="18"/>
      <dgm:spPr/>
      <dgm:t>
        <a:bodyPr/>
        <a:lstStyle/>
        <a:p>
          <a:endParaRPr lang="en-US"/>
        </a:p>
      </dgm:t>
    </dgm:pt>
    <dgm:pt modelId="{814D9279-7105-4369-A339-8EC03DC8B6C0}" type="pres">
      <dgm:prSet presAssocID="{8656FCB6-8F0A-4D8E-9418-6E13770EB6A1}" presName="childText" presStyleLbl="bgAcc1" presStyleIdx="9" presStyleCnt="18">
        <dgm:presLayoutVars>
          <dgm:bulletEnabled val="1"/>
        </dgm:presLayoutVars>
      </dgm:prSet>
      <dgm:spPr/>
      <dgm:t>
        <a:bodyPr/>
        <a:lstStyle/>
        <a:p>
          <a:endParaRPr lang="en-US"/>
        </a:p>
      </dgm:t>
    </dgm:pt>
    <dgm:pt modelId="{6EA64CA1-7065-4DF5-BE38-C1B54D7F4823}" type="pres">
      <dgm:prSet presAssocID="{A41838C2-FA4F-45E5-B993-2A763547383D}" presName="Name13" presStyleLbl="parChTrans1D2" presStyleIdx="10" presStyleCnt="18"/>
      <dgm:spPr/>
      <dgm:t>
        <a:bodyPr/>
        <a:lstStyle/>
        <a:p>
          <a:endParaRPr lang="en-US"/>
        </a:p>
      </dgm:t>
    </dgm:pt>
    <dgm:pt modelId="{71833451-66B1-4734-B772-A3FA3FD9A65A}" type="pres">
      <dgm:prSet presAssocID="{6874C449-AEBA-4EC5-B023-0B2D38BEBAAB}" presName="childText" presStyleLbl="bgAcc1" presStyleIdx="10" presStyleCnt="18">
        <dgm:presLayoutVars>
          <dgm:bulletEnabled val="1"/>
        </dgm:presLayoutVars>
      </dgm:prSet>
      <dgm:spPr/>
      <dgm:t>
        <a:bodyPr/>
        <a:lstStyle/>
        <a:p>
          <a:endParaRPr lang="en-US"/>
        </a:p>
      </dgm:t>
    </dgm:pt>
    <dgm:pt modelId="{1A04560D-8516-42B0-8A8E-1BF1706EDC4E}" type="pres">
      <dgm:prSet presAssocID="{263BBB05-F0DA-426B-ABAB-9651C8A020F4}" presName="Name13" presStyleLbl="parChTrans1D2" presStyleIdx="11" presStyleCnt="18"/>
      <dgm:spPr/>
      <dgm:t>
        <a:bodyPr/>
        <a:lstStyle/>
        <a:p>
          <a:endParaRPr lang="en-US"/>
        </a:p>
      </dgm:t>
    </dgm:pt>
    <dgm:pt modelId="{094933EE-9551-4BC8-A18E-956C3A630FA3}" type="pres">
      <dgm:prSet presAssocID="{27C3292D-DE98-4967-858A-EB550C230B3B}" presName="childText" presStyleLbl="bgAcc1" presStyleIdx="11" presStyleCnt="18">
        <dgm:presLayoutVars>
          <dgm:bulletEnabled val="1"/>
        </dgm:presLayoutVars>
      </dgm:prSet>
      <dgm:spPr/>
      <dgm:t>
        <a:bodyPr/>
        <a:lstStyle/>
        <a:p>
          <a:endParaRPr lang="en-US"/>
        </a:p>
      </dgm:t>
    </dgm:pt>
    <dgm:pt modelId="{6514739A-6E21-43E2-9F9D-E608CD2096B3}" type="pres">
      <dgm:prSet presAssocID="{7C3B07F2-A9FB-4882-8004-A49FF9F6BB20}" presName="Name13" presStyleLbl="parChTrans1D2" presStyleIdx="12" presStyleCnt="18"/>
      <dgm:spPr/>
      <dgm:t>
        <a:bodyPr/>
        <a:lstStyle/>
        <a:p>
          <a:endParaRPr lang="en-US"/>
        </a:p>
      </dgm:t>
    </dgm:pt>
    <dgm:pt modelId="{9F96D375-DFC5-4C79-A1D0-B3727F4DE541}" type="pres">
      <dgm:prSet presAssocID="{98399566-3C49-49C1-9EB7-DC1FC1127EF8}" presName="childText" presStyleLbl="bgAcc1" presStyleIdx="12" presStyleCnt="18">
        <dgm:presLayoutVars>
          <dgm:bulletEnabled val="1"/>
        </dgm:presLayoutVars>
      </dgm:prSet>
      <dgm:spPr/>
      <dgm:t>
        <a:bodyPr/>
        <a:lstStyle/>
        <a:p>
          <a:endParaRPr lang="en-US"/>
        </a:p>
      </dgm:t>
    </dgm:pt>
    <dgm:pt modelId="{D72ACB66-5C4C-4B9C-9451-955461CB3F25}" type="pres">
      <dgm:prSet presAssocID="{4FFB6C40-27AD-413C-99ED-369A04ACFFA9}" presName="root" presStyleCnt="0"/>
      <dgm:spPr/>
      <dgm:t>
        <a:bodyPr/>
        <a:lstStyle/>
        <a:p>
          <a:endParaRPr lang="en-US"/>
        </a:p>
      </dgm:t>
    </dgm:pt>
    <dgm:pt modelId="{B543A2DA-CFAD-4415-A56A-C67AB49765D7}" type="pres">
      <dgm:prSet presAssocID="{4FFB6C40-27AD-413C-99ED-369A04ACFFA9}" presName="rootComposite" presStyleCnt="0"/>
      <dgm:spPr/>
      <dgm:t>
        <a:bodyPr/>
        <a:lstStyle/>
        <a:p>
          <a:endParaRPr lang="en-US"/>
        </a:p>
      </dgm:t>
    </dgm:pt>
    <dgm:pt modelId="{FC0FA3A4-486E-4A8A-AC28-D23FCF07A607}" type="pres">
      <dgm:prSet presAssocID="{4FFB6C40-27AD-413C-99ED-369A04ACFFA9}" presName="rootText" presStyleLbl="node1" presStyleIdx="4" presStyleCnt="5"/>
      <dgm:spPr/>
      <dgm:t>
        <a:bodyPr/>
        <a:lstStyle/>
        <a:p>
          <a:endParaRPr lang="en-US"/>
        </a:p>
      </dgm:t>
    </dgm:pt>
    <dgm:pt modelId="{5AE87419-EAD7-4EA9-8D4A-1515854F619E}" type="pres">
      <dgm:prSet presAssocID="{4FFB6C40-27AD-413C-99ED-369A04ACFFA9}" presName="rootConnector" presStyleLbl="node1" presStyleIdx="4" presStyleCnt="5"/>
      <dgm:spPr/>
      <dgm:t>
        <a:bodyPr/>
        <a:lstStyle/>
        <a:p>
          <a:endParaRPr lang="en-US"/>
        </a:p>
      </dgm:t>
    </dgm:pt>
    <dgm:pt modelId="{B7F5176B-1703-46F7-A9C3-5A27B9D1C979}" type="pres">
      <dgm:prSet presAssocID="{4FFB6C40-27AD-413C-99ED-369A04ACFFA9}" presName="childShape" presStyleCnt="0"/>
      <dgm:spPr/>
      <dgm:t>
        <a:bodyPr/>
        <a:lstStyle/>
        <a:p>
          <a:endParaRPr lang="en-US"/>
        </a:p>
      </dgm:t>
    </dgm:pt>
    <dgm:pt modelId="{41FE4773-50BB-4858-817F-E8CD8DD1ADBC}" type="pres">
      <dgm:prSet presAssocID="{9FB6B349-3E3E-4C2B-ACDF-2C43D473C75A}" presName="Name13" presStyleLbl="parChTrans1D2" presStyleIdx="13" presStyleCnt="18"/>
      <dgm:spPr/>
      <dgm:t>
        <a:bodyPr/>
        <a:lstStyle/>
        <a:p>
          <a:endParaRPr lang="en-US"/>
        </a:p>
      </dgm:t>
    </dgm:pt>
    <dgm:pt modelId="{5BE6B6DE-69CA-4B1F-9A6F-0BADFC60CF5A}" type="pres">
      <dgm:prSet presAssocID="{81CE589C-3660-4722-AB9D-3528C198CDEE}" presName="childText" presStyleLbl="bgAcc1" presStyleIdx="13" presStyleCnt="18">
        <dgm:presLayoutVars>
          <dgm:bulletEnabled val="1"/>
        </dgm:presLayoutVars>
      </dgm:prSet>
      <dgm:spPr/>
      <dgm:t>
        <a:bodyPr/>
        <a:lstStyle/>
        <a:p>
          <a:endParaRPr lang="en-US"/>
        </a:p>
      </dgm:t>
    </dgm:pt>
    <dgm:pt modelId="{1B6373DD-1928-4885-A780-C0CBAE9785A8}" type="pres">
      <dgm:prSet presAssocID="{332E8E2D-9AF9-4556-B05E-A54B32688EEA}" presName="Name13" presStyleLbl="parChTrans1D2" presStyleIdx="14" presStyleCnt="18"/>
      <dgm:spPr/>
      <dgm:t>
        <a:bodyPr/>
        <a:lstStyle/>
        <a:p>
          <a:endParaRPr lang="en-US"/>
        </a:p>
      </dgm:t>
    </dgm:pt>
    <dgm:pt modelId="{5BAD6E39-989C-4637-86AC-3D32713CF91D}" type="pres">
      <dgm:prSet presAssocID="{9467BF10-7F39-4D57-9C87-35E837CDEA1B}" presName="childText" presStyleLbl="bgAcc1" presStyleIdx="14" presStyleCnt="18">
        <dgm:presLayoutVars>
          <dgm:bulletEnabled val="1"/>
        </dgm:presLayoutVars>
      </dgm:prSet>
      <dgm:spPr/>
      <dgm:t>
        <a:bodyPr/>
        <a:lstStyle/>
        <a:p>
          <a:endParaRPr lang="en-US"/>
        </a:p>
      </dgm:t>
    </dgm:pt>
    <dgm:pt modelId="{D98294F1-BE2D-418C-BB0C-EF8F20A756AD}" type="pres">
      <dgm:prSet presAssocID="{B241C28E-F02C-47AC-BB67-F9C87EE04C72}" presName="Name13" presStyleLbl="parChTrans1D2" presStyleIdx="15" presStyleCnt="18"/>
      <dgm:spPr/>
      <dgm:t>
        <a:bodyPr/>
        <a:lstStyle/>
        <a:p>
          <a:endParaRPr lang="en-US"/>
        </a:p>
      </dgm:t>
    </dgm:pt>
    <dgm:pt modelId="{087BDC44-872A-4B27-89FC-8CA2FFCD666F}" type="pres">
      <dgm:prSet presAssocID="{C9E58912-8EB3-4161-9F12-F98971B03846}" presName="childText" presStyleLbl="bgAcc1" presStyleIdx="15" presStyleCnt="18">
        <dgm:presLayoutVars>
          <dgm:bulletEnabled val="1"/>
        </dgm:presLayoutVars>
      </dgm:prSet>
      <dgm:spPr/>
      <dgm:t>
        <a:bodyPr/>
        <a:lstStyle/>
        <a:p>
          <a:endParaRPr lang="en-US"/>
        </a:p>
      </dgm:t>
    </dgm:pt>
    <dgm:pt modelId="{F5643FB3-BB09-4478-BAFC-AF6EF655843C}" type="pres">
      <dgm:prSet presAssocID="{2CA7AB8F-FA63-4E33-9F34-412A189F556C}" presName="Name13" presStyleLbl="parChTrans1D2" presStyleIdx="16" presStyleCnt="18"/>
      <dgm:spPr/>
      <dgm:t>
        <a:bodyPr/>
        <a:lstStyle/>
        <a:p>
          <a:endParaRPr lang="en-US"/>
        </a:p>
      </dgm:t>
    </dgm:pt>
    <dgm:pt modelId="{F6C9BD45-4E5F-4163-9BD7-D0DFB47E62AA}" type="pres">
      <dgm:prSet presAssocID="{1B37722A-3F0A-4FFE-8B07-FAEFD02CB731}" presName="childText" presStyleLbl="bgAcc1" presStyleIdx="16" presStyleCnt="18">
        <dgm:presLayoutVars>
          <dgm:bulletEnabled val="1"/>
        </dgm:presLayoutVars>
      </dgm:prSet>
      <dgm:spPr/>
      <dgm:t>
        <a:bodyPr/>
        <a:lstStyle/>
        <a:p>
          <a:endParaRPr lang="en-US"/>
        </a:p>
      </dgm:t>
    </dgm:pt>
    <dgm:pt modelId="{E52AE507-814C-4CEE-AB79-3F5FFDA3D57F}" type="pres">
      <dgm:prSet presAssocID="{B2E9F660-DCAD-4BB1-817B-93534249E9B7}" presName="Name13" presStyleLbl="parChTrans1D2" presStyleIdx="17" presStyleCnt="18"/>
      <dgm:spPr/>
      <dgm:t>
        <a:bodyPr/>
        <a:lstStyle/>
        <a:p>
          <a:endParaRPr lang="en-US"/>
        </a:p>
      </dgm:t>
    </dgm:pt>
    <dgm:pt modelId="{AEB94202-8156-4124-917E-C75DD609CBB0}" type="pres">
      <dgm:prSet presAssocID="{CFB6F968-F261-4C17-AE9C-21402E4DB666}" presName="childText" presStyleLbl="bgAcc1" presStyleIdx="17" presStyleCnt="18">
        <dgm:presLayoutVars>
          <dgm:bulletEnabled val="1"/>
        </dgm:presLayoutVars>
      </dgm:prSet>
      <dgm:spPr/>
      <dgm:t>
        <a:bodyPr/>
        <a:lstStyle/>
        <a:p>
          <a:endParaRPr lang="en-US"/>
        </a:p>
      </dgm:t>
    </dgm:pt>
  </dgm:ptLst>
  <dgm:cxnLst>
    <dgm:cxn modelId="{CAF8E268-6764-49ED-B857-FB031679496D}" type="presOf" srcId="{CFB6F968-F261-4C17-AE9C-21402E4DB666}" destId="{AEB94202-8156-4124-917E-C75DD609CBB0}" srcOrd="0" destOrd="0" presId="urn:microsoft.com/office/officeart/2005/8/layout/hierarchy3"/>
    <dgm:cxn modelId="{69C88B6E-0967-4C75-B617-DCB33ADDC0AF}" srcId="{E8177E49-AEBA-456A-B59D-0512699708CA}" destId="{98399566-3C49-49C1-9EB7-DC1FC1127EF8}" srcOrd="3" destOrd="0" parTransId="{7C3B07F2-A9FB-4882-8004-A49FF9F6BB20}" sibTransId="{6D156957-9DF2-48D9-9E61-023FF9FADB6F}"/>
    <dgm:cxn modelId="{839A3A4D-F802-4F61-A5F6-D88D320506E8}" type="presOf" srcId="{9FB6B349-3E3E-4C2B-ACDF-2C43D473C75A}" destId="{41FE4773-50BB-4858-817F-E8CD8DD1ADBC}" srcOrd="0" destOrd="0" presId="urn:microsoft.com/office/officeart/2005/8/layout/hierarchy3"/>
    <dgm:cxn modelId="{BF06FC16-6E05-419E-9E53-A7E9D7F59745}" type="presOf" srcId="{4FFB6C40-27AD-413C-99ED-369A04ACFFA9}" destId="{5AE87419-EAD7-4EA9-8D4A-1515854F619E}" srcOrd="1" destOrd="0" presId="urn:microsoft.com/office/officeart/2005/8/layout/hierarchy3"/>
    <dgm:cxn modelId="{CB39A10C-B510-4861-BB68-B1B044F37FB7}" type="presOf" srcId="{BDC23FB3-9F1C-49F5-B3C0-4F5586129329}" destId="{209F2BC1-A552-4879-B906-5EA8F9E94AB8}" srcOrd="1" destOrd="0" presId="urn:microsoft.com/office/officeart/2005/8/layout/hierarchy3"/>
    <dgm:cxn modelId="{B4B021E4-2AA0-453D-A559-068899ACB9CD}" srcId="{5530C82B-D0A7-4698-AE0B-155AD5900220}" destId="{A0786166-EB39-4720-97AA-67E1111131A3}" srcOrd="2" destOrd="0" parTransId="{2C7A743B-0077-48EF-B30B-AFD3AA9C73A9}" sibTransId="{1A5D9CA6-7F18-4E48-9558-829BBF9C8244}"/>
    <dgm:cxn modelId="{8275BF93-647E-4EEA-91BB-6CFCAD6EA156}" srcId="{4FFB6C40-27AD-413C-99ED-369A04ACFFA9}" destId="{CFB6F968-F261-4C17-AE9C-21402E4DB666}" srcOrd="4" destOrd="0" parTransId="{B2E9F660-DCAD-4BB1-817B-93534249E9B7}" sibTransId="{115A6BFC-AA20-479F-B877-540617FC9702}"/>
    <dgm:cxn modelId="{CF4149F8-0C97-45FD-A614-A7FB6F77334F}" type="presOf" srcId="{B98B3AE8-4974-4FD5-A1F9-931FA94981CB}" destId="{23B37EDB-C25F-4679-8A71-5D98E4FD5F49}" srcOrd="0" destOrd="0" presId="urn:microsoft.com/office/officeart/2005/8/layout/hierarchy3"/>
    <dgm:cxn modelId="{060BF52E-FF9A-4DEA-9B06-451B48DEFAED}" type="presOf" srcId="{C66C5424-7E2F-4953-A12E-8D8D4DA91C90}" destId="{9D48AAF8-A00A-4297-81A3-B717D806A305}" srcOrd="0" destOrd="0" presId="urn:microsoft.com/office/officeart/2005/8/layout/hierarchy3"/>
    <dgm:cxn modelId="{5721FBB5-0DA6-485B-AA92-400D3D1892FD}" type="presOf" srcId="{7C3B07F2-A9FB-4882-8004-A49FF9F6BB20}" destId="{6514739A-6E21-43E2-9F9D-E608CD2096B3}" srcOrd="0" destOrd="0" presId="urn:microsoft.com/office/officeart/2005/8/layout/hierarchy3"/>
    <dgm:cxn modelId="{F63837A1-2C5F-42F1-AB37-B73D85071E3F}" srcId="{BDC23FB3-9F1C-49F5-B3C0-4F5586129329}" destId="{03521696-0C90-4169-8540-75425F3A5956}" srcOrd="0" destOrd="0" parTransId="{EDCD6A0D-2678-4397-9FF7-DB3330D21E0A}" sibTransId="{79BA5DC6-1DF3-424C-AE46-B6EFD079D1AF}"/>
    <dgm:cxn modelId="{D10E3CF6-ED8A-439F-AF89-04AC24028C2E}" type="presOf" srcId="{27C3292D-DE98-4967-858A-EB550C230B3B}" destId="{094933EE-9551-4BC8-A18E-956C3A630FA3}" srcOrd="0" destOrd="0" presId="urn:microsoft.com/office/officeart/2005/8/layout/hierarchy3"/>
    <dgm:cxn modelId="{8967535A-2DBF-4E72-B49B-FDA1A3C77BF7}" srcId="{BDC23FB3-9F1C-49F5-B3C0-4F5586129329}" destId="{35A44A01-DAEE-4DBB-A069-5044B363398B}" srcOrd="1" destOrd="0" parTransId="{3386780E-47C5-4559-B049-CF50EA840AFE}" sibTransId="{E7388F79-5A51-40D8-8D5C-2D78910A1EF8}"/>
    <dgm:cxn modelId="{4E68C9EF-0F25-49AF-A041-7D06A7ABBFCE}" type="presOf" srcId="{263BBB05-F0DA-426B-ABAB-9651C8A020F4}" destId="{1A04560D-8516-42B0-8A8E-1BF1706EDC4E}" srcOrd="0" destOrd="0" presId="urn:microsoft.com/office/officeart/2005/8/layout/hierarchy3"/>
    <dgm:cxn modelId="{07FDE879-28CE-4F7F-9C8F-509A6A5B311C}" type="presOf" srcId="{A41838C2-FA4F-45E5-B993-2A763547383D}" destId="{6EA64CA1-7065-4DF5-BE38-C1B54D7F4823}" srcOrd="0" destOrd="0" presId="urn:microsoft.com/office/officeart/2005/8/layout/hierarchy3"/>
    <dgm:cxn modelId="{14AC46DA-631A-491F-AD7D-7DD502F66EA9}" type="presOf" srcId="{9467BF10-7F39-4D57-9C87-35E837CDEA1B}" destId="{5BAD6E39-989C-4637-86AC-3D32713CF91D}" srcOrd="0" destOrd="0" presId="urn:microsoft.com/office/officeart/2005/8/layout/hierarchy3"/>
    <dgm:cxn modelId="{7485938D-EAFC-4DA9-90BC-B0C61206D3C2}" type="presOf" srcId="{332E8E2D-9AF9-4556-B05E-A54B32688EEA}" destId="{1B6373DD-1928-4885-A780-C0CBAE9785A8}" srcOrd="0" destOrd="0" presId="urn:microsoft.com/office/officeart/2005/8/layout/hierarchy3"/>
    <dgm:cxn modelId="{24B5F4A8-4C37-472E-BA91-F76AA32CAD90}" type="presOf" srcId="{3386780E-47C5-4559-B049-CF50EA840AFE}" destId="{FF5C96BA-3F55-4414-A063-9E289EB3BBBF}" srcOrd="0" destOrd="0" presId="urn:microsoft.com/office/officeart/2005/8/layout/hierarchy3"/>
    <dgm:cxn modelId="{41F35EC0-D63F-46F1-9897-15584445A380}" type="presOf" srcId="{A23E87E3-7BBD-40E2-950A-7FB72D898FD1}" destId="{21A9D3B2-0F42-4448-A63B-03719602D90C}" srcOrd="0" destOrd="0" presId="urn:microsoft.com/office/officeart/2005/8/layout/hierarchy3"/>
    <dgm:cxn modelId="{8BF04A31-6FE2-461D-B776-0FA3A3A9D944}" srcId="{BDC23FB3-9F1C-49F5-B3C0-4F5586129329}" destId="{9F8A33EB-2C05-422C-BFAB-FB1C350D253A}" srcOrd="2" destOrd="0" parTransId="{B1394224-F4DF-421C-B623-F2A1C282ECC1}" sibTransId="{8AF7127B-6ADD-49C5-9F78-367613070CED}"/>
    <dgm:cxn modelId="{9C8751BF-47F1-4B5D-AB6F-EA4330150684}" srcId="{D94188F8-393D-47AC-9315-6A7DBDE2E9F9}" destId="{13D33498-F2F2-4E9F-928A-34D95871C586}" srcOrd="1" destOrd="0" parTransId="{41935910-046D-439B-8E0F-E7B1F84C93B4}" sibTransId="{6A4A3772-9B2E-49A0-BC63-FAAD6EDD585A}"/>
    <dgm:cxn modelId="{BD03F0EC-EAE1-4FF6-86D4-D3EED741F9B4}" type="presOf" srcId="{13D33498-F2F2-4E9F-928A-34D95871C586}" destId="{61A98F1C-BDDA-4635-95D7-FFAC7CC7A339}" srcOrd="0" destOrd="0" presId="urn:microsoft.com/office/officeart/2005/8/layout/hierarchy3"/>
    <dgm:cxn modelId="{9885043F-CF5C-409F-AA15-E055F5720478}" type="presOf" srcId="{5530C82B-D0A7-4698-AE0B-155AD5900220}" destId="{A6F9D92B-FF31-4E8E-945E-75E6E309CB20}" srcOrd="1" destOrd="0" presId="urn:microsoft.com/office/officeart/2005/8/layout/hierarchy3"/>
    <dgm:cxn modelId="{ED394471-7682-4A2F-B884-29BDDEEB72D9}" type="presOf" srcId="{FB350001-691E-4976-9055-9FFC4B958B49}" destId="{6524CE92-CA98-4B24-9D18-4DECBCE1EC71}" srcOrd="0" destOrd="0" presId="urn:microsoft.com/office/officeart/2005/8/layout/hierarchy3"/>
    <dgm:cxn modelId="{93B1538F-07E1-47CC-AF00-598377749BC4}" srcId="{5530C82B-D0A7-4698-AE0B-155AD5900220}" destId="{C66C5424-7E2F-4953-A12E-8D8D4DA91C90}" srcOrd="1" destOrd="0" parTransId="{35281279-1F99-44F6-B4EE-7E22D28BE725}" sibTransId="{6122BE95-1872-4B15-9A54-A2852770E808}"/>
    <dgm:cxn modelId="{5AEFEEF5-74DE-445B-85F3-6C37135D431A}" type="presOf" srcId="{6874C449-AEBA-4EC5-B023-0B2D38BEBAAB}" destId="{71833451-66B1-4734-B772-A3FA3FD9A65A}" srcOrd="0" destOrd="0" presId="urn:microsoft.com/office/officeart/2005/8/layout/hierarchy3"/>
    <dgm:cxn modelId="{80094243-DDDA-413D-80C0-380B0B097FA3}" srcId="{4FFB6C40-27AD-413C-99ED-369A04ACFFA9}" destId="{1B37722A-3F0A-4FFE-8B07-FAEFD02CB731}" srcOrd="3" destOrd="0" parTransId="{2CA7AB8F-FA63-4E33-9F34-412A189F556C}" sibTransId="{2EC086F8-5A1E-4462-86E3-82A0406904FA}"/>
    <dgm:cxn modelId="{063B9441-63E7-4C81-8710-CF74C79B9393}" srcId="{FB350001-691E-4976-9055-9FFC4B958B49}" destId="{E8177E49-AEBA-456A-B59D-0512699708CA}" srcOrd="3" destOrd="0" parTransId="{20FC5562-D50C-4AAC-B30A-10494409472F}" sibTransId="{2739B77B-82E1-4C7B-AD6A-DA8A7C48EFCF}"/>
    <dgm:cxn modelId="{66108EFB-6BC9-40C2-923F-8E7E33F13120}" type="presOf" srcId="{E8177E49-AEBA-456A-B59D-0512699708CA}" destId="{675CC556-370D-4781-869E-57BA8E2C033F}" srcOrd="1" destOrd="0" presId="urn:microsoft.com/office/officeart/2005/8/layout/hierarchy3"/>
    <dgm:cxn modelId="{7410BD4E-E52A-4F70-A3A5-7290D115CBE2}" type="presOf" srcId="{B1394224-F4DF-421C-B623-F2A1C282ECC1}" destId="{B184B96F-4EEF-4D0A-A54C-6B5E5A9A636B}" srcOrd="0" destOrd="0" presId="urn:microsoft.com/office/officeart/2005/8/layout/hierarchy3"/>
    <dgm:cxn modelId="{866185CE-270F-4C53-A706-C2608C6062C9}" type="presOf" srcId="{7C50C6E2-38FD-4C32-AB94-D4DB9C0D7345}" destId="{1B82F918-CBD6-43FB-81CF-9C4E0CE72F59}" srcOrd="0" destOrd="0" presId="urn:microsoft.com/office/officeart/2005/8/layout/hierarchy3"/>
    <dgm:cxn modelId="{123A3455-A1EE-4333-B8EF-C3CE59DBDD2E}" type="presOf" srcId="{4BC76FB9-6BA6-47FD-A510-662648A53586}" destId="{0A6DE0EC-A408-4BF5-9739-10B38DB23998}" srcOrd="0" destOrd="0" presId="urn:microsoft.com/office/officeart/2005/8/layout/hierarchy3"/>
    <dgm:cxn modelId="{6EDF3E49-43BB-4B32-8E00-455CF3151B64}" srcId="{4FFB6C40-27AD-413C-99ED-369A04ACFFA9}" destId="{C9E58912-8EB3-4161-9F12-F98971B03846}" srcOrd="2" destOrd="0" parTransId="{B241C28E-F02C-47AC-BB67-F9C87EE04C72}" sibTransId="{16163C96-3939-4595-BA2D-57EB9B2D713B}"/>
    <dgm:cxn modelId="{9B73A7C8-A560-4F53-AC52-F71F4A1D50CC}" type="presOf" srcId="{9F8A33EB-2C05-422C-BFAB-FB1C350D253A}" destId="{ACEC48C9-D345-428B-8230-AB180493E2F1}" srcOrd="0" destOrd="0" presId="urn:microsoft.com/office/officeart/2005/8/layout/hierarchy3"/>
    <dgm:cxn modelId="{CA672CFF-0A4A-416C-8F83-98854E76C4D7}" srcId="{4FFB6C40-27AD-413C-99ED-369A04ACFFA9}" destId="{81CE589C-3660-4722-AB9D-3528C198CDEE}" srcOrd="0" destOrd="0" parTransId="{9FB6B349-3E3E-4C2B-ACDF-2C43D473C75A}" sibTransId="{FE1059ED-C705-451B-9F9C-E21E5195758F}"/>
    <dgm:cxn modelId="{0647522B-3F36-4128-BF10-12476774F9DF}" srcId="{E8177E49-AEBA-456A-B59D-0512699708CA}" destId="{27C3292D-DE98-4967-858A-EB550C230B3B}" srcOrd="2" destOrd="0" parTransId="{263BBB05-F0DA-426B-ABAB-9651C8A020F4}" sibTransId="{329FA6AD-FE8C-4DB5-996B-A440461F2773}"/>
    <dgm:cxn modelId="{223ABD13-D387-4BE4-8DB9-08EEADF8E032}" type="presOf" srcId="{35A44A01-DAEE-4DBB-A069-5044B363398B}" destId="{5CA25391-BD43-4241-BAB1-A476598B5B66}" srcOrd="0" destOrd="0" presId="urn:microsoft.com/office/officeart/2005/8/layout/hierarchy3"/>
    <dgm:cxn modelId="{4109E28E-AD83-4C50-B882-2185C8772D89}" type="presOf" srcId="{A0786166-EB39-4720-97AA-67E1111131A3}" destId="{B3E83E55-3E27-476E-A668-917AC4E41C6F}" srcOrd="0" destOrd="0" presId="urn:microsoft.com/office/officeart/2005/8/layout/hierarchy3"/>
    <dgm:cxn modelId="{5F6DF7C4-CA77-4338-87C4-10F28AEEC893}" type="presOf" srcId="{03521696-0C90-4169-8540-75425F3A5956}" destId="{26128E03-C168-4995-A0AB-71904A4F5DE8}" srcOrd="0" destOrd="0" presId="urn:microsoft.com/office/officeart/2005/8/layout/hierarchy3"/>
    <dgm:cxn modelId="{F1B78134-BAB6-4BCB-AC54-0481246DEFF7}" type="presOf" srcId="{81CE589C-3660-4722-AB9D-3528C198CDEE}" destId="{5BE6B6DE-69CA-4B1F-9A6F-0BADFC60CF5A}" srcOrd="0" destOrd="0" presId="urn:microsoft.com/office/officeart/2005/8/layout/hierarchy3"/>
    <dgm:cxn modelId="{3BC9EA22-CCBA-495E-B440-EC1CD8F5333C}" srcId="{FB350001-691E-4976-9055-9FFC4B958B49}" destId="{BDC23FB3-9F1C-49F5-B3C0-4F5586129329}" srcOrd="2" destOrd="0" parTransId="{3273C9D9-84CE-4F13-ABBF-F6EF21079BA1}" sibTransId="{494A6133-285D-4551-BD5F-6125C9BD08CF}"/>
    <dgm:cxn modelId="{C39C6191-20C7-44A3-AA02-4A5322137759}" srcId="{BDC23FB3-9F1C-49F5-B3C0-4F5586129329}" destId="{A23E87E3-7BBD-40E2-950A-7FB72D898FD1}" srcOrd="3" destOrd="0" parTransId="{4F07580D-C878-45AA-8ABF-D797589506F5}" sibTransId="{88D5AD55-F81A-4DC3-A8C4-A4E82AC144DD}"/>
    <dgm:cxn modelId="{90DA0B83-C49A-4E32-8F2E-5AB9948FF475}" type="presOf" srcId="{1B37722A-3F0A-4FFE-8B07-FAEFD02CB731}" destId="{F6C9BD45-4E5F-4163-9BD7-D0DFB47E62AA}" srcOrd="0" destOrd="0" presId="urn:microsoft.com/office/officeart/2005/8/layout/hierarchy3"/>
    <dgm:cxn modelId="{3150F34B-022E-4D0B-B201-4A4A4EB67332}" type="presOf" srcId="{2CA7AB8F-FA63-4E33-9F34-412A189F556C}" destId="{F5643FB3-BB09-4478-BAFC-AF6EF655843C}" srcOrd="0" destOrd="0" presId="urn:microsoft.com/office/officeart/2005/8/layout/hierarchy3"/>
    <dgm:cxn modelId="{6DD7419F-1B8B-4AC4-882C-CB20474782B8}" type="presOf" srcId="{4FFB6C40-27AD-413C-99ED-369A04ACFFA9}" destId="{FC0FA3A4-486E-4A8A-AC28-D23FCF07A607}" srcOrd="0" destOrd="0" presId="urn:microsoft.com/office/officeart/2005/8/layout/hierarchy3"/>
    <dgm:cxn modelId="{91C06236-6D18-41E2-9883-B619082C625E}" type="presOf" srcId="{98399566-3C49-49C1-9EB7-DC1FC1127EF8}" destId="{9F96D375-DFC5-4C79-A1D0-B3727F4DE541}" srcOrd="0" destOrd="0" presId="urn:microsoft.com/office/officeart/2005/8/layout/hierarchy3"/>
    <dgm:cxn modelId="{72C06D7E-EBD3-4AFB-9217-2CEA94C68993}" type="presOf" srcId="{D94188F8-393D-47AC-9315-6A7DBDE2E9F9}" destId="{C7B23C2F-2B62-4BAF-9AA0-3D81D6D2B31E}" srcOrd="0" destOrd="0" presId="urn:microsoft.com/office/officeart/2005/8/layout/hierarchy3"/>
    <dgm:cxn modelId="{81C5D394-0B9A-417B-A09F-D5C2C2EF4E39}" type="presOf" srcId="{B241C28E-F02C-47AC-BB67-F9C87EE04C72}" destId="{D98294F1-BE2D-418C-BB0C-EF8F20A756AD}" srcOrd="0" destOrd="0" presId="urn:microsoft.com/office/officeart/2005/8/layout/hierarchy3"/>
    <dgm:cxn modelId="{F8DB630E-8157-445E-B9C4-D19871B34BC7}" type="presOf" srcId="{5530C82B-D0A7-4698-AE0B-155AD5900220}" destId="{237E66B9-1735-40A2-A626-ACF022CF867F}" srcOrd="0" destOrd="0" presId="urn:microsoft.com/office/officeart/2005/8/layout/hierarchy3"/>
    <dgm:cxn modelId="{4C8B0EDE-F677-4DF8-9F2A-1D8D9BAF6818}" srcId="{FB350001-691E-4976-9055-9FFC4B958B49}" destId="{D94188F8-393D-47AC-9315-6A7DBDE2E9F9}" srcOrd="0" destOrd="0" parTransId="{B8F1000A-D89A-4B0A-9A9C-3CD1C5EA7246}" sibTransId="{C3049A2F-574C-4018-8869-3F2F0539D9E1}"/>
    <dgm:cxn modelId="{AC4FC096-0467-4AA3-9942-9A1851DCDACD}" type="presOf" srcId="{2C7A743B-0077-48EF-B30B-AFD3AA9C73A9}" destId="{BD99BB9B-8F71-4667-BB2E-15B498018088}" srcOrd="0" destOrd="0" presId="urn:microsoft.com/office/officeart/2005/8/layout/hierarchy3"/>
    <dgm:cxn modelId="{1649C6E7-F0A6-4CEF-B724-EA352F51839C}" type="presOf" srcId="{8656FCB6-8F0A-4D8E-9418-6E13770EB6A1}" destId="{814D9279-7105-4369-A339-8EC03DC8B6C0}" srcOrd="0" destOrd="0" presId="urn:microsoft.com/office/officeart/2005/8/layout/hierarchy3"/>
    <dgm:cxn modelId="{0B851AF9-F929-4A9F-B020-E16BB4B9D880}" type="presOf" srcId="{41935910-046D-439B-8E0F-E7B1F84C93B4}" destId="{2CB61B1D-E5FD-486D-B1BD-62F23B68643A}" srcOrd="0" destOrd="0" presId="urn:microsoft.com/office/officeart/2005/8/layout/hierarchy3"/>
    <dgm:cxn modelId="{FA525461-B892-45F3-9C36-7EE28358AB04}" srcId="{E8177E49-AEBA-456A-B59D-0512699708CA}" destId="{8656FCB6-8F0A-4D8E-9418-6E13770EB6A1}" srcOrd="0" destOrd="0" parTransId="{B98B3AE8-4974-4FD5-A1F9-931FA94981CB}" sibTransId="{A1C772AE-CCE2-4DBC-91E8-2B3BBA83DC79}"/>
    <dgm:cxn modelId="{ECCFE13E-5962-4D5B-90C5-557BCA23C149}" srcId="{FB350001-691E-4976-9055-9FFC4B958B49}" destId="{4FFB6C40-27AD-413C-99ED-369A04ACFFA9}" srcOrd="4" destOrd="0" parTransId="{19DEF1E4-4E3B-47D8-8C78-01471F2A0969}" sibTransId="{C8636D38-F547-4494-A6BB-A486C8825981}"/>
    <dgm:cxn modelId="{84CC228A-DC3E-4D93-8F66-CC833C3918D0}" srcId="{4FFB6C40-27AD-413C-99ED-369A04ACFFA9}" destId="{9467BF10-7F39-4D57-9C87-35E837CDEA1B}" srcOrd="1" destOrd="0" parTransId="{332E8E2D-9AF9-4556-B05E-A54B32688EEA}" sibTransId="{408E9358-409B-42E3-95D1-E2F8F6D426FC}"/>
    <dgm:cxn modelId="{1762DFE0-0B19-494E-96BD-3BF2334BA3CB}" type="presOf" srcId="{B2E9F660-DCAD-4BB1-817B-93534249E9B7}" destId="{E52AE507-814C-4CEE-AB79-3F5FFDA3D57F}" srcOrd="0" destOrd="0" presId="urn:microsoft.com/office/officeart/2005/8/layout/hierarchy3"/>
    <dgm:cxn modelId="{1824726B-C59E-4CD8-A17F-0464B501C5C5}" type="presOf" srcId="{C9E58912-8EB3-4161-9F12-F98971B03846}" destId="{087BDC44-872A-4B27-89FC-8CA2FFCD666F}" srcOrd="0" destOrd="0" presId="urn:microsoft.com/office/officeart/2005/8/layout/hierarchy3"/>
    <dgm:cxn modelId="{009AD4D6-DA72-42D2-B820-37869F37F84F}" type="presOf" srcId="{E8177E49-AEBA-456A-B59D-0512699708CA}" destId="{36833770-CEB7-40BD-9F2B-9D61BA6C6D77}" srcOrd="0" destOrd="0" presId="urn:microsoft.com/office/officeart/2005/8/layout/hierarchy3"/>
    <dgm:cxn modelId="{FDB7E408-BDA4-4671-860C-5B26B6A700DA}" type="presOf" srcId="{35281279-1F99-44F6-B4EE-7E22D28BE725}" destId="{F8E01956-F1D9-4F73-84F3-EB444D438440}" srcOrd="0" destOrd="0" presId="urn:microsoft.com/office/officeart/2005/8/layout/hierarchy3"/>
    <dgm:cxn modelId="{F0B89DE2-B6A4-470B-9F62-10583417E268}" type="presOf" srcId="{01B0C85C-D520-4074-A8E7-E11B1AF92FA4}" destId="{1A7A356B-D659-4355-91BB-DED133BDB82F}" srcOrd="0" destOrd="0" presId="urn:microsoft.com/office/officeart/2005/8/layout/hierarchy3"/>
    <dgm:cxn modelId="{D5466D8E-FF2B-4C99-955E-916DCA8736DB}" type="presOf" srcId="{BDC23FB3-9F1C-49F5-B3C0-4F5586129329}" destId="{555C3EC2-71EB-416A-B600-81C3FBE37B99}" srcOrd="0" destOrd="0" presId="urn:microsoft.com/office/officeart/2005/8/layout/hierarchy3"/>
    <dgm:cxn modelId="{F026E539-8B50-434E-B6B9-0811B4D1F608}" type="presOf" srcId="{D94188F8-393D-47AC-9315-6A7DBDE2E9F9}" destId="{838A418C-8821-4348-9163-3A3390170D80}" srcOrd="1" destOrd="0" presId="urn:microsoft.com/office/officeart/2005/8/layout/hierarchy3"/>
    <dgm:cxn modelId="{CE50689D-C203-45CF-B2A6-05DFE8D7918D}" srcId="{FB350001-691E-4976-9055-9FFC4B958B49}" destId="{5530C82B-D0A7-4698-AE0B-155AD5900220}" srcOrd="1" destOrd="0" parTransId="{20FA479A-A5B9-4793-B627-B87F5A0FB490}" sibTransId="{DA1113A0-FA46-42BB-9518-F6FB36766CFD}"/>
    <dgm:cxn modelId="{B46ED62F-795D-46BF-B363-20BC4010C04F}" type="presOf" srcId="{EDCD6A0D-2678-4397-9FF7-DB3330D21E0A}" destId="{021A45D1-5425-4B09-8AB2-E28C0A7F01DD}" srcOrd="0" destOrd="0" presId="urn:microsoft.com/office/officeart/2005/8/layout/hierarchy3"/>
    <dgm:cxn modelId="{FB3BC9C4-3123-432C-85C0-E96766DEEA04}" type="presOf" srcId="{4F07580D-C878-45AA-8ABF-D797589506F5}" destId="{CE8C080B-3C36-492D-9379-418628B75E01}" srcOrd="0" destOrd="0" presId="urn:microsoft.com/office/officeart/2005/8/layout/hierarchy3"/>
    <dgm:cxn modelId="{6CCD459C-F5FB-4975-8E34-C7986CD2A8F2}" srcId="{5530C82B-D0A7-4698-AE0B-155AD5900220}" destId="{01B0C85C-D520-4074-A8E7-E11B1AF92FA4}" srcOrd="0" destOrd="0" parTransId="{7C50C6E2-38FD-4C32-AB94-D4DB9C0D7345}" sibTransId="{9718A000-CA77-40D7-9616-10F0BDCF3449}"/>
    <dgm:cxn modelId="{8598235E-89B2-4A4D-A5BF-7C376B3CE535}" type="presOf" srcId="{1D25653D-AB28-481F-82F1-5D457A57324C}" destId="{9111F256-7685-49EF-8AD2-35017EAC513B}" srcOrd="0" destOrd="0" presId="urn:microsoft.com/office/officeart/2005/8/layout/hierarchy3"/>
    <dgm:cxn modelId="{AE0EB87E-0204-4EFB-8E3E-44846BE62682}" srcId="{D94188F8-393D-47AC-9315-6A7DBDE2E9F9}" destId="{4BC76FB9-6BA6-47FD-A510-662648A53586}" srcOrd="0" destOrd="0" parTransId="{1D25653D-AB28-481F-82F1-5D457A57324C}" sibTransId="{29ADA81B-94B3-4D5D-9259-562A8E2DFF71}"/>
    <dgm:cxn modelId="{3BDF248F-9075-463C-A689-6132B6706C2F}" srcId="{E8177E49-AEBA-456A-B59D-0512699708CA}" destId="{6874C449-AEBA-4EC5-B023-0B2D38BEBAAB}" srcOrd="1" destOrd="0" parTransId="{A41838C2-FA4F-45E5-B993-2A763547383D}" sibTransId="{56E979A2-C56F-4884-8370-5BB7F4568CC7}"/>
    <dgm:cxn modelId="{5BEF2068-82E0-4A24-BBA2-786A39EFEF53}" type="presParOf" srcId="{6524CE92-CA98-4B24-9D18-4DECBCE1EC71}" destId="{05C31F9F-C23E-4992-9581-4A1EC3E6E4F9}" srcOrd="0" destOrd="0" presId="urn:microsoft.com/office/officeart/2005/8/layout/hierarchy3"/>
    <dgm:cxn modelId="{00507315-85B9-4330-A353-8A434CFF9634}" type="presParOf" srcId="{05C31F9F-C23E-4992-9581-4A1EC3E6E4F9}" destId="{326ABB15-0515-4C23-9C4B-AFD1458B72C8}" srcOrd="0" destOrd="0" presId="urn:microsoft.com/office/officeart/2005/8/layout/hierarchy3"/>
    <dgm:cxn modelId="{2BF432B2-F6B2-409A-9C02-16CE38217587}" type="presParOf" srcId="{326ABB15-0515-4C23-9C4B-AFD1458B72C8}" destId="{C7B23C2F-2B62-4BAF-9AA0-3D81D6D2B31E}" srcOrd="0" destOrd="0" presId="urn:microsoft.com/office/officeart/2005/8/layout/hierarchy3"/>
    <dgm:cxn modelId="{8AA7D09B-FC42-43AC-AE76-4A7625E1E85A}" type="presParOf" srcId="{326ABB15-0515-4C23-9C4B-AFD1458B72C8}" destId="{838A418C-8821-4348-9163-3A3390170D80}" srcOrd="1" destOrd="0" presId="urn:microsoft.com/office/officeart/2005/8/layout/hierarchy3"/>
    <dgm:cxn modelId="{C3FC3642-0038-4A03-9D06-15B2A01E276E}" type="presParOf" srcId="{05C31F9F-C23E-4992-9581-4A1EC3E6E4F9}" destId="{7F904E73-926B-4601-86AE-D57B5E44EC12}" srcOrd="1" destOrd="0" presId="urn:microsoft.com/office/officeart/2005/8/layout/hierarchy3"/>
    <dgm:cxn modelId="{F9D50221-76F6-4AE5-A285-063DF2B4F4F0}" type="presParOf" srcId="{7F904E73-926B-4601-86AE-D57B5E44EC12}" destId="{9111F256-7685-49EF-8AD2-35017EAC513B}" srcOrd="0" destOrd="0" presId="urn:microsoft.com/office/officeart/2005/8/layout/hierarchy3"/>
    <dgm:cxn modelId="{74F57529-15E8-4B1A-B7AA-AF702382DF3C}" type="presParOf" srcId="{7F904E73-926B-4601-86AE-D57B5E44EC12}" destId="{0A6DE0EC-A408-4BF5-9739-10B38DB23998}" srcOrd="1" destOrd="0" presId="urn:microsoft.com/office/officeart/2005/8/layout/hierarchy3"/>
    <dgm:cxn modelId="{55A16DD3-09DC-47DB-AB73-CC620C123DFB}" type="presParOf" srcId="{7F904E73-926B-4601-86AE-D57B5E44EC12}" destId="{2CB61B1D-E5FD-486D-B1BD-62F23B68643A}" srcOrd="2" destOrd="0" presId="urn:microsoft.com/office/officeart/2005/8/layout/hierarchy3"/>
    <dgm:cxn modelId="{8A36E03F-D4EE-47C1-AC3F-AF6DD22B9D41}" type="presParOf" srcId="{7F904E73-926B-4601-86AE-D57B5E44EC12}" destId="{61A98F1C-BDDA-4635-95D7-FFAC7CC7A339}" srcOrd="3" destOrd="0" presId="urn:microsoft.com/office/officeart/2005/8/layout/hierarchy3"/>
    <dgm:cxn modelId="{00447AC5-695F-42BE-B59D-1C022C787229}" type="presParOf" srcId="{6524CE92-CA98-4B24-9D18-4DECBCE1EC71}" destId="{B0702FC4-D6B6-46C0-8EA7-8916CE2BF221}" srcOrd="1" destOrd="0" presId="urn:microsoft.com/office/officeart/2005/8/layout/hierarchy3"/>
    <dgm:cxn modelId="{5B2847B9-1350-40FD-8910-1B9313272119}" type="presParOf" srcId="{B0702FC4-D6B6-46C0-8EA7-8916CE2BF221}" destId="{6FBC907A-A9C0-473D-94AB-D0F1A7C0A466}" srcOrd="0" destOrd="0" presId="urn:microsoft.com/office/officeart/2005/8/layout/hierarchy3"/>
    <dgm:cxn modelId="{9C478732-209F-48B7-A2E3-711E56875C86}" type="presParOf" srcId="{6FBC907A-A9C0-473D-94AB-D0F1A7C0A466}" destId="{237E66B9-1735-40A2-A626-ACF022CF867F}" srcOrd="0" destOrd="0" presId="urn:microsoft.com/office/officeart/2005/8/layout/hierarchy3"/>
    <dgm:cxn modelId="{AB73FF6F-62BE-40D9-A951-27D87ADFA1E5}" type="presParOf" srcId="{6FBC907A-A9C0-473D-94AB-D0F1A7C0A466}" destId="{A6F9D92B-FF31-4E8E-945E-75E6E309CB20}" srcOrd="1" destOrd="0" presId="urn:microsoft.com/office/officeart/2005/8/layout/hierarchy3"/>
    <dgm:cxn modelId="{EF2B423F-48DE-4BF5-9013-329B38F0A2B4}" type="presParOf" srcId="{B0702FC4-D6B6-46C0-8EA7-8916CE2BF221}" destId="{AFCAB932-6D72-465A-9ECC-DF9CC24A969E}" srcOrd="1" destOrd="0" presId="urn:microsoft.com/office/officeart/2005/8/layout/hierarchy3"/>
    <dgm:cxn modelId="{BDEA11DD-4694-4EA1-82D2-F1A7BF2D5E6E}" type="presParOf" srcId="{AFCAB932-6D72-465A-9ECC-DF9CC24A969E}" destId="{1B82F918-CBD6-43FB-81CF-9C4E0CE72F59}" srcOrd="0" destOrd="0" presId="urn:microsoft.com/office/officeart/2005/8/layout/hierarchy3"/>
    <dgm:cxn modelId="{6A07010C-A7FD-49A4-A7A3-054598B0E2D7}" type="presParOf" srcId="{AFCAB932-6D72-465A-9ECC-DF9CC24A969E}" destId="{1A7A356B-D659-4355-91BB-DED133BDB82F}" srcOrd="1" destOrd="0" presId="urn:microsoft.com/office/officeart/2005/8/layout/hierarchy3"/>
    <dgm:cxn modelId="{C6FCA39F-1023-4472-836C-7CE2AE4A7CC5}" type="presParOf" srcId="{AFCAB932-6D72-465A-9ECC-DF9CC24A969E}" destId="{F8E01956-F1D9-4F73-84F3-EB444D438440}" srcOrd="2" destOrd="0" presId="urn:microsoft.com/office/officeart/2005/8/layout/hierarchy3"/>
    <dgm:cxn modelId="{CB9DCE10-F340-4847-B29C-429F51D90819}" type="presParOf" srcId="{AFCAB932-6D72-465A-9ECC-DF9CC24A969E}" destId="{9D48AAF8-A00A-4297-81A3-B717D806A305}" srcOrd="3" destOrd="0" presId="urn:microsoft.com/office/officeart/2005/8/layout/hierarchy3"/>
    <dgm:cxn modelId="{3716789F-2446-4CF3-9DE7-5B34B3DDBAC2}" type="presParOf" srcId="{AFCAB932-6D72-465A-9ECC-DF9CC24A969E}" destId="{BD99BB9B-8F71-4667-BB2E-15B498018088}" srcOrd="4" destOrd="0" presId="urn:microsoft.com/office/officeart/2005/8/layout/hierarchy3"/>
    <dgm:cxn modelId="{E16A7438-FB12-459B-BB05-7B8B98B154E0}" type="presParOf" srcId="{AFCAB932-6D72-465A-9ECC-DF9CC24A969E}" destId="{B3E83E55-3E27-476E-A668-917AC4E41C6F}" srcOrd="5" destOrd="0" presId="urn:microsoft.com/office/officeart/2005/8/layout/hierarchy3"/>
    <dgm:cxn modelId="{8794C29A-BAF5-4332-AA55-894515353326}" type="presParOf" srcId="{6524CE92-CA98-4B24-9D18-4DECBCE1EC71}" destId="{D821058C-90F2-4F1E-B029-DEA780B8B546}" srcOrd="2" destOrd="0" presId="urn:microsoft.com/office/officeart/2005/8/layout/hierarchy3"/>
    <dgm:cxn modelId="{391BC153-79DD-4137-A0A4-0A383A696788}" type="presParOf" srcId="{D821058C-90F2-4F1E-B029-DEA780B8B546}" destId="{205AF9D9-BEA6-4E56-9CC8-F2492212E153}" srcOrd="0" destOrd="0" presId="urn:microsoft.com/office/officeart/2005/8/layout/hierarchy3"/>
    <dgm:cxn modelId="{DD6943C5-FDE0-4DC5-B3E7-8517FCE1D24F}" type="presParOf" srcId="{205AF9D9-BEA6-4E56-9CC8-F2492212E153}" destId="{555C3EC2-71EB-416A-B600-81C3FBE37B99}" srcOrd="0" destOrd="0" presId="urn:microsoft.com/office/officeart/2005/8/layout/hierarchy3"/>
    <dgm:cxn modelId="{926B5E97-B10D-473E-BB06-20748BF89CCB}" type="presParOf" srcId="{205AF9D9-BEA6-4E56-9CC8-F2492212E153}" destId="{209F2BC1-A552-4879-B906-5EA8F9E94AB8}" srcOrd="1" destOrd="0" presId="urn:microsoft.com/office/officeart/2005/8/layout/hierarchy3"/>
    <dgm:cxn modelId="{FC50CDE4-5074-421A-A271-BD6EBC38CBFA}" type="presParOf" srcId="{D821058C-90F2-4F1E-B029-DEA780B8B546}" destId="{0F2ADA92-99FA-466C-8287-D31CF687FC74}" srcOrd="1" destOrd="0" presId="urn:microsoft.com/office/officeart/2005/8/layout/hierarchy3"/>
    <dgm:cxn modelId="{17ADFD5D-844A-4BAE-A68B-71399FD2A71A}" type="presParOf" srcId="{0F2ADA92-99FA-466C-8287-D31CF687FC74}" destId="{021A45D1-5425-4B09-8AB2-E28C0A7F01DD}" srcOrd="0" destOrd="0" presId="urn:microsoft.com/office/officeart/2005/8/layout/hierarchy3"/>
    <dgm:cxn modelId="{7C72BE46-B865-44E1-958F-216659609B5B}" type="presParOf" srcId="{0F2ADA92-99FA-466C-8287-D31CF687FC74}" destId="{26128E03-C168-4995-A0AB-71904A4F5DE8}" srcOrd="1" destOrd="0" presId="urn:microsoft.com/office/officeart/2005/8/layout/hierarchy3"/>
    <dgm:cxn modelId="{20F10410-7DCC-419C-B305-003D320946A4}" type="presParOf" srcId="{0F2ADA92-99FA-466C-8287-D31CF687FC74}" destId="{FF5C96BA-3F55-4414-A063-9E289EB3BBBF}" srcOrd="2" destOrd="0" presId="urn:microsoft.com/office/officeart/2005/8/layout/hierarchy3"/>
    <dgm:cxn modelId="{165433A1-C808-4E72-8FE3-941D1B661207}" type="presParOf" srcId="{0F2ADA92-99FA-466C-8287-D31CF687FC74}" destId="{5CA25391-BD43-4241-BAB1-A476598B5B66}" srcOrd="3" destOrd="0" presId="urn:microsoft.com/office/officeart/2005/8/layout/hierarchy3"/>
    <dgm:cxn modelId="{9A493630-B4DB-4603-804E-3AD8CF0E166A}" type="presParOf" srcId="{0F2ADA92-99FA-466C-8287-D31CF687FC74}" destId="{B184B96F-4EEF-4D0A-A54C-6B5E5A9A636B}" srcOrd="4" destOrd="0" presId="urn:microsoft.com/office/officeart/2005/8/layout/hierarchy3"/>
    <dgm:cxn modelId="{B9C78178-5367-4D6C-9F68-E89DBF1BEC9D}" type="presParOf" srcId="{0F2ADA92-99FA-466C-8287-D31CF687FC74}" destId="{ACEC48C9-D345-428B-8230-AB180493E2F1}" srcOrd="5" destOrd="0" presId="urn:microsoft.com/office/officeart/2005/8/layout/hierarchy3"/>
    <dgm:cxn modelId="{9699E6D6-EDE3-445F-8614-353DFF54A844}" type="presParOf" srcId="{0F2ADA92-99FA-466C-8287-D31CF687FC74}" destId="{CE8C080B-3C36-492D-9379-418628B75E01}" srcOrd="6" destOrd="0" presId="urn:microsoft.com/office/officeart/2005/8/layout/hierarchy3"/>
    <dgm:cxn modelId="{2E25A753-B56F-4DB4-9BD0-53C60B318638}" type="presParOf" srcId="{0F2ADA92-99FA-466C-8287-D31CF687FC74}" destId="{21A9D3B2-0F42-4448-A63B-03719602D90C}" srcOrd="7" destOrd="0" presId="urn:microsoft.com/office/officeart/2005/8/layout/hierarchy3"/>
    <dgm:cxn modelId="{022030F5-2D2B-448B-90BA-24B62822C912}" type="presParOf" srcId="{6524CE92-CA98-4B24-9D18-4DECBCE1EC71}" destId="{CB8BC440-F207-44C4-A00C-3C559286823A}" srcOrd="3" destOrd="0" presId="urn:microsoft.com/office/officeart/2005/8/layout/hierarchy3"/>
    <dgm:cxn modelId="{67F21BED-C530-4301-AE6C-0F51AA9A2762}" type="presParOf" srcId="{CB8BC440-F207-44C4-A00C-3C559286823A}" destId="{A3B31F25-B952-47CF-8380-91F71B0D0436}" srcOrd="0" destOrd="0" presId="urn:microsoft.com/office/officeart/2005/8/layout/hierarchy3"/>
    <dgm:cxn modelId="{45D66348-759E-4B4D-B77C-3D7BB2D78947}" type="presParOf" srcId="{A3B31F25-B952-47CF-8380-91F71B0D0436}" destId="{36833770-CEB7-40BD-9F2B-9D61BA6C6D77}" srcOrd="0" destOrd="0" presId="urn:microsoft.com/office/officeart/2005/8/layout/hierarchy3"/>
    <dgm:cxn modelId="{D640239B-F9E2-4183-A44E-A22C448DD4E3}" type="presParOf" srcId="{A3B31F25-B952-47CF-8380-91F71B0D0436}" destId="{675CC556-370D-4781-869E-57BA8E2C033F}" srcOrd="1" destOrd="0" presId="urn:microsoft.com/office/officeart/2005/8/layout/hierarchy3"/>
    <dgm:cxn modelId="{F0AF12F8-A6DA-4597-B8D2-665F2768712A}" type="presParOf" srcId="{CB8BC440-F207-44C4-A00C-3C559286823A}" destId="{EE0A53F1-51B8-4EF3-AEF0-470EA7B5B230}" srcOrd="1" destOrd="0" presId="urn:microsoft.com/office/officeart/2005/8/layout/hierarchy3"/>
    <dgm:cxn modelId="{DFD4998E-36C5-4BE7-85C4-CC15DB85B94F}" type="presParOf" srcId="{EE0A53F1-51B8-4EF3-AEF0-470EA7B5B230}" destId="{23B37EDB-C25F-4679-8A71-5D98E4FD5F49}" srcOrd="0" destOrd="0" presId="urn:microsoft.com/office/officeart/2005/8/layout/hierarchy3"/>
    <dgm:cxn modelId="{BD55B9BA-89BE-4812-AFFF-8C0D11A402E1}" type="presParOf" srcId="{EE0A53F1-51B8-4EF3-AEF0-470EA7B5B230}" destId="{814D9279-7105-4369-A339-8EC03DC8B6C0}" srcOrd="1" destOrd="0" presId="urn:microsoft.com/office/officeart/2005/8/layout/hierarchy3"/>
    <dgm:cxn modelId="{2095676F-612A-448B-9C42-A812024CD741}" type="presParOf" srcId="{EE0A53F1-51B8-4EF3-AEF0-470EA7B5B230}" destId="{6EA64CA1-7065-4DF5-BE38-C1B54D7F4823}" srcOrd="2" destOrd="0" presId="urn:microsoft.com/office/officeart/2005/8/layout/hierarchy3"/>
    <dgm:cxn modelId="{D4AE53D5-DCF2-428A-A8B1-6B4C9410CB37}" type="presParOf" srcId="{EE0A53F1-51B8-4EF3-AEF0-470EA7B5B230}" destId="{71833451-66B1-4734-B772-A3FA3FD9A65A}" srcOrd="3" destOrd="0" presId="urn:microsoft.com/office/officeart/2005/8/layout/hierarchy3"/>
    <dgm:cxn modelId="{AE85BF52-97BA-4C4E-877C-5CC9CDD8B2FE}" type="presParOf" srcId="{EE0A53F1-51B8-4EF3-AEF0-470EA7B5B230}" destId="{1A04560D-8516-42B0-8A8E-1BF1706EDC4E}" srcOrd="4" destOrd="0" presId="urn:microsoft.com/office/officeart/2005/8/layout/hierarchy3"/>
    <dgm:cxn modelId="{596078EF-A2A4-4C1F-9AD2-6D94316F4ACA}" type="presParOf" srcId="{EE0A53F1-51B8-4EF3-AEF0-470EA7B5B230}" destId="{094933EE-9551-4BC8-A18E-956C3A630FA3}" srcOrd="5" destOrd="0" presId="urn:microsoft.com/office/officeart/2005/8/layout/hierarchy3"/>
    <dgm:cxn modelId="{A4EE6CF3-51D4-4774-A451-AF62535EB584}" type="presParOf" srcId="{EE0A53F1-51B8-4EF3-AEF0-470EA7B5B230}" destId="{6514739A-6E21-43E2-9F9D-E608CD2096B3}" srcOrd="6" destOrd="0" presId="urn:microsoft.com/office/officeart/2005/8/layout/hierarchy3"/>
    <dgm:cxn modelId="{48E9348C-9824-4B88-8B87-72EDDF36F3CE}" type="presParOf" srcId="{EE0A53F1-51B8-4EF3-AEF0-470EA7B5B230}" destId="{9F96D375-DFC5-4C79-A1D0-B3727F4DE541}" srcOrd="7" destOrd="0" presId="urn:microsoft.com/office/officeart/2005/8/layout/hierarchy3"/>
    <dgm:cxn modelId="{A77EB387-BAD1-48B9-BC05-97510E4095B4}" type="presParOf" srcId="{6524CE92-CA98-4B24-9D18-4DECBCE1EC71}" destId="{D72ACB66-5C4C-4B9C-9451-955461CB3F25}" srcOrd="4" destOrd="0" presId="urn:microsoft.com/office/officeart/2005/8/layout/hierarchy3"/>
    <dgm:cxn modelId="{8EBD66FD-74FD-40C0-94CE-6564685EF5F0}" type="presParOf" srcId="{D72ACB66-5C4C-4B9C-9451-955461CB3F25}" destId="{B543A2DA-CFAD-4415-A56A-C67AB49765D7}" srcOrd="0" destOrd="0" presId="urn:microsoft.com/office/officeart/2005/8/layout/hierarchy3"/>
    <dgm:cxn modelId="{12A42AF9-D5B2-49B7-A5AF-461617FDC610}" type="presParOf" srcId="{B543A2DA-CFAD-4415-A56A-C67AB49765D7}" destId="{FC0FA3A4-486E-4A8A-AC28-D23FCF07A607}" srcOrd="0" destOrd="0" presId="urn:microsoft.com/office/officeart/2005/8/layout/hierarchy3"/>
    <dgm:cxn modelId="{ACD895C4-DA62-4C4E-AD78-BF234D50A5E3}" type="presParOf" srcId="{B543A2DA-CFAD-4415-A56A-C67AB49765D7}" destId="{5AE87419-EAD7-4EA9-8D4A-1515854F619E}" srcOrd="1" destOrd="0" presId="urn:microsoft.com/office/officeart/2005/8/layout/hierarchy3"/>
    <dgm:cxn modelId="{6B14719B-C4F4-4B6C-A863-9D444248F30C}" type="presParOf" srcId="{D72ACB66-5C4C-4B9C-9451-955461CB3F25}" destId="{B7F5176B-1703-46F7-A9C3-5A27B9D1C979}" srcOrd="1" destOrd="0" presId="urn:microsoft.com/office/officeart/2005/8/layout/hierarchy3"/>
    <dgm:cxn modelId="{8FB81235-C6C3-44BD-9A9E-57C6B14736F4}" type="presParOf" srcId="{B7F5176B-1703-46F7-A9C3-5A27B9D1C979}" destId="{41FE4773-50BB-4858-817F-E8CD8DD1ADBC}" srcOrd="0" destOrd="0" presId="urn:microsoft.com/office/officeart/2005/8/layout/hierarchy3"/>
    <dgm:cxn modelId="{DA4384A3-2853-4CD9-B211-15CE9B819F83}" type="presParOf" srcId="{B7F5176B-1703-46F7-A9C3-5A27B9D1C979}" destId="{5BE6B6DE-69CA-4B1F-9A6F-0BADFC60CF5A}" srcOrd="1" destOrd="0" presId="urn:microsoft.com/office/officeart/2005/8/layout/hierarchy3"/>
    <dgm:cxn modelId="{CA2A244F-8A64-4DE4-87B1-7175A51FA3B3}" type="presParOf" srcId="{B7F5176B-1703-46F7-A9C3-5A27B9D1C979}" destId="{1B6373DD-1928-4885-A780-C0CBAE9785A8}" srcOrd="2" destOrd="0" presId="urn:microsoft.com/office/officeart/2005/8/layout/hierarchy3"/>
    <dgm:cxn modelId="{CC8C75A5-96D4-40C9-8C62-B79AC6715255}" type="presParOf" srcId="{B7F5176B-1703-46F7-A9C3-5A27B9D1C979}" destId="{5BAD6E39-989C-4637-86AC-3D32713CF91D}" srcOrd="3" destOrd="0" presId="urn:microsoft.com/office/officeart/2005/8/layout/hierarchy3"/>
    <dgm:cxn modelId="{B74108B1-5725-4B64-9927-6862499752B7}" type="presParOf" srcId="{B7F5176B-1703-46F7-A9C3-5A27B9D1C979}" destId="{D98294F1-BE2D-418C-BB0C-EF8F20A756AD}" srcOrd="4" destOrd="0" presId="urn:microsoft.com/office/officeart/2005/8/layout/hierarchy3"/>
    <dgm:cxn modelId="{C98C254D-15CC-4393-ACB4-B9E7711A2996}" type="presParOf" srcId="{B7F5176B-1703-46F7-A9C3-5A27B9D1C979}" destId="{087BDC44-872A-4B27-89FC-8CA2FFCD666F}" srcOrd="5" destOrd="0" presId="urn:microsoft.com/office/officeart/2005/8/layout/hierarchy3"/>
    <dgm:cxn modelId="{C42E1BF1-1A46-46C3-8C42-254BA96A4099}" type="presParOf" srcId="{B7F5176B-1703-46F7-A9C3-5A27B9D1C979}" destId="{F5643FB3-BB09-4478-BAFC-AF6EF655843C}" srcOrd="6" destOrd="0" presId="urn:microsoft.com/office/officeart/2005/8/layout/hierarchy3"/>
    <dgm:cxn modelId="{4A5F8AA9-750B-4DF0-806D-E39314D1FB64}" type="presParOf" srcId="{B7F5176B-1703-46F7-A9C3-5A27B9D1C979}" destId="{F6C9BD45-4E5F-4163-9BD7-D0DFB47E62AA}" srcOrd="7" destOrd="0" presId="urn:microsoft.com/office/officeart/2005/8/layout/hierarchy3"/>
    <dgm:cxn modelId="{5D4E555A-725B-4033-8083-01F704D456E1}" type="presParOf" srcId="{B7F5176B-1703-46F7-A9C3-5A27B9D1C979}" destId="{E52AE507-814C-4CEE-AB79-3F5FFDA3D57F}" srcOrd="8" destOrd="0" presId="urn:microsoft.com/office/officeart/2005/8/layout/hierarchy3"/>
    <dgm:cxn modelId="{634862D9-C08D-4FF6-9ABB-19373EEABE80}" type="presParOf" srcId="{B7F5176B-1703-46F7-A9C3-5A27B9D1C979}" destId="{AEB94202-8156-4124-917E-C75DD609CBB0}" srcOrd="9" destOrd="0" presId="urn:microsoft.com/office/officeart/2005/8/layout/hierarchy3"/>
  </dgm:cxnLst>
  <dgm:bg>
    <a:solidFill>
      <a:schemeClr val="accent3">
        <a:lumMod val="5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92721-80C1-46E5-9E50-54FDF8DD5B32}" type="datetimeFigureOut">
              <a:rPr lang="en-US" smtClean="0"/>
              <a:t>2/23/2020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CD01F-393E-48C0-B811-344EA735ACAD}" type="slidenum">
              <a:rPr lang="en-US" smtClean="0"/>
              <a:t>‹#›</a:t>
            </a:fld>
            <a:endParaRPr lang="en-US"/>
          </a:p>
        </p:txBody>
      </p:sp>
    </p:spTree>
    <p:extLst>
      <p:ext uri="{BB962C8B-B14F-4D97-AF65-F5344CB8AC3E}">
        <p14:creationId xmlns:p14="http://schemas.microsoft.com/office/powerpoint/2010/main" val="3506121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cs typeface="Arial" panose="020B0604020202020204" pitchFamily="34" charset="0"/>
            </a:endParaRPr>
          </a:p>
        </p:txBody>
      </p:sp>
      <p:sp>
        <p:nvSpPr>
          <p:cNvPr id="368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59DFFA96-2265-4C26-8828-25426D9C399A}" type="slidenum">
              <a:rPr lang="fa-IR">
                <a:latin typeface="Calibri" panose="020F0502020204030204" pitchFamily="34" charset="0"/>
              </a:rPr>
              <a:pPr eaLnBrk="1" hangingPunct="1"/>
              <a:t>56</a:t>
            </a:fld>
            <a:endParaRPr lang="fa-IR">
              <a:latin typeface="Calibri" panose="020F0502020204030204" pitchFamily="34" charset="0"/>
            </a:endParaRPr>
          </a:p>
        </p:txBody>
      </p:sp>
    </p:spTree>
    <p:extLst>
      <p:ext uri="{BB962C8B-B14F-4D97-AF65-F5344CB8AC3E}">
        <p14:creationId xmlns:p14="http://schemas.microsoft.com/office/powerpoint/2010/main" val="739134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7729E91D-96AF-4B0B-A30B-AEBC97E78C13}" type="slidenum">
              <a:rPr lang="fa-IR">
                <a:latin typeface="Calibri" panose="020F0502020204030204" pitchFamily="34" charset="0"/>
              </a:rPr>
              <a:pPr eaLnBrk="1" hangingPunct="1"/>
              <a:t>83</a:t>
            </a:fld>
            <a:endParaRPr lang="en-US">
              <a:latin typeface="Calibri" panose="020F0502020204030204" pitchFamily="34" charset="0"/>
              <a:cs typeface="Majalla UI"/>
            </a:endParaRPr>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cs typeface="Arial" panose="020B0604020202020204" pitchFamily="34" charset="0"/>
            </a:endParaRPr>
          </a:p>
        </p:txBody>
      </p:sp>
    </p:spTree>
    <p:extLst>
      <p:ext uri="{BB962C8B-B14F-4D97-AF65-F5344CB8AC3E}">
        <p14:creationId xmlns:p14="http://schemas.microsoft.com/office/powerpoint/2010/main" val="29690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C859C6-FD7F-4EFF-94CC-1A5E14F395B6}" type="datetimeFigureOut">
              <a:rPr lang="en-US" smtClean="0"/>
              <a:pPr/>
              <a:t>2/23/2020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DEA263E-920E-42AC-84A0-92B0F781BE3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DEA263E-920E-42AC-84A0-92B0F781BE3F}"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C859C6-FD7F-4EFF-94CC-1A5E14F395B6}" type="datetimeFigureOut">
              <a:rPr lang="en-US" smtClean="0"/>
              <a:pPr/>
              <a:t>2/23/2020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DEA263E-920E-42AC-84A0-92B0F781BE3F}"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C859C6-FD7F-4EFF-94CC-1A5E14F395B6}" type="datetimeFigureOut">
              <a:rPr lang="en-US" smtClean="0"/>
              <a:pPr/>
              <a:t>2/23/2020</a:t>
            </a:fld>
            <a:endParaRPr lang="en-US"/>
          </a:p>
        </p:txBody>
      </p:sp>
      <p:sp>
        <p:nvSpPr>
          <p:cNvPr id="10" name="Slide Number Placeholder 9"/>
          <p:cNvSpPr>
            <a:spLocks noGrp="1"/>
          </p:cNvSpPr>
          <p:nvPr>
            <p:ph type="sldNum" sz="quarter" idx="16"/>
          </p:nvPr>
        </p:nvSpPr>
        <p:spPr/>
        <p:txBody>
          <a:bodyPr rtlCol="0"/>
          <a:lstStyle/>
          <a:p>
            <a:fld id="{7DEA263E-920E-42AC-84A0-92B0F781BE3F}"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C859C6-FD7F-4EFF-94CC-1A5E14F395B6}" type="datetimeFigureOut">
              <a:rPr lang="en-US" smtClean="0"/>
              <a:pPr/>
              <a:t>2/23/2020</a:t>
            </a:fld>
            <a:endParaRPr lang="en-US"/>
          </a:p>
        </p:txBody>
      </p:sp>
      <p:sp>
        <p:nvSpPr>
          <p:cNvPr id="12" name="Slide Number Placeholder 11"/>
          <p:cNvSpPr>
            <a:spLocks noGrp="1"/>
          </p:cNvSpPr>
          <p:nvPr>
            <p:ph type="sldNum" sz="quarter" idx="16"/>
          </p:nvPr>
        </p:nvSpPr>
        <p:spPr/>
        <p:txBody>
          <a:bodyPr rtlCol="0"/>
          <a:lstStyle/>
          <a:p>
            <a:fld id="{7DEA263E-920E-42AC-84A0-92B0F781BE3F}"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C859C6-FD7F-4EFF-94CC-1A5E14F395B6}" type="datetimeFigureOut">
              <a:rPr lang="en-US" smtClean="0"/>
              <a:pPr/>
              <a:t>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DEA263E-920E-42AC-84A0-92B0F781BE3F}"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C859C6-FD7F-4EFF-94CC-1A5E14F395B6}" type="datetimeFigureOut">
              <a:rPr lang="en-US" smtClean="0"/>
              <a:pPr/>
              <a:t>2/23/2020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DEA263E-920E-42AC-84A0-92B0F781BE3F}"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DEA263E-920E-42AC-84A0-92B0F781BE3F}"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C859C6-FD7F-4EFF-94CC-1A5E14F395B6}" type="datetimeFigureOut">
              <a:rPr lang="en-US" smtClean="0"/>
              <a:pPr/>
              <a:t>2/23/2020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DEA263E-920E-42AC-84A0-92B0F781BE3F}"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EA263E-920E-42AC-84A0-92B0F781BE3F}"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DEA263E-920E-42AC-84A0-92B0F781BE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BC859C6-FD7F-4EFF-94CC-1A5E14F395B6}" type="datetimeFigureOut">
              <a:rPr lang="en-US" smtClean="0"/>
              <a:pPr/>
              <a:t>2/23/2020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DEA263E-920E-42AC-84A0-92B0F781BE3F}"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DEA263E-920E-42AC-84A0-92B0F781BE3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BC859C6-FD7F-4EFF-94CC-1A5E14F395B6}" type="datetimeFigureOut">
              <a:rPr lang="en-US" smtClean="0"/>
              <a:pPr/>
              <a:t>2/23/2020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DEA263E-920E-42AC-84A0-92B0F781BE3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C859C6-FD7F-4EFF-94CC-1A5E14F395B6}" type="datetimeFigureOut">
              <a:rPr lang="en-US" smtClean="0"/>
              <a:pPr/>
              <a:t>2/23/2020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EA263E-920E-42AC-84A0-92B0F781BE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BC859C6-FD7F-4EFF-94CC-1A5E14F395B6}" type="datetimeFigureOut">
              <a:rPr lang="en-US" smtClean="0"/>
              <a:pPr/>
              <a:t>2/23/2020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DEA263E-920E-42AC-84A0-92B0F781BE3F}"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C859C6-FD7F-4EFF-94CC-1A5E14F395B6}" type="datetimeFigureOut">
              <a:rPr lang="en-US" smtClean="0"/>
              <a:pPr/>
              <a:t>2/23/2020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DEA263E-920E-42AC-84A0-92B0F781BE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BC859C6-FD7F-4EFF-94CC-1A5E14F395B6}" type="datetimeFigureOut">
              <a:rPr lang="en-US" smtClean="0"/>
              <a:pPr/>
              <a:t>2/23/2020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DEA263E-920E-42AC-84A0-92B0F781BE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8.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2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69.xml.rels><?xml version="1.0" encoding="UTF-8" standalone="yes"?>
<Relationships xmlns="http://schemas.openxmlformats.org/package/2006/relationships"><Relationship Id="rId2" Type="http://schemas.openxmlformats.org/officeDocument/2006/relationships/hyperlink" Target="file:///C:\Documents%20and%20Settings\azimi\Desktop\&#1705;&#1606;&#1601;&#1585;&#1575;&#1606;&#1587;\&#1591;&#1585;&#1581;%20&#1583;&#1585;&#1587;%20&#1705;&#1576;&#1585;&#1740;%20&#1593;&#1592;&#1740;&#1605;&#1740;%20&#1606;&#1587;&#1576;.docx" TargetMode="Externa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Besmelah\051.jpg"/>
          <p:cNvPicPr>
            <a:picLocks noChangeAspect="1" noChangeArrowheads="1"/>
          </p:cNvPicPr>
          <p:nvPr/>
        </p:nvPicPr>
        <p:blipFill>
          <a:blip r:embed="rId2" cstate="print"/>
          <a:srcRect/>
          <a:stretch>
            <a:fillRect/>
          </a:stretch>
        </p:blipFill>
        <p:spPr bwMode="auto">
          <a:xfrm>
            <a:off x="1676400" y="304800"/>
            <a:ext cx="6205537" cy="617826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fa-IR" sz="6000" b="1" dirty="0" smtClean="0"/>
              <a:t>نظارت و راهنمای آموزشی</a:t>
            </a:r>
            <a:br>
              <a:rPr lang="fa-IR" sz="6000" b="1" dirty="0" smtClean="0"/>
            </a:br>
            <a:r>
              <a:rPr lang="en-US" sz="5400" dirty="0" smtClean="0">
                <a:latin typeface="Times New Roman" pitchFamily="18" charset="0"/>
                <a:cs typeface="Times New Roman" pitchFamily="18" charset="0"/>
              </a:rPr>
              <a:t>Supervision of </a:t>
            </a:r>
            <a:r>
              <a:rPr lang="fa-IR" sz="5400" dirty="0" smtClean="0">
                <a:latin typeface="Times New Roman" pitchFamily="18" charset="0"/>
                <a:cs typeface="Times New Roman" pitchFamily="18" charset="0"/>
              </a:rPr>
              <a:t> </a:t>
            </a:r>
            <a:r>
              <a:rPr lang="en-US" sz="5400" dirty="0" smtClean="0">
                <a:latin typeface="Times New Roman" pitchFamily="18" charset="0"/>
                <a:cs typeface="Times New Roman" pitchFamily="18" charset="0"/>
              </a:rPr>
              <a:t>Instruction</a:t>
            </a:r>
            <a:endParaRPr lang="en-US" sz="6000" b="1" dirty="0"/>
          </a:p>
        </p:txBody>
      </p:sp>
      <p:sp>
        <p:nvSpPr>
          <p:cNvPr id="3" name="Subtitle 2"/>
          <p:cNvSpPr>
            <a:spLocks noGrp="1"/>
          </p:cNvSpPr>
          <p:nvPr>
            <p:ph type="subTitle" idx="1"/>
          </p:nvPr>
        </p:nvSpPr>
        <p:spPr>
          <a:xfrm>
            <a:off x="1524000" y="3124200"/>
            <a:ext cx="7406640" cy="1752600"/>
          </a:xfrm>
        </p:spPr>
        <p:txBody>
          <a:bodyPr>
            <a:normAutofit/>
          </a:bodyPr>
          <a:lstStyle/>
          <a:p>
            <a:pPr algn="r" rtl="1"/>
            <a:r>
              <a:rPr lang="fa-IR" b="1" dirty="0" smtClean="0"/>
              <a:t>مؤلف: دکتر مصطفی نیکنامی</a:t>
            </a:r>
            <a:endParaRPr lang="en-US" b="1" dirty="0" smtClean="0"/>
          </a:p>
          <a:p>
            <a:pPr algn="r" rtl="1"/>
            <a:endParaRPr lang="fa-IR" b="1" dirty="0" smtClean="0"/>
          </a:p>
          <a:p>
            <a:pPr algn="r" rtl="1"/>
            <a:endParaRPr lang="en-US" dirty="0"/>
          </a:p>
        </p:txBody>
      </p:sp>
      <p:pic>
        <p:nvPicPr>
          <p:cNvPr id="4" name="Content Placeholder 3" descr="displayimage.jpg"/>
          <p:cNvPicPr>
            <a:picLocks noChangeAspect="1"/>
          </p:cNvPicPr>
          <p:nvPr/>
        </p:nvPicPr>
        <p:blipFill>
          <a:blip r:embed="rId2" cstate="print"/>
          <a:stretch>
            <a:fillRect/>
          </a:stretch>
        </p:blipFill>
        <p:spPr>
          <a:xfrm>
            <a:off x="1066800" y="2209800"/>
            <a:ext cx="3045940" cy="4419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فهرست مطالب</a:t>
            </a:r>
            <a:endParaRPr lang="en-US" dirty="0"/>
          </a:p>
        </p:txBody>
      </p:sp>
      <p:sp>
        <p:nvSpPr>
          <p:cNvPr id="5" name="Content Placeholder 4"/>
          <p:cNvSpPr>
            <a:spLocks noGrp="1"/>
          </p:cNvSpPr>
          <p:nvPr>
            <p:ph idx="1"/>
          </p:nvPr>
        </p:nvSpPr>
        <p:spPr>
          <a:xfrm>
            <a:off x="1066800" y="1447800"/>
            <a:ext cx="7866888" cy="4800600"/>
          </a:xfrm>
        </p:spPr>
        <p:txBody>
          <a:bodyPr>
            <a:normAutofit/>
          </a:bodyPr>
          <a:lstStyle/>
          <a:p>
            <a:pPr algn="r" rtl="1"/>
            <a:r>
              <a:rPr lang="fa-IR" sz="2800" dirty="0" smtClean="0">
                <a:hlinkClick r:id="rId2" action="ppaction://hlinksldjump"/>
              </a:rPr>
              <a:t>فصل اول: مفاهیم نظارت و راهنمایی آموزشی</a:t>
            </a:r>
            <a:endParaRPr lang="fa-IR" sz="2800" dirty="0" smtClean="0"/>
          </a:p>
          <a:p>
            <a:pPr algn="r" rtl="1"/>
            <a:r>
              <a:rPr lang="fa-IR" sz="2800" dirty="0" smtClean="0"/>
              <a:t>فصل دوم: حیطه و نوع عملکرد نظارت و راهنمایی آموزشی</a:t>
            </a:r>
          </a:p>
          <a:p>
            <a:pPr algn="r" rtl="1"/>
            <a:r>
              <a:rPr lang="fa-IR" sz="2800" dirty="0" smtClean="0"/>
              <a:t>فصل سوم: مسئولان نظارت و راهنمایی آموزشی</a:t>
            </a:r>
          </a:p>
          <a:p>
            <a:pPr algn="r" rtl="1"/>
            <a:r>
              <a:rPr lang="fa-IR" sz="2800" dirty="0" smtClean="0"/>
              <a:t>فصل چهارم: وظایف راهنمای آموزشی</a:t>
            </a:r>
          </a:p>
          <a:p>
            <a:pPr algn="r" rtl="1"/>
            <a:r>
              <a:rPr lang="fa-IR" sz="2800" dirty="0" smtClean="0"/>
              <a:t>فصل پنجم: اصول و روشهای نظارت و راهنمایی آموزشی</a:t>
            </a:r>
          </a:p>
          <a:p>
            <a:pPr algn="r" rtl="1"/>
            <a:r>
              <a:rPr lang="fa-IR" sz="2800" dirty="0" smtClean="0"/>
              <a:t>فصل ششم: مؤلفه های اصلی نظارت و راهنمایی آموزشی</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fa-IR" b="1" dirty="0" smtClean="0"/>
              <a:t>فصل اول: مفاهیم نظارت و راهنمایی آموزشی</a:t>
            </a:r>
            <a:endParaRPr lang="en-US" b="1" dirty="0"/>
          </a:p>
        </p:txBody>
      </p:sp>
      <p:sp>
        <p:nvSpPr>
          <p:cNvPr id="3" name="Content Placeholder 2"/>
          <p:cNvSpPr>
            <a:spLocks noGrp="1"/>
          </p:cNvSpPr>
          <p:nvPr>
            <p:ph sz="quarter" idx="1"/>
          </p:nvPr>
        </p:nvSpPr>
        <p:spPr>
          <a:xfrm>
            <a:off x="304800" y="1600200"/>
            <a:ext cx="8461248" cy="4953000"/>
          </a:xfrm>
        </p:spPr>
        <p:txBody>
          <a:bodyPr>
            <a:normAutofit lnSpcReduction="10000"/>
          </a:bodyPr>
          <a:lstStyle/>
          <a:p>
            <a:pPr algn="just" rtl="1"/>
            <a:r>
              <a:rPr lang="fa-IR" dirty="0" smtClean="0"/>
              <a:t>در فرهنگ فارسی عمید، </a:t>
            </a:r>
            <a:r>
              <a:rPr lang="fa-IR" b="1" u="sng" dirty="0" smtClean="0"/>
              <a:t>نِظارت</a:t>
            </a:r>
            <a:r>
              <a:rPr lang="fa-IR" dirty="0" smtClean="0"/>
              <a:t> به معنای زیرکی و فراست، </a:t>
            </a:r>
            <a:r>
              <a:rPr lang="fa-IR" b="1" u="sng" dirty="0" smtClean="0"/>
              <a:t>نَظارت</a:t>
            </a:r>
            <a:r>
              <a:rPr lang="fa-IR" dirty="0" smtClean="0"/>
              <a:t> به معنای عمل ناظر و مقام او و مراقبت در اجرای امری است و </a:t>
            </a:r>
            <a:r>
              <a:rPr lang="fa-IR" b="1" u="sng" dirty="0" smtClean="0"/>
              <a:t>راهنمایی</a:t>
            </a:r>
            <a:r>
              <a:rPr lang="fa-IR" dirty="0" smtClean="0"/>
              <a:t> به معنای عمل راهنما و راه را نشان دادن به کسی، رهبری و هدایت آمده است.</a:t>
            </a:r>
          </a:p>
          <a:p>
            <a:pPr algn="just" rtl="1"/>
            <a:r>
              <a:rPr lang="fa-IR" dirty="0" smtClean="0"/>
              <a:t>در فرهنگ تعلیم و تربیت </a:t>
            </a:r>
            <a:r>
              <a:rPr lang="fa-IR" b="1" u="sng" dirty="0" smtClean="0"/>
              <a:t>نظارت و راهنمایی </a:t>
            </a:r>
            <a:r>
              <a:rPr lang="en-US" b="1" u="sng" dirty="0" smtClean="0"/>
              <a:t>(Supervision)</a:t>
            </a:r>
            <a:r>
              <a:rPr lang="fa-IR" b="1" u="sng" dirty="0" smtClean="0"/>
              <a:t> </a:t>
            </a:r>
            <a:r>
              <a:rPr lang="fa-IR" dirty="0" smtClean="0"/>
              <a:t>چنین تعریف شده است: </a:t>
            </a:r>
          </a:p>
          <a:p>
            <a:pPr algn="just" rtl="1">
              <a:buNone/>
            </a:pPr>
            <a:r>
              <a:rPr lang="fa-IR" i="1" dirty="0" smtClean="0"/>
              <a:t>کوششهای مسئولان منتخب مدرسه برای راهنمایی و هدایت </a:t>
            </a:r>
            <a:r>
              <a:rPr lang="fa-IR" i="1" dirty="0" smtClean="0">
                <a:solidFill>
                  <a:srgbClr val="FF0000"/>
                </a:solidFill>
              </a:rPr>
              <a:t>معلمان</a:t>
            </a:r>
            <a:r>
              <a:rPr lang="fa-IR" i="1" dirty="0" smtClean="0"/>
              <a:t> و </a:t>
            </a:r>
            <a:r>
              <a:rPr lang="fa-IR" i="1" dirty="0" smtClean="0">
                <a:solidFill>
                  <a:srgbClr val="FF0000"/>
                </a:solidFill>
              </a:rPr>
              <a:t>دیگر کارکنان </a:t>
            </a:r>
            <a:r>
              <a:rPr lang="fa-IR" i="1" dirty="0" smtClean="0"/>
              <a:t>آموزشی در اصلاح وضع آموزش و روشهای تدریس که مستلزم تحریک رشد و پیشرفت حرفه ای معلمان، انتخاب هدفهای آموزشی و تجدید نظر در آنها، مواد آموزشی، روشهای تدریس و ارزشیابی آنهاست.</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14400"/>
            <a:ext cx="8077200" cy="5486400"/>
          </a:xfrm>
        </p:spPr>
        <p:txBody>
          <a:bodyPr>
            <a:normAutofit lnSpcReduction="10000"/>
          </a:bodyPr>
          <a:lstStyle/>
          <a:p>
            <a:pPr algn="just" rtl="1"/>
            <a:r>
              <a:rPr lang="fa-IR" sz="2800" b="1" dirty="0" smtClean="0"/>
              <a:t>مارکس و استوپس (1971): </a:t>
            </a:r>
            <a:r>
              <a:rPr lang="fa-IR" sz="2800" dirty="0" smtClean="0"/>
              <a:t>هرگونه فعالیتی را که عمدتاً برای اصلاح آموزش در کلاس درس صورت گیرد در حوزه نظارت و راهنمایی آموزشی است.</a:t>
            </a:r>
          </a:p>
          <a:p>
            <a:pPr algn="just" rtl="1"/>
            <a:r>
              <a:rPr lang="fa-IR" sz="2800" b="1" dirty="0" smtClean="0"/>
              <a:t>کیمبل وایلز: </a:t>
            </a:r>
            <a:r>
              <a:rPr lang="fa-IR" sz="2800" dirty="0" smtClean="0"/>
              <a:t>ناظران امور را سرعت می بخشند. آنها به ایجاد ارتباط کمک می کنند تا افراد همدیگر را بهتر بشناسند و ... (متمرکز بر روابط انسانی)</a:t>
            </a:r>
          </a:p>
          <a:p>
            <a:pPr algn="just" rtl="1"/>
            <a:r>
              <a:rPr lang="fa-IR" sz="2800" b="1" dirty="0" smtClean="0"/>
              <a:t>کوگان: </a:t>
            </a:r>
            <a:r>
              <a:rPr lang="fa-IR" sz="2800" dirty="0" smtClean="0"/>
              <a:t>نظارت دربردارنده فعالیتهایی چون برنامه نویسی، بازنگری برنامه تحصیلی، آماده سازی مطالب آموزشی و واحدها، استفاده مؤثر از ابزارها، تهیه گزارش به والدین و توجه به ارزشیابی کلی برنامه هاست. (متمرکز بر برنامه تحصیلی)</a:t>
            </a:r>
          </a:p>
          <a:p>
            <a:pPr algn="just" rtl="1"/>
            <a:r>
              <a:rPr lang="fa-IR" sz="2800" b="1" dirty="0" smtClean="0"/>
              <a:t>مفهوم سنتی از کادوشین (1976): </a:t>
            </a:r>
            <a:r>
              <a:rPr lang="fa-IR" sz="2800" dirty="0" smtClean="0"/>
              <a:t>انتقال دانش و مهارتها در عمل فرد کارآزموده به فرد کارآموز و از فرد مجرب به فرد بی تجربه .</a:t>
            </a:r>
            <a:endParaRPr lang="en-US" sz="2800" dirty="0"/>
          </a:p>
        </p:txBody>
      </p:sp>
      <p:sp>
        <p:nvSpPr>
          <p:cNvPr id="2" name="Title 1"/>
          <p:cNvSpPr>
            <a:spLocks noGrp="1"/>
          </p:cNvSpPr>
          <p:nvPr>
            <p:ph type="title"/>
          </p:nvPr>
        </p:nvSpPr>
        <p:spPr>
          <a:xfrm>
            <a:off x="304800" y="274638"/>
            <a:ext cx="8458200" cy="715962"/>
          </a:xfrm>
        </p:spPr>
        <p:txBody>
          <a:bodyPr>
            <a:noAutofit/>
          </a:bodyPr>
          <a:lstStyle/>
          <a:p>
            <a:pPr algn="ctr" rtl="1"/>
            <a:r>
              <a:rPr lang="fa-IR" sz="2800" b="1" dirty="0" smtClean="0">
                <a:solidFill>
                  <a:schemeClr val="tx1"/>
                </a:solidFill>
              </a:rPr>
              <a:t>تعریف نظارت و راهنمایی آموزشی از منظر برخی از اندیشمندان</a:t>
            </a:r>
            <a:endParaRPr lang="en-US" sz="28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1066800"/>
          </a:xfrm>
        </p:spPr>
        <p:txBody>
          <a:bodyPr>
            <a:normAutofit fontScale="92500" lnSpcReduction="20000"/>
          </a:bodyPr>
          <a:lstStyle/>
          <a:p>
            <a:pPr algn="just" rtl="1"/>
            <a:r>
              <a:rPr lang="fa-IR" dirty="0" smtClean="0"/>
              <a:t>نظارت و راهنمایی فرایندی آموزشی است که در آن کسی که دارای علم و مهارت بیشتری است مسئولیت آموزش فرد دیگری را که کمتر واجد این عناصر است را بر عهده می گیرد.</a:t>
            </a:r>
            <a:endParaRPr lang="en-US" dirty="0"/>
          </a:p>
        </p:txBody>
      </p:sp>
      <p:sp>
        <p:nvSpPr>
          <p:cNvPr id="3" name="Title 2"/>
          <p:cNvSpPr>
            <a:spLocks noGrp="1"/>
          </p:cNvSpPr>
          <p:nvPr>
            <p:ph type="title"/>
          </p:nvPr>
        </p:nvSpPr>
        <p:spPr>
          <a:xfrm>
            <a:off x="457200" y="274638"/>
            <a:ext cx="8229600" cy="639762"/>
          </a:xfrm>
        </p:spPr>
        <p:txBody>
          <a:bodyPr>
            <a:noAutofit/>
          </a:bodyPr>
          <a:lstStyle/>
          <a:p>
            <a:pPr algn="r" rtl="1"/>
            <a:r>
              <a:rPr lang="fa-IR" sz="2800" dirty="0" smtClean="0"/>
              <a:t>نظارت و راهنمایی آموزشی از نظر رابینسون (1963):</a:t>
            </a:r>
            <a:endParaRPr lang="en-US" sz="2800" dirty="0"/>
          </a:p>
        </p:txBody>
      </p:sp>
      <p:sp>
        <p:nvSpPr>
          <p:cNvPr id="4" name="Title 2"/>
          <p:cNvSpPr txBox="1">
            <a:spLocks/>
          </p:cNvSpPr>
          <p:nvPr/>
        </p:nvSpPr>
        <p:spPr>
          <a:xfrm>
            <a:off x="914400" y="1828800"/>
            <a:ext cx="7620000" cy="6096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fa-IR" sz="28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نظارت و راهنمایی آموزشی از نظر هاریس (1963):</a:t>
            </a:r>
            <a:endParaRPr kumimoji="0" lang="en-US" sz="28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Content Placeholder 1"/>
          <p:cNvSpPr txBox="1">
            <a:spLocks/>
          </p:cNvSpPr>
          <p:nvPr/>
        </p:nvSpPr>
        <p:spPr>
          <a:xfrm>
            <a:off x="457200" y="2362200"/>
            <a:ext cx="8305800" cy="1600200"/>
          </a:xfrm>
          <a:prstGeom prst="rect">
            <a:avLst/>
          </a:prstGeom>
        </p:spPr>
        <p:txBody>
          <a:bodyPr vert="horz">
            <a:normAutofit fontScale="92500" lnSpcReduction="10000"/>
          </a:bodyPr>
          <a:lstStyle/>
          <a:p>
            <a:pPr marL="365760" marR="0" lvl="0" indent="-256032" algn="just" defTabSz="914400" rtl="1" eaLnBrk="1" fontAlgn="auto" latinLnBrk="0" hangingPunct="1">
              <a:lnSpc>
                <a:spcPct val="100000"/>
              </a:lnSpc>
              <a:spcBef>
                <a:spcPts val="400"/>
              </a:spcBef>
              <a:spcAft>
                <a:spcPts val="0"/>
              </a:spcAft>
              <a:buClr>
                <a:schemeClr val="accent1"/>
              </a:buClr>
              <a:buSzPct val="68000"/>
              <a:buFont typeface="Wingdings 3"/>
              <a:buChar char=""/>
              <a:tabLst/>
              <a:defRPr/>
            </a:pPr>
            <a:r>
              <a:rPr kumimoji="0" lang="fa-IR" sz="2700" b="0" i="0" u="none" strike="noStrike" kern="1200" cap="none" spc="0" normalizeH="0" baseline="0" noProof="0" dirty="0" smtClean="0">
                <a:ln>
                  <a:noFill/>
                </a:ln>
                <a:solidFill>
                  <a:schemeClr val="tx1"/>
                </a:solidFill>
                <a:effectLst/>
                <a:uLnTx/>
                <a:uFillTx/>
                <a:latin typeface="+mn-lt"/>
                <a:ea typeface="+mn-ea"/>
                <a:cs typeface="+mn-cs"/>
              </a:rPr>
              <a:t>نظارت</a:t>
            </a:r>
            <a:r>
              <a:rPr kumimoji="0" lang="fa-IR" sz="2700" b="0" i="0" u="none" strike="noStrike" kern="1200" cap="none" spc="0" normalizeH="0" noProof="0" dirty="0" smtClean="0">
                <a:ln>
                  <a:noFill/>
                </a:ln>
                <a:solidFill>
                  <a:schemeClr val="tx1"/>
                </a:solidFill>
                <a:effectLst/>
                <a:uLnTx/>
                <a:uFillTx/>
                <a:latin typeface="+mn-lt"/>
                <a:ea typeface="+mn-ea"/>
                <a:cs typeface="+mn-cs"/>
              </a:rPr>
              <a:t> آموزشی کارکنان مدرسه بر افراد و حتی اشیاء به منظور اداره و کنترل مدرسه با تغییر برنامه های آموزشی صورت می گیرد و به طور مستقیم در نیل به هدفهای اساسی آموزشی مدرسه تأثیر دارد. (شامل عوامل آموزشی و غیرآموزشی)</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itle 2"/>
          <p:cNvSpPr txBox="1">
            <a:spLocks/>
          </p:cNvSpPr>
          <p:nvPr/>
        </p:nvSpPr>
        <p:spPr>
          <a:xfrm>
            <a:off x="381000" y="3733800"/>
            <a:ext cx="8229600" cy="6096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fa-IR" sz="2800" b="1" i="0" u="none" strike="noStrike" kern="1200" cap="none" spc="0" normalizeH="0" baseline="0" noProof="0" dirty="0" smtClean="0">
                <a:ln>
                  <a:noFill/>
                </a:ln>
                <a:effectLst>
                  <a:outerShdw blurRad="31750" dist="25400" dir="5400000" algn="tl" rotWithShape="0">
                    <a:srgbClr val="000000">
                      <a:alpha val="25000"/>
                    </a:srgbClr>
                  </a:outerShdw>
                </a:effectLst>
                <a:uLnTx/>
                <a:uFillTx/>
                <a:latin typeface="+mj-lt"/>
                <a:ea typeface="+mj-ea"/>
                <a:cs typeface="+mj-cs"/>
              </a:rPr>
              <a:t>نظارت و راهنمایی آموزشی از نظر وایلز و باندی (1967):</a:t>
            </a:r>
            <a:endParaRPr kumimoji="0" lang="en-US" sz="2800" b="1" i="0" u="none" strike="noStrike" kern="1200" cap="none" spc="0" normalizeH="0" baseline="0" noProof="0" dirty="0">
              <a:ln>
                <a:noFill/>
              </a:ln>
              <a:effectLst>
                <a:outerShdw blurRad="31750" dist="25400" dir="5400000" algn="tl" rotWithShape="0">
                  <a:srgbClr val="000000">
                    <a:alpha val="25000"/>
                  </a:srgbClr>
                </a:outerShdw>
              </a:effectLst>
              <a:uLnTx/>
              <a:uFillTx/>
              <a:latin typeface="+mj-lt"/>
              <a:ea typeface="+mj-ea"/>
              <a:cs typeface="+mj-cs"/>
            </a:endParaRPr>
          </a:p>
        </p:txBody>
      </p:sp>
      <p:sp>
        <p:nvSpPr>
          <p:cNvPr id="7" name="Content Placeholder 1"/>
          <p:cNvSpPr txBox="1">
            <a:spLocks/>
          </p:cNvSpPr>
          <p:nvPr/>
        </p:nvSpPr>
        <p:spPr>
          <a:xfrm>
            <a:off x="609600" y="4343400"/>
            <a:ext cx="8153400" cy="2133600"/>
          </a:xfrm>
          <a:prstGeom prst="rect">
            <a:avLst/>
          </a:prstGeom>
        </p:spPr>
        <p:txBody>
          <a:bodyPr vert="horz">
            <a:normAutofit lnSpcReduction="10000"/>
          </a:bodyPr>
          <a:lstStyle/>
          <a:p>
            <a:pPr marL="365760" marR="0" lvl="0" indent="-256032" algn="just" defTabSz="914400" rtl="1" eaLnBrk="1" fontAlgn="auto" latinLnBrk="0" hangingPunct="1">
              <a:lnSpc>
                <a:spcPct val="100000"/>
              </a:lnSpc>
              <a:spcBef>
                <a:spcPts val="400"/>
              </a:spcBef>
              <a:spcAft>
                <a:spcPts val="0"/>
              </a:spcAft>
              <a:buClr>
                <a:schemeClr val="accent1"/>
              </a:buClr>
              <a:buSzPct val="68000"/>
              <a:buFont typeface="Wingdings 3"/>
              <a:buChar char=""/>
              <a:tabLst/>
              <a:defRPr/>
            </a:pPr>
            <a:r>
              <a:rPr kumimoji="0" lang="fa-IR" sz="2700" b="0" i="0" u="none" strike="noStrike" kern="1200" cap="none" spc="0" normalizeH="0" baseline="0" noProof="0" dirty="0" smtClean="0">
                <a:ln>
                  <a:noFill/>
                </a:ln>
                <a:solidFill>
                  <a:schemeClr val="tx1"/>
                </a:solidFill>
                <a:effectLst/>
                <a:uLnTx/>
                <a:uFillTx/>
                <a:latin typeface="+mn-lt"/>
                <a:ea typeface="+mn-ea"/>
                <a:cs typeface="+mn-cs"/>
              </a:rPr>
              <a:t>هدف اصلی از نظارت را اصلاح برنامه</a:t>
            </a:r>
            <a:r>
              <a:rPr kumimoji="0" lang="fa-IR" sz="2700" b="0" i="0" u="none" strike="noStrike" kern="1200" cap="none" spc="0" normalizeH="0" noProof="0" dirty="0" smtClean="0">
                <a:ln>
                  <a:noFill/>
                </a:ln>
                <a:solidFill>
                  <a:schemeClr val="tx1"/>
                </a:solidFill>
                <a:effectLst/>
                <a:uLnTx/>
                <a:uFillTx/>
                <a:latin typeface="+mn-lt"/>
                <a:ea typeface="+mn-ea"/>
                <a:cs typeface="+mn-cs"/>
              </a:rPr>
              <a:t> درسی، اصلاح روش تدریس، آموزش ضمن خدمت، تشویق به استفاده از مواد و ابزار کمک آموزشی هنگام تدریس، انجام ارزشیابی مؤثرتر و افزایش مشارکت جامعه در رشد و توسعه برنامه های مدرسه، همچنین اصلاح شرایط یادگیری برای دانش آموزان بیان می کنند.</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562600"/>
          </a:xfrm>
        </p:spPr>
        <p:txBody>
          <a:bodyPr>
            <a:normAutofit lnSpcReduction="10000"/>
          </a:bodyPr>
          <a:lstStyle/>
          <a:p>
            <a:pPr algn="just" rtl="1">
              <a:buNone/>
            </a:pPr>
            <a:r>
              <a:rPr lang="fa-IR" sz="3200" b="1" dirty="0" smtClean="0"/>
              <a:t>نظارت:</a:t>
            </a:r>
          </a:p>
          <a:p>
            <a:pPr algn="just" rtl="1"/>
            <a:r>
              <a:rPr lang="fa-IR" sz="2800" dirty="0" smtClean="0"/>
              <a:t>نظارت </a:t>
            </a:r>
            <a:r>
              <a:rPr lang="fa-IR" sz="2800" dirty="0" smtClean="0">
                <a:solidFill>
                  <a:srgbClr val="FF0000"/>
                </a:solidFill>
              </a:rPr>
              <a:t>فرآیندی</a:t>
            </a:r>
            <a:r>
              <a:rPr lang="fa-IR" sz="2800" dirty="0" smtClean="0"/>
              <a:t> است که راهنمای تعلیماتی از طریق آن به جمع آوری </a:t>
            </a:r>
            <a:r>
              <a:rPr lang="fa-IR" sz="2800" dirty="0" smtClean="0">
                <a:solidFill>
                  <a:srgbClr val="FF0000"/>
                </a:solidFill>
              </a:rPr>
              <a:t>اطلاعات</a:t>
            </a:r>
            <a:r>
              <a:rPr lang="fa-IR" sz="2800" dirty="0" smtClean="0"/>
              <a:t> درباره فعالیت های آموزشی، پرورشی و اداری، مدیران و معلمان در محیط های آموزشی می پردازد.</a:t>
            </a:r>
          </a:p>
          <a:p>
            <a:pPr algn="just" rtl="1">
              <a:buNone/>
            </a:pPr>
            <a:r>
              <a:rPr lang="fa-IR" sz="3200" b="1" dirty="0" smtClean="0"/>
              <a:t>راهنمایی:</a:t>
            </a:r>
          </a:p>
          <a:p>
            <a:pPr algn="just" rtl="1"/>
            <a:r>
              <a:rPr lang="fa-IR" sz="2800" dirty="0" smtClean="0"/>
              <a:t>- راهنمایی </a:t>
            </a:r>
            <a:r>
              <a:rPr lang="fa-IR" sz="2800" dirty="0" smtClean="0">
                <a:solidFill>
                  <a:srgbClr val="FF0000"/>
                </a:solidFill>
              </a:rPr>
              <a:t>تلاش پویایی </a:t>
            </a:r>
            <a:r>
              <a:rPr lang="fa-IR" sz="2800" dirty="0" smtClean="0"/>
              <a:t>است كه فرد را در </a:t>
            </a:r>
            <a:r>
              <a:rPr lang="fa-IR" sz="2800" dirty="0" smtClean="0">
                <a:solidFill>
                  <a:srgbClr val="FF0000"/>
                </a:solidFill>
              </a:rPr>
              <a:t>شناخت</a:t>
            </a:r>
            <a:r>
              <a:rPr lang="fa-IR" sz="2800" dirty="0" smtClean="0"/>
              <a:t> خود و محیط یاری می‌دهد.</a:t>
            </a:r>
          </a:p>
          <a:p>
            <a:pPr algn="just" rtl="1"/>
            <a:r>
              <a:rPr lang="fa-IR" sz="2800" dirty="0" smtClean="0"/>
              <a:t>راهنمایی </a:t>
            </a:r>
            <a:r>
              <a:rPr lang="fa-IR" sz="2800" dirty="0" smtClean="0">
                <a:solidFill>
                  <a:srgbClr val="FF0000"/>
                </a:solidFill>
              </a:rPr>
              <a:t>جریانی</a:t>
            </a:r>
            <a:r>
              <a:rPr lang="fa-IR" sz="2800" dirty="0" smtClean="0"/>
              <a:t> است كه فرد به كمک آن بهتر با </a:t>
            </a:r>
            <a:r>
              <a:rPr lang="fa-IR" sz="2800" dirty="0" smtClean="0">
                <a:solidFill>
                  <a:srgbClr val="FF0000"/>
                </a:solidFill>
              </a:rPr>
              <a:t>تواناییها، ‌رغبتها </a:t>
            </a:r>
            <a:r>
              <a:rPr lang="fa-IR" sz="2800" dirty="0" smtClean="0"/>
              <a:t>و </a:t>
            </a:r>
            <a:r>
              <a:rPr lang="fa-IR" sz="2800" dirty="0" smtClean="0">
                <a:solidFill>
                  <a:srgbClr val="FF0000"/>
                </a:solidFill>
              </a:rPr>
              <a:t>محدودیتهای</a:t>
            </a:r>
            <a:r>
              <a:rPr lang="fa-IR" sz="2800" dirty="0" smtClean="0"/>
              <a:t> خود آگاه شده و در زندگی بهتر و مؤثرتر گام برمی‌دارد.</a:t>
            </a:r>
          </a:p>
          <a:p>
            <a:pPr algn="just" rtl="1">
              <a:buNone/>
            </a:pPr>
            <a:r>
              <a:rPr lang="fa-IR" sz="2800" b="1" dirty="0" smtClean="0"/>
              <a:t>نکته: </a:t>
            </a:r>
            <a:r>
              <a:rPr lang="fa-IR" sz="2800" dirty="0" smtClean="0"/>
              <a:t>نظارت با مفاهیمی كه منفی هستند مانند فضولی، جاسوسی، پرونده‌سازی، توبیخ و تنبیه برابر نشود، زیرا مقاومت شدید كاركنان محیطهای آموزشی را به دنبال خواهد داشت.</a:t>
            </a:r>
            <a:r>
              <a:rPr lang="en-US" sz="2800" dirty="0" smtClean="0"/>
              <a:t> </a:t>
            </a:r>
            <a:endParaRPr lang="en-US" dirty="0"/>
          </a:p>
        </p:txBody>
      </p:sp>
      <p:sp>
        <p:nvSpPr>
          <p:cNvPr id="3" name="Title 2"/>
          <p:cNvSpPr>
            <a:spLocks noGrp="1"/>
          </p:cNvSpPr>
          <p:nvPr>
            <p:ph type="title"/>
          </p:nvPr>
        </p:nvSpPr>
        <p:spPr>
          <a:xfrm>
            <a:off x="457200" y="274638"/>
            <a:ext cx="8229600" cy="944562"/>
          </a:xfrm>
        </p:spPr>
        <p:txBody>
          <a:bodyPr/>
          <a:lstStyle/>
          <a:p>
            <a:pPr algn="r" rtl="1"/>
            <a:r>
              <a:rPr lang="fa-IR" dirty="0" smtClean="0"/>
              <a:t>مفهوم جداگانه نظارت و راهنمایی</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305800" cy="3581400"/>
          </a:xfrm>
          <a:ln>
            <a:solidFill>
              <a:schemeClr val="tx1"/>
            </a:solidFill>
          </a:ln>
        </p:spPr>
        <p:txBody>
          <a:bodyPr/>
          <a:lstStyle/>
          <a:p>
            <a:pPr algn="just" rtl="1"/>
            <a:r>
              <a:rPr lang="fa-IR" b="1" dirty="0" smtClean="0"/>
              <a:t>نکته: </a:t>
            </a:r>
            <a:r>
              <a:rPr lang="fa-IR" dirty="0" smtClean="0"/>
              <a:t>نظارت و راهنمایی مفهومی عام و کلی دارد؛ یعنی در همه سازمانها وجود دارد.</a:t>
            </a:r>
          </a:p>
          <a:p>
            <a:pPr algn="just" rtl="1"/>
            <a:r>
              <a:rPr lang="fa-IR" b="1" dirty="0" smtClean="0"/>
              <a:t>نکته: </a:t>
            </a:r>
            <a:r>
              <a:rPr lang="fa-IR" dirty="0" smtClean="0"/>
              <a:t>ادامه و حیات یک سازمان به نوعی مستلزم نظارت و راهنمایی است.</a:t>
            </a:r>
          </a:p>
          <a:p>
            <a:pPr algn="just" rtl="1"/>
            <a:r>
              <a:rPr lang="fa-IR" b="1" dirty="0" smtClean="0"/>
              <a:t>نکته: </a:t>
            </a:r>
            <a:r>
              <a:rPr lang="fa-IR" dirty="0" smtClean="0"/>
              <a:t>نظارت و راهنمایی تعلیماتی یکی از برنامه های رسمی آموزش و پرورش می باشد و با دیگر نظامهای رفتاری مربوط به آن (تدریس و یادگیری، مدیریت آموزشی و مشاوره و راهنمایی) ارتباط مستقیم و متقابل دارد.</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7800" y="76200"/>
            <a:ext cx="5889879" cy="658368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769754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1"/>
            <a:ext cx="8229600" cy="3429000"/>
          </a:xfrm>
        </p:spPr>
        <p:txBody>
          <a:bodyPr/>
          <a:lstStyle/>
          <a:p>
            <a:pPr algn="just" rtl="1"/>
            <a:r>
              <a:rPr lang="fa-IR" dirty="0" smtClean="0"/>
              <a:t>فردی است که برنامه های نظارت و راهنمایی آموزشی را در مدرسه </a:t>
            </a:r>
            <a:r>
              <a:rPr lang="fa-IR" dirty="0" smtClean="0">
                <a:solidFill>
                  <a:srgbClr val="FF0000"/>
                </a:solidFill>
              </a:rPr>
              <a:t>طراحی، اجرا و ارزشیابی </a:t>
            </a:r>
            <a:r>
              <a:rPr lang="fa-IR" dirty="0" smtClean="0"/>
              <a:t>می کند و با دیگر کارکنان مدرسه (معلمان، مدیر، مشاور تحصیلی و شغلی و روانشناس مدرسه) </a:t>
            </a:r>
            <a:r>
              <a:rPr lang="fa-IR" dirty="0" smtClean="0">
                <a:solidFill>
                  <a:srgbClr val="FF0000"/>
                </a:solidFill>
              </a:rPr>
              <a:t>ارتباط</a:t>
            </a:r>
            <a:r>
              <a:rPr lang="fa-IR" dirty="0" smtClean="0"/>
              <a:t> متقابل دارد؛ بنابراین باید طبق ضوابط معین و دقیقاً تعریف شده ای کار و فعالیت کند.</a:t>
            </a:r>
          </a:p>
          <a:p>
            <a:pPr algn="just" rtl="1"/>
            <a:endParaRPr lang="en-US" dirty="0"/>
          </a:p>
        </p:txBody>
      </p:sp>
      <p:sp>
        <p:nvSpPr>
          <p:cNvPr id="3" name="Title 2"/>
          <p:cNvSpPr>
            <a:spLocks noGrp="1"/>
          </p:cNvSpPr>
          <p:nvPr>
            <p:ph type="title"/>
          </p:nvPr>
        </p:nvSpPr>
        <p:spPr>
          <a:xfrm>
            <a:off x="457200" y="685800"/>
            <a:ext cx="8229600" cy="1143000"/>
          </a:xfrm>
        </p:spPr>
        <p:txBody>
          <a:bodyPr/>
          <a:lstStyle/>
          <a:p>
            <a:pPr algn="r" rtl="1"/>
            <a:r>
              <a:rPr lang="fa-IR" dirty="0" smtClean="0"/>
              <a:t>راهنمای آموزشی کیست؟</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4600" y="76200"/>
            <a:ext cx="4680054" cy="667512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186860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43000"/>
            <a:ext cx="8763000" cy="5257800"/>
          </a:xfrm>
        </p:spPr>
        <p:txBody>
          <a:bodyPr>
            <a:normAutofit fontScale="92500" lnSpcReduction="10000"/>
          </a:bodyPr>
          <a:lstStyle/>
          <a:p>
            <a:pPr marL="624078" indent="-514350" algn="r" rtl="1">
              <a:buClrTx/>
              <a:buFont typeface="+mj-lt"/>
              <a:buAutoNum type="arabicParenR"/>
            </a:pPr>
            <a:r>
              <a:rPr lang="fa-IR" dirty="0" smtClean="0"/>
              <a:t>نظارت و راهنمایی تحت عنوان بازرسی مدرسه و کلاس درس</a:t>
            </a:r>
          </a:p>
          <a:p>
            <a:pPr marL="624078" indent="-514350" algn="r" rtl="1">
              <a:buClrTx/>
              <a:buFont typeface="+mj-lt"/>
              <a:buAutoNum type="arabicParenR"/>
            </a:pPr>
            <a:r>
              <a:rPr lang="fa-IR" dirty="0" smtClean="0"/>
              <a:t>نظارت و راهنمایی علمی</a:t>
            </a:r>
          </a:p>
          <a:p>
            <a:pPr marL="624078" indent="-514350" algn="r" rtl="1">
              <a:buClrTx/>
              <a:buFont typeface="+mj-lt"/>
              <a:buAutoNum type="arabicParenR"/>
            </a:pPr>
            <a:r>
              <a:rPr lang="fa-IR" dirty="0" smtClean="0"/>
              <a:t>نظارت و راهنمایی تحت عنوان روابط انسانی آزادمنشانه</a:t>
            </a:r>
          </a:p>
          <a:p>
            <a:pPr marL="624078" indent="-514350" algn="r" rtl="1">
              <a:buClrTx/>
              <a:buFont typeface="+mj-lt"/>
              <a:buAutoNum type="arabicParenR"/>
            </a:pPr>
            <a:r>
              <a:rPr lang="fa-IR" dirty="0" smtClean="0"/>
              <a:t>نظارت و راهنمایی تحت عنوان اصلاح روش تدریس</a:t>
            </a:r>
          </a:p>
          <a:p>
            <a:pPr marL="624078" indent="-514350" algn="r" rtl="1">
              <a:buClrTx/>
              <a:buFont typeface="+mj-lt"/>
              <a:buAutoNum type="arabicParenR"/>
            </a:pPr>
            <a:r>
              <a:rPr lang="fa-IR" dirty="0" smtClean="0"/>
              <a:t>نظارت و راهنمایی تحت عنوان رهبری آموزشی آزادمنشانه</a:t>
            </a:r>
          </a:p>
          <a:p>
            <a:pPr marL="624078" indent="-514350" algn="r" rtl="1">
              <a:buClrTx/>
              <a:buFont typeface="+mj-lt"/>
              <a:buAutoNum type="arabicParenR"/>
            </a:pPr>
            <a:r>
              <a:rPr lang="fa-IR" dirty="0" smtClean="0"/>
              <a:t>نظارت و راهنمایی تحت عنوان رهبری آموزشی مبتنی بر همکاری گروهی</a:t>
            </a:r>
          </a:p>
          <a:p>
            <a:pPr marL="624078" indent="-514350" algn="r" rtl="1">
              <a:buClrTx/>
              <a:buFont typeface="+mj-lt"/>
              <a:buAutoNum type="arabicParenR"/>
            </a:pPr>
            <a:r>
              <a:rPr lang="fa-IR" dirty="0" smtClean="0"/>
              <a:t>نظارت و راهنمایی تحت عنوان راهنمایی و ارشاد</a:t>
            </a:r>
          </a:p>
          <a:p>
            <a:pPr marL="624078" indent="-514350" algn="r" rtl="1">
              <a:buClrTx/>
              <a:buFont typeface="+mj-lt"/>
              <a:buAutoNum type="arabicParenR"/>
            </a:pPr>
            <a:r>
              <a:rPr lang="fa-IR" dirty="0" smtClean="0"/>
              <a:t>نظارت و راهنمایی تحت عنوان اصلاح برنامه درسی</a:t>
            </a:r>
          </a:p>
          <a:p>
            <a:pPr marL="624078" indent="-514350" algn="r" rtl="1">
              <a:buClrTx/>
              <a:buFont typeface="+mj-lt"/>
              <a:buAutoNum type="arabicParenR"/>
            </a:pPr>
            <a:r>
              <a:rPr lang="fa-IR" dirty="0" smtClean="0"/>
              <a:t>نظارت و راهنمایی تحت عنوان فرایندهای گروهی</a:t>
            </a:r>
          </a:p>
          <a:p>
            <a:pPr marL="624078" indent="-514350" algn="r" rtl="1">
              <a:buClrTx/>
              <a:buFont typeface="+mj-lt"/>
              <a:buAutoNum type="arabicParenR"/>
            </a:pPr>
            <a:r>
              <a:rPr lang="fa-IR" dirty="0" smtClean="0"/>
              <a:t>نظارت و راهنمایی خلاق یا مبتنی بر خلاقیت</a:t>
            </a:r>
          </a:p>
          <a:p>
            <a:pPr marL="624078" indent="-514350" algn="r" rtl="1">
              <a:buClrTx/>
              <a:buFont typeface="+mj-lt"/>
              <a:buAutoNum type="arabicParenR"/>
            </a:pPr>
            <a:r>
              <a:rPr lang="fa-IR" dirty="0" smtClean="0"/>
              <a:t>نظارت و راهنمایی تحت عنوان توسعه برنامه درسی</a:t>
            </a:r>
          </a:p>
          <a:p>
            <a:pPr marL="624078" indent="-514350" algn="r" rtl="1">
              <a:buClrTx/>
              <a:buFont typeface="+mj-lt"/>
              <a:buAutoNum type="arabicParenR"/>
            </a:pPr>
            <a:r>
              <a:rPr lang="fa-IR" dirty="0" smtClean="0"/>
              <a:t>نظارت و راهنمایی تحت عنوان به وسیله افراد بومی (عضو ثابت گروه آموزشی)</a:t>
            </a:r>
            <a:endParaRPr lang="en-US" dirty="0"/>
          </a:p>
        </p:txBody>
      </p:sp>
      <p:sp>
        <p:nvSpPr>
          <p:cNvPr id="3" name="Title 2"/>
          <p:cNvSpPr>
            <a:spLocks noGrp="1"/>
          </p:cNvSpPr>
          <p:nvPr>
            <p:ph type="title"/>
          </p:nvPr>
        </p:nvSpPr>
        <p:spPr>
          <a:xfrm>
            <a:off x="457200" y="274638"/>
            <a:ext cx="8229600" cy="792162"/>
          </a:xfrm>
        </p:spPr>
        <p:txBody>
          <a:bodyPr/>
          <a:lstStyle/>
          <a:p>
            <a:pPr algn="r" rtl="1"/>
            <a:r>
              <a:rPr lang="fa-IR" dirty="0" smtClean="0"/>
              <a:t>سیر تاریخی مفاهیم نظارت و راهنمایی</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10200"/>
          </a:xfrm>
        </p:spPr>
        <p:txBody>
          <a:bodyPr/>
          <a:lstStyle/>
          <a:p>
            <a:pPr algn="just" rtl="1"/>
            <a:r>
              <a:rPr lang="fa-IR" dirty="0" smtClean="0"/>
              <a:t>پیش از سال 1900 میلادی</a:t>
            </a:r>
          </a:p>
          <a:p>
            <a:pPr algn="just" rtl="1"/>
            <a:r>
              <a:rPr lang="fa-IR" b="1" dirty="0" smtClean="0"/>
              <a:t>هدف: </a:t>
            </a:r>
            <a:r>
              <a:rPr lang="fa-IR" dirty="0" smtClean="0"/>
              <a:t>اعمال کنترل دولت بر مدرسه از طریق بازرسی و تفتیش کار معلم</a:t>
            </a:r>
          </a:p>
          <a:p>
            <a:pPr algn="just" rtl="1"/>
            <a:r>
              <a:rPr lang="fa-IR" b="1" dirty="0" smtClean="0"/>
              <a:t>حیطه فعالیت: </a:t>
            </a:r>
            <a:r>
              <a:rPr lang="fa-IR" dirty="0" smtClean="0"/>
              <a:t>نظارت بر معلم، نظارت بر اجرای قوانین و انضباط در چارچوب مدرسه (در جهت حفظ ارزشهای جامعه)</a:t>
            </a:r>
            <a:endParaRPr lang="en-US" dirty="0" smtClean="0"/>
          </a:p>
          <a:p>
            <a:pPr algn="just" rtl="1"/>
            <a:r>
              <a:rPr lang="fa-IR" b="1" dirty="0" smtClean="0"/>
              <a:t>افراد مسئول: </a:t>
            </a:r>
            <a:r>
              <a:rPr lang="fa-IR" dirty="0" smtClean="0"/>
              <a:t>بازرسان تعلیماتی (افراد غیرحرفه ای، شهروندان محلی یا مذهبی)</a:t>
            </a:r>
          </a:p>
          <a:p>
            <a:pPr algn="just" rtl="1"/>
            <a:endParaRPr lang="fa-IR" dirty="0" smtClean="0"/>
          </a:p>
          <a:p>
            <a:pPr algn="just" rtl="1"/>
            <a:r>
              <a:rPr lang="fa-IR" dirty="0" smtClean="0"/>
              <a:t>بازرسان همواره درصدد عیب یابی و یافتن نقاط ضعف در کار معلم بوده اند. رابطه معلم و بازرس با ترس و شک و ظن بود (خشک و رسمی). بازرس طبق قانون از اختیارات لازم جهت تشویق و تنبیه معلم، تعلیق یا انفصال او از خدمت را دارا بود.</a:t>
            </a:r>
          </a:p>
        </p:txBody>
      </p:sp>
      <p:sp>
        <p:nvSpPr>
          <p:cNvPr id="3" name="Title 2"/>
          <p:cNvSpPr>
            <a:spLocks noGrp="1"/>
          </p:cNvSpPr>
          <p:nvPr>
            <p:ph type="title"/>
          </p:nvPr>
        </p:nvSpPr>
        <p:spPr>
          <a:xfrm>
            <a:off x="457200" y="274638"/>
            <a:ext cx="8229600" cy="715962"/>
          </a:xfrm>
        </p:spPr>
        <p:txBody>
          <a:bodyPr>
            <a:noAutofit/>
          </a:bodyPr>
          <a:lstStyle/>
          <a:p>
            <a:pPr algn="ctr" rtl="1"/>
            <a:r>
              <a:rPr lang="fa-IR" sz="2800" dirty="0" smtClean="0"/>
              <a:t>1) نظارت و راهنمایی تحت عنوان بازرسی مدرسه و کلاس درس</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382000" cy="5334000"/>
          </a:xfrm>
        </p:spPr>
        <p:txBody>
          <a:bodyPr>
            <a:normAutofit fontScale="92500" lnSpcReduction="20000"/>
          </a:bodyPr>
          <a:lstStyle/>
          <a:p>
            <a:pPr algn="just" rtl="1"/>
            <a:r>
              <a:rPr lang="ar-SA" dirty="0" smtClean="0"/>
              <a:t>در دهه هاي اوليه قرن بيستم آموزش و پرورش به شدت تحت تاثير مفاهيم و يافته هاي «مديريت علمي» قرار گرفت؛ به طوري كه شيوه اداره آن شبيه شیوه اداره سازمان هاي بازرگاني و صنعتي شد ومقایسه های نامناسب و نادرستی با توجه به معیارهای صنعتی و تولیدی بین مدارس و سازمان های غیر آموزشی به عمل آمد؛درنتیجه، اصول مديريت علمي در نظارت بر مدارس هم كاربرد يافت</a:t>
            </a:r>
            <a:r>
              <a:rPr lang="fa-IR" dirty="0" smtClean="0"/>
              <a:t>تحت تأثیر مفاهیم مدیریت علمی</a:t>
            </a:r>
          </a:p>
          <a:p>
            <a:pPr algn="just" rtl="1"/>
            <a:r>
              <a:rPr lang="fa-IR" b="1" dirty="0" smtClean="0"/>
              <a:t>هدف: </a:t>
            </a:r>
            <a:r>
              <a:rPr lang="fa-IR" dirty="0" smtClean="0"/>
              <a:t>معلمان طبق دستورالعملهای اتخاذ شده در کلاس درس فعالیت کنند.</a:t>
            </a:r>
          </a:p>
          <a:p>
            <a:pPr algn="just" rtl="1"/>
            <a:r>
              <a:rPr lang="fa-IR" b="1" dirty="0" smtClean="0"/>
              <a:t>حیطه فعالیت: </a:t>
            </a:r>
            <a:r>
              <a:rPr lang="fa-IR" dirty="0" smtClean="0"/>
              <a:t>بازرسی از معلمان</a:t>
            </a:r>
          </a:p>
          <a:p>
            <a:pPr algn="just" rtl="1"/>
            <a:r>
              <a:rPr lang="fa-IR" b="1" dirty="0" smtClean="0"/>
              <a:t>افراد مسئول: </a:t>
            </a:r>
            <a:r>
              <a:rPr lang="fa-IR" dirty="0" smtClean="0"/>
              <a:t>متخصصان تعلیم و تربیت تحت عنوان راهنمایان آموزشی</a:t>
            </a:r>
          </a:p>
          <a:p>
            <a:pPr algn="just" rtl="1"/>
            <a:endParaRPr lang="fa-IR" dirty="0" smtClean="0"/>
          </a:p>
          <a:p>
            <a:pPr algn="just" rtl="1"/>
            <a:r>
              <a:rPr lang="fa-IR" dirty="0" smtClean="0"/>
              <a:t>معلم در این دوره به علت تأکید مدیریت علمی بر روابط انسانی، به عنوان عنصری مستقل، اعتبار و اهمیت یافت (البته دخالتی در فرایند آموزش نداشت). همچنین متخصصان در این دوره در تلاش برای یافتن شیوه های جدیدی با کارایی بیشتر برای اداره مدرسه بودند (در جهت تخصصی شدن نظارت و راهنمای آموزشی)</a:t>
            </a:r>
            <a:endParaRPr lang="en-US" dirty="0"/>
          </a:p>
        </p:txBody>
      </p:sp>
      <p:sp>
        <p:nvSpPr>
          <p:cNvPr id="3" name="Title 2"/>
          <p:cNvSpPr>
            <a:spLocks noGrp="1"/>
          </p:cNvSpPr>
          <p:nvPr>
            <p:ph type="title"/>
          </p:nvPr>
        </p:nvSpPr>
        <p:spPr>
          <a:xfrm>
            <a:off x="457200" y="274638"/>
            <a:ext cx="8229600" cy="868362"/>
          </a:xfrm>
        </p:spPr>
        <p:txBody>
          <a:bodyPr>
            <a:normAutofit/>
          </a:bodyPr>
          <a:lstStyle/>
          <a:p>
            <a:pPr algn="r" rtl="1"/>
            <a:r>
              <a:rPr lang="fa-IR" dirty="0" smtClean="0"/>
              <a:t>2) نظارت و راهنمایی علمی</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lstStyle/>
          <a:p>
            <a:pPr algn="r" rtl="1">
              <a:buNone/>
            </a:pPr>
            <a:r>
              <a:rPr lang="fa-IR" dirty="0" smtClean="0"/>
              <a:t>1) اصلاح رابطه بین معلمان و راهنمایان آموزشی</a:t>
            </a:r>
          </a:p>
          <a:p>
            <a:pPr algn="r" rtl="1">
              <a:buNone/>
            </a:pPr>
            <a:r>
              <a:rPr lang="fa-IR" dirty="0" smtClean="0"/>
              <a:t>2) تعیین ویژگی های حرفه ای معلمان</a:t>
            </a:r>
          </a:p>
          <a:p>
            <a:pPr algn="r" rtl="1">
              <a:buNone/>
            </a:pPr>
            <a:r>
              <a:rPr lang="fa-IR" dirty="0" smtClean="0"/>
              <a:t>3) ایجاد انگیزه کاری</a:t>
            </a:r>
          </a:p>
          <a:p>
            <a:pPr algn="r" rtl="1">
              <a:buNone/>
            </a:pPr>
            <a:r>
              <a:rPr lang="fa-IR" dirty="0" smtClean="0"/>
              <a:t>4) کشف و ابداع بهترین شیوه های تدریس</a:t>
            </a:r>
          </a:p>
          <a:p>
            <a:pPr algn="r" rtl="1">
              <a:buNone/>
            </a:pPr>
            <a:r>
              <a:rPr lang="fa-IR" dirty="0" smtClean="0"/>
              <a:t>5) محور قرار دادن دانش آموز</a:t>
            </a:r>
          </a:p>
          <a:p>
            <a:pPr algn="r" rtl="1">
              <a:buNone/>
            </a:pPr>
            <a:r>
              <a:rPr lang="fa-IR" dirty="0" smtClean="0"/>
              <a:t>6) تأکید بر سنجش و تحقیق</a:t>
            </a:r>
          </a:p>
          <a:p>
            <a:pPr algn="r" rtl="1">
              <a:buNone/>
            </a:pPr>
            <a:endParaRPr lang="fa-IR" dirty="0" smtClean="0"/>
          </a:p>
          <a:p>
            <a:pPr algn="r" rtl="1">
              <a:buNone/>
            </a:pPr>
            <a:r>
              <a:rPr lang="fa-IR" dirty="0" smtClean="0"/>
              <a:t>نظارت و راهنمایی علمی، واکنشی بود نسبت به ابهام </a:t>
            </a:r>
            <a:r>
              <a:rPr lang="fa-IR" b="1" u="sng" dirty="0" smtClean="0">
                <a:effectLst>
                  <a:outerShdw blurRad="38100" dist="38100" dir="2700000" algn="tl">
                    <a:srgbClr val="000000">
                      <a:alpha val="43137"/>
                    </a:srgbClr>
                  </a:outerShdw>
                </a:effectLst>
              </a:rPr>
              <a:t>هدف</a:t>
            </a:r>
            <a:r>
              <a:rPr lang="fa-IR" dirty="0" smtClean="0">
                <a:effectLst>
                  <a:outerShdw blurRad="38100" dist="38100" dir="2700000" algn="tl">
                    <a:srgbClr val="000000">
                      <a:alpha val="43137"/>
                    </a:srgbClr>
                  </a:outerShdw>
                </a:effectLst>
              </a:rPr>
              <a:t> </a:t>
            </a:r>
            <a:r>
              <a:rPr lang="fa-IR" dirty="0" smtClean="0"/>
              <a:t>و وظایف راهنمایی آموزشی در آن دوره و همچنین راه حل جدیدی برای مسائل و مشکلات آموزشی ای که آموزش و پرورش با آن مواجه بود تلقی می شد.</a:t>
            </a:r>
          </a:p>
        </p:txBody>
      </p:sp>
      <p:sp>
        <p:nvSpPr>
          <p:cNvPr id="3" name="Title 2"/>
          <p:cNvSpPr>
            <a:spLocks noGrp="1"/>
          </p:cNvSpPr>
          <p:nvPr>
            <p:ph type="title"/>
          </p:nvPr>
        </p:nvSpPr>
        <p:spPr>
          <a:xfrm>
            <a:off x="457200" y="274638"/>
            <a:ext cx="8229600" cy="715962"/>
          </a:xfrm>
        </p:spPr>
        <p:txBody>
          <a:bodyPr>
            <a:normAutofit/>
          </a:bodyPr>
          <a:lstStyle/>
          <a:p>
            <a:pPr algn="r" rtl="1"/>
            <a:r>
              <a:rPr lang="fa-IR" sz="2800" dirty="0" smtClean="0">
                <a:effectLst/>
              </a:rPr>
              <a:t>نتایج کاربرد مدیریت علمی در آموزش و پرورش</a:t>
            </a:r>
            <a:endParaRPr lang="en-US" sz="2800" dirty="0">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fontScale="85000" lnSpcReduction="10000"/>
          </a:bodyPr>
          <a:lstStyle/>
          <a:p>
            <a:pPr algn="r" rtl="1"/>
            <a:r>
              <a:rPr lang="ar-SA" dirty="0" smtClean="0"/>
              <a:t>در اواخر دهه 1920 ،در پی تغییرات وسیع اجتماعی و اقتصادی ای که در این سال ها روی داد بتدریج احترام به شخصیت انسان (معلم) و تشویق به مشارکت گسترده معلمان در تدوین برنامه ها و خط مشی ها بیشتر مورد تاکید قرار گرفت</a:t>
            </a:r>
            <a:endParaRPr lang="fa-IR" dirty="0" smtClean="0"/>
          </a:p>
          <a:p>
            <a:pPr algn="just" rtl="1"/>
            <a:r>
              <a:rPr lang="fa-IR" b="1" dirty="0" smtClean="0"/>
              <a:t>هدف: </a:t>
            </a:r>
            <a:r>
              <a:rPr lang="fa-IR" dirty="0" smtClean="0"/>
              <a:t>تأکید به راهنمایی معلمان نه بازرسی و رشد حرفه ای معلمان (خودکاوی، انتقاد از خود، خوداصلاحی)</a:t>
            </a:r>
          </a:p>
          <a:p>
            <a:pPr algn="just" rtl="1"/>
            <a:r>
              <a:rPr lang="fa-IR" b="1" dirty="0" smtClean="0"/>
              <a:t>حیطه فعالیت: </a:t>
            </a:r>
            <a:r>
              <a:rPr lang="fa-IR" dirty="0" smtClean="0"/>
              <a:t>ایجاد محیط مناسب برای تشریک مساعی همه کارکنان آموزشی، ولی </a:t>
            </a:r>
            <a:r>
              <a:rPr lang="fa-IR" dirty="0" smtClean="0">
                <a:solidFill>
                  <a:srgbClr val="FF0000"/>
                </a:solidFill>
              </a:rPr>
              <a:t>باز تحمیل برنامه </a:t>
            </a:r>
            <a:r>
              <a:rPr lang="fa-IR" dirty="0" smtClean="0"/>
              <a:t>از بالا به معلمان و </a:t>
            </a:r>
            <a:r>
              <a:rPr lang="fa-IR" dirty="0" smtClean="0">
                <a:solidFill>
                  <a:srgbClr val="FF0000"/>
                </a:solidFill>
              </a:rPr>
              <a:t>نقش ناظران تقدیر و توبیخ معلمان</a:t>
            </a:r>
            <a:r>
              <a:rPr lang="fa-IR" dirty="0" smtClean="0"/>
              <a:t> بود.</a:t>
            </a:r>
          </a:p>
          <a:p>
            <a:pPr algn="just" rtl="1"/>
            <a:r>
              <a:rPr lang="fa-IR" b="1" dirty="0" smtClean="0"/>
              <a:t>فرد مسئول: </a:t>
            </a:r>
            <a:r>
              <a:rPr lang="fa-IR" dirty="0" smtClean="0"/>
              <a:t>مشاور</a:t>
            </a:r>
          </a:p>
          <a:p>
            <a:pPr algn="just" rtl="1"/>
            <a:r>
              <a:rPr lang="fa-IR" dirty="0" smtClean="0"/>
              <a:t>در این دوران به علت تغییرات اجتماعی و اقتصادی و اندیشه های روانشناسان، بتدریج </a:t>
            </a:r>
            <a:r>
              <a:rPr lang="fa-IR" dirty="0" smtClean="0">
                <a:solidFill>
                  <a:srgbClr val="FF0000"/>
                </a:solidFill>
              </a:rPr>
              <a:t>احترام به شخصیت انسان (معلم) </a:t>
            </a:r>
            <a:r>
              <a:rPr lang="fa-IR" dirty="0" smtClean="0"/>
              <a:t>رشد پویاییهای گروهی و تشویق </a:t>
            </a:r>
            <a:r>
              <a:rPr lang="fa-IR" b="1" u="sng" dirty="0" smtClean="0">
                <a:effectLst>
                  <a:outerShdw blurRad="38100" dist="38100" dir="2700000" algn="tl">
                    <a:srgbClr val="000000">
                      <a:alpha val="43137"/>
                    </a:srgbClr>
                  </a:outerShdw>
                </a:effectLst>
              </a:rPr>
              <a:t>مشارکت</a:t>
            </a:r>
            <a:r>
              <a:rPr lang="fa-IR" dirty="0" smtClean="0"/>
              <a:t> گسترده معلمان در تدوین برنامه ها و خط مشی ها بیشتر مورد تأکید قرار گرفت.</a:t>
            </a:r>
          </a:p>
          <a:p>
            <a:pPr algn="just" rtl="1"/>
            <a:r>
              <a:rPr lang="fa-IR" dirty="0" smtClean="0"/>
              <a:t>تأکید بر تشریک مساعی همه کارکنان آموزشی، در جهت اصلاح و پیشرفت همه کارکنان</a:t>
            </a:r>
            <a:endParaRPr lang="en-US" dirty="0"/>
          </a:p>
        </p:txBody>
      </p:sp>
      <p:sp>
        <p:nvSpPr>
          <p:cNvPr id="3" name="Title 2"/>
          <p:cNvSpPr>
            <a:spLocks noGrp="1"/>
          </p:cNvSpPr>
          <p:nvPr>
            <p:ph type="title"/>
          </p:nvPr>
        </p:nvSpPr>
        <p:spPr>
          <a:xfrm>
            <a:off x="457200" y="274638"/>
            <a:ext cx="8229600" cy="639762"/>
          </a:xfrm>
        </p:spPr>
        <p:txBody>
          <a:bodyPr>
            <a:noAutofit/>
          </a:bodyPr>
          <a:lstStyle/>
          <a:p>
            <a:pPr algn="r" rtl="1"/>
            <a:r>
              <a:rPr lang="fa-IR" sz="3200" dirty="0" smtClean="0"/>
              <a:t>3) نظارت و راهنمایی تحت عنوان روابط انسانی آزادمنشانه</a:t>
            </a:r>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648200"/>
          </a:xfrm>
        </p:spPr>
        <p:txBody>
          <a:bodyPr>
            <a:normAutofit fontScale="92500"/>
          </a:bodyPr>
          <a:lstStyle/>
          <a:p>
            <a:pPr algn="just" rtl="1"/>
            <a:r>
              <a:rPr lang="ar-SA" dirty="0" smtClean="0"/>
              <a:t>در دهه 1920 ، اصلاح و بهبود روشهاي تدريس معلمان از اصلي ترين وظايف راهنمايان آموزشي به شمار مي رفت. بنابراین راهنمایان آموزشی بطور مستمر و منظم كار معلمان را ارزشيابي كرده ، در جلسات مشتركي با آنان نتايج اصلاحات ايجاد شده را تجزيه و تحليل مي كردند. در اين دوره طرح و تدوين دروس نيز از وظايف مهم راهنمايان آموزشي به شمار می رفت.</a:t>
            </a:r>
            <a:endParaRPr lang="en-US" dirty="0" smtClean="0"/>
          </a:p>
          <a:p>
            <a:pPr algn="r" rtl="1"/>
            <a:r>
              <a:rPr lang="fa-IR" b="1" dirty="0" smtClean="0"/>
              <a:t>هدف: </a:t>
            </a:r>
            <a:r>
              <a:rPr lang="fa-IR" dirty="0" smtClean="0"/>
              <a:t>اصلاح و بهبود روش تدریس معلمان</a:t>
            </a:r>
          </a:p>
          <a:p>
            <a:pPr algn="r" rtl="1"/>
            <a:r>
              <a:rPr lang="fa-IR" b="1" dirty="0" smtClean="0"/>
              <a:t>حیطه فعالیت: </a:t>
            </a:r>
            <a:r>
              <a:rPr lang="fa-IR" dirty="0" smtClean="0"/>
              <a:t>ارزشیابی مستمر و منظم کار معلمان، طرح و تدوین دروس</a:t>
            </a:r>
          </a:p>
          <a:p>
            <a:pPr algn="r" rtl="1"/>
            <a:r>
              <a:rPr lang="fa-IR" b="1" dirty="0" smtClean="0"/>
              <a:t>فرد مسئول: </a:t>
            </a:r>
            <a:r>
              <a:rPr lang="fa-IR" dirty="0" smtClean="0"/>
              <a:t>راهنمایان آموزشی</a:t>
            </a:r>
          </a:p>
          <a:p>
            <a:pPr algn="just" rtl="1"/>
            <a:r>
              <a:rPr lang="fa-IR" dirty="0" smtClean="0"/>
              <a:t>لذا راهنمایان آموزشی به دنبال یافتن روشهای جدید برای اداره بهتر و کارآمدتر مدارس بودند.</a:t>
            </a:r>
            <a:endParaRPr lang="en-US" dirty="0"/>
          </a:p>
        </p:txBody>
      </p:sp>
      <p:sp>
        <p:nvSpPr>
          <p:cNvPr id="3" name="Title 2"/>
          <p:cNvSpPr>
            <a:spLocks noGrp="1"/>
          </p:cNvSpPr>
          <p:nvPr>
            <p:ph type="title"/>
          </p:nvPr>
        </p:nvSpPr>
        <p:spPr>
          <a:xfrm>
            <a:off x="457200" y="274638"/>
            <a:ext cx="8229600" cy="715962"/>
          </a:xfrm>
        </p:spPr>
        <p:txBody>
          <a:bodyPr>
            <a:normAutofit fontScale="90000"/>
          </a:bodyPr>
          <a:lstStyle/>
          <a:p>
            <a:pPr algn="r" rtl="1"/>
            <a:r>
              <a:rPr lang="fa-IR" sz="3600" dirty="0" smtClean="0"/>
              <a:t>4) نظارت و راهنمایی تحت عنوان اصلاح روش تدریس</a:t>
            </a: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562600"/>
          </a:xfrm>
        </p:spPr>
        <p:txBody>
          <a:bodyPr>
            <a:normAutofit lnSpcReduction="10000"/>
          </a:bodyPr>
          <a:lstStyle/>
          <a:p>
            <a:pPr algn="r" rtl="1"/>
            <a:r>
              <a:rPr lang="fa-IR" dirty="0" smtClean="0"/>
              <a:t>در دهه 1930 میلادی</a:t>
            </a:r>
          </a:p>
          <a:p>
            <a:pPr algn="just" rtl="1"/>
            <a:r>
              <a:rPr lang="fa-IR" b="1" dirty="0" smtClean="0"/>
              <a:t>هدف: </a:t>
            </a:r>
            <a:r>
              <a:rPr lang="fa-IR" dirty="0" smtClean="0"/>
              <a:t>اصلاح فرایند آموزش و یادگیری از طریق روابط دوستانه با معلم</a:t>
            </a:r>
          </a:p>
          <a:p>
            <a:pPr algn="just" rtl="1"/>
            <a:r>
              <a:rPr lang="fa-IR" b="1" dirty="0" smtClean="0"/>
              <a:t>حیطه فعالیت:</a:t>
            </a:r>
            <a:r>
              <a:rPr lang="fa-IR" dirty="0" smtClean="0"/>
              <a:t> </a:t>
            </a:r>
            <a:r>
              <a:rPr lang="fa-IR" dirty="0" smtClean="0">
                <a:solidFill>
                  <a:srgbClr val="FF0000"/>
                </a:solidFill>
              </a:rPr>
              <a:t>انتظارات راهنمایان آموزشی با اصول و راه و روش معلمان در تضاد بود </a:t>
            </a:r>
            <a:r>
              <a:rPr lang="fa-IR" dirty="0" smtClean="0"/>
              <a:t>ولی تلاش می شد که کار از طریق همکاری با معلم انجام گردد. با اعمال روشهای آزادمنشانه سعی داشتند فرایند آموزش و یادگیری را اصلاح کند و بهبود کار معلمان و کارایی و اثربخشی آن،</a:t>
            </a:r>
          </a:p>
          <a:p>
            <a:pPr algn="r" rtl="1"/>
            <a:endParaRPr lang="fa-IR" dirty="0" smtClean="0"/>
          </a:p>
          <a:p>
            <a:pPr algn="r" rtl="1"/>
            <a:endParaRPr lang="fa-IR" dirty="0" smtClean="0"/>
          </a:p>
          <a:p>
            <a:pPr algn="just" rtl="1"/>
            <a:r>
              <a:rPr lang="fa-IR" dirty="0" smtClean="0"/>
              <a:t> نظام آموزشی و پرورش به صورت </a:t>
            </a:r>
            <a:r>
              <a:rPr lang="fa-IR" dirty="0" smtClean="0">
                <a:solidFill>
                  <a:srgbClr val="FF0000"/>
                </a:solidFill>
                <a:effectLst>
                  <a:outerShdw blurRad="38100" dist="38100" dir="2700000" algn="tl">
                    <a:srgbClr val="000000">
                      <a:alpha val="43137"/>
                    </a:srgbClr>
                  </a:outerShdw>
                </a:effectLst>
              </a:rPr>
              <a:t>متمرکز</a:t>
            </a:r>
            <a:r>
              <a:rPr lang="fa-IR" dirty="0" smtClean="0"/>
              <a:t>، نظارت آموزشی هم به صورت </a:t>
            </a:r>
            <a:r>
              <a:rPr lang="fa-IR" dirty="0" smtClean="0">
                <a:solidFill>
                  <a:srgbClr val="FF0000"/>
                </a:solidFill>
                <a:effectLst>
                  <a:outerShdw blurRad="38100" dist="38100" dir="2700000" algn="tl">
                    <a:srgbClr val="000000">
                      <a:alpha val="43137"/>
                    </a:srgbClr>
                  </a:outerShdw>
                </a:effectLst>
              </a:rPr>
              <a:t>دستوری</a:t>
            </a:r>
            <a:r>
              <a:rPr lang="fa-IR" dirty="0" smtClean="0"/>
              <a:t> و باز هم به شیوه گذشته اداره می شد، مدیران و معلمان نیز ملزم به اجرای </a:t>
            </a:r>
            <a:r>
              <a:rPr lang="fa-IR" dirty="0" smtClean="0">
                <a:solidFill>
                  <a:srgbClr val="FF0000"/>
                </a:solidFill>
              </a:rPr>
              <a:t>مصوبات دیکته </a:t>
            </a:r>
            <a:r>
              <a:rPr lang="fa-IR" dirty="0" smtClean="0"/>
              <a:t>شده هستند. </a:t>
            </a:r>
          </a:p>
          <a:p>
            <a:pPr algn="r" rtl="1"/>
            <a:endParaRPr lang="en-US" dirty="0"/>
          </a:p>
        </p:txBody>
      </p:sp>
      <p:sp>
        <p:nvSpPr>
          <p:cNvPr id="3" name="Title 2"/>
          <p:cNvSpPr>
            <a:spLocks noGrp="1"/>
          </p:cNvSpPr>
          <p:nvPr>
            <p:ph type="title"/>
          </p:nvPr>
        </p:nvSpPr>
        <p:spPr>
          <a:xfrm>
            <a:off x="457200" y="274638"/>
            <a:ext cx="8229600" cy="563562"/>
          </a:xfrm>
        </p:spPr>
        <p:txBody>
          <a:bodyPr>
            <a:noAutofit/>
          </a:bodyPr>
          <a:lstStyle/>
          <a:p>
            <a:pPr algn="r" rtl="1"/>
            <a:r>
              <a:rPr lang="fa-IR" sz="2800" dirty="0" smtClean="0"/>
              <a:t>5) نظارت و راهنمایی تحت عنوان رهبری آموزشی آزادمنشانه</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029200"/>
          </a:xfrm>
        </p:spPr>
        <p:txBody>
          <a:bodyPr/>
          <a:lstStyle/>
          <a:p>
            <a:pPr algn="r" rtl="1"/>
            <a:r>
              <a:rPr lang="fa-IR" dirty="0" smtClean="0"/>
              <a:t>در دهه 1930 و 1940</a:t>
            </a:r>
          </a:p>
          <a:p>
            <a:pPr algn="just" rtl="1"/>
            <a:r>
              <a:rPr lang="fa-IR" b="1" dirty="0" smtClean="0"/>
              <a:t>هدف: </a:t>
            </a:r>
            <a:r>
              <a:rPr lang="fa-IR" dirty="0" smtClean="0"/>
              <a:t>مشارکت و همکاری گروهی در بهبود وضع آموزش</a:t>
            </a:r>
          </a:p>
          <a:p>
            <a:pPr algn="just" rtl="1"/>
            <a:r>
              <a:rPr lang="fa-IR" b="1" dirty="0" smtClean="0"/>
              <a:t>حیطه فعالیت: </a:t>
            </a:r>
            <a:r>
              <a:rPr lang="fa-IR" dirty="0" smtClean="0"/>
              <a:t>همه افراد باید همدیگر را در امور آموزشی راهنمایی کرده، و از تجربیات افراد کارآزموده و مجرب استفاده نمایند، (خواه رسمی خواه غیررسمی). مشاهده، ارزیابی و گزارش کار معلمان.</a:t>
            </a:r>
          </a:p>
          <a:p>
            <a:pPr algn="just" rtl="1"/>
            <a:r>
              <a:rPr lang="fa-IR" b="1" dirty="0" smtClean="0"/>
              <a:t>فرد مسئول به صورت رسمی: </a:t>
            </a:r>
            <a:r>
              <a:rPr lang="fa-IR" dirty="0" smtClean="0"/>
              <a:t>راهنمای آموزشی (الگوهای غیررسمی اهمیت بیشتری داشت)</a:t>
            </a:r>
          </a:p>
          <a:p>
            <a:pPr algn="just" rtl="1"/>
            <a:endParaRPr lang="fa-IR" dirty="0" smtClean="0"/>
          </a:p>
          <a:p>
            <a:pPr algn="just" rtl="1"/>
            <a:r>
              <a:rPr lang="fa-IR" dirty="0" smtClean="0"/>
              <a:t>یکدیگر را یاری کردن، با یکدیگر مشورت کردن، به اتفاق مشکلات را حل کردن، با همکاری گروهی برنامه ریزی کردن و گفتگو. نقش بازرسی کمرنگ شد.</a:t>
            </a:r>
            <a:endParaRPr lang="en-US" dirty="0"/>
          </a:p>
        </p:txBody>
      </p:sp>
      <p:sp>
        <p:nvSpPr>
          <p:cNvPr id="3" name="Title 2"/>
          <p:cNvSpPr>
            <a:spLocks noGrp="1"/>
          </p:cNvSpPr>
          <p:nvPr>
            <p:ph type="title"/>
          </p:nvPr>
        </p:nvSpPr>
        <p:spPr>
          <a:xfrm>
            <a:off x="457200" y="274638"/>
            <a:ext cx="8229600" cy="1096962"/>
          </a:xfrm>
        </p:spPr>
        <p:txBody>
          <a:bodyPr>
            <a:noAutofit/>
          </a:bodyPr>
          <a:lstStyle/>
          <a:p>
            <a:pPr algn="ctr" rtl="1"/>
            <a:r>
              <a:rPr lang="fa-IR" sz="2400" i="1" dirty="0" smtClean="0">
                <a:solidFill>
                  <a:schemeClr val="tx1"/>
                </a:solidFill>
                <a:effectLst/>
              </a:rPr>
              <a:t>6) نظارت و راهنمایی تحت عنوان رهبری آموزشی مبتنی بر همکاری گروهی</a:t>
            </a:r>
            <a:br>
              <a:rPr lang="fa-IR" sz="2400" i="1" dirty="0" smtClean="0">
                <a:solidFill>
                  <a:schemeClr val="tx1"/>
                </a:solidFill>
                <a:effectLst/>
              </a:rPr>
            </a:br>
            <a:r>
              <a:rPr lang="fa-IR" sz="2400" i="1" dirty="0" smtClean="0">
                <a:solidFill>
                  <a:schemeClr val="tx1"/>
                </a:solidFill>
                <a:effectLst/>
              </a:rPr>
              <a:t>(نظارت راهنمایی تعاونی)</a:t>
            </a:r>
            <a:endParaRPr lang="en-US" sz="2400" i="1" dirty="0">
              <a:solidFill>
                <a:schemeClr val="tx1"/>
              </a:solidFill>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330891"/>
          </a:xfrm>
        </p:spPr>
        <p:txBody>
          <a:bodyPr/>
          <a:lstStyle/>
          <a:p>
            <a:pPr algn="r" rtl="1"/>
            <a:r>
              <a:rPr lang="fa-IR" dirty="0" smtClean="0"/>
              <a:t>دهه 1930 به بعد</a:t>
            </a:r>
          </a:p>
          <a:p>
            <a:pPr algn="r" rtl="1"/>
            <a:r>
              <a:rPr lang="fa-IR" b="1" dirty="0" smtClean="0"/>
              <a:t>هدف: </a:t>
            </a:r>
            <a:r>
              <a:rPr lang="fa-IR" dirty="0" smtClean="0"/>
              <a:t>صرفاً راهنمایی معلمان</a:t>
            </a:r>
          </a:p>
          <a:p>
            <a:pPr algn="just" rtl="1"/>
            <a:r>
              <a:rPr lang="fa-IR" b="1" dirty="0" smtClean="0"/>
              <a:t>حیطه فعالیت: </a:t>
            </a:r>
            <a:r>
              <a:rPr lang="fa-IR" dirty="0" smtClean="0"/>
              <a:t>بهبود کارایی معلمان در جهت بهبود کیفیت تدریس و یادگیری</a:t>
            </a:r>
          </a:p>
          <a:p>
            <a:pPr algn="r" rtl="1"/>
            <a:endParaRPr lang="en-US" dirty="0"/>
          </a:p>
        </p:txBody>
      </p:sp>
      <p:sp>
        <p:nvSpPr>
          <p:cNvPr id="3" name="Title 2"/>
          <p:cNvSpPr>
            <a:spLocks noGrp="1"/>
          </p:cNvSpPr>
          <p:nvPr>
            <p:ph type="title"/>
          </p:nvPr>
        </p:nvSpPr>
        <p:spPr>
          <a:xfrm>
            <a:off x="457200" y="274638"/>
            <a:ext cx="8229600" cy="715962"/>
          </a:xfrm>
        </p:spPr>
        <p:txBody>
          <a:bodyPr>
            <a:normAutofit/>
          </a:bodyPr>
          <a:lstStyle/>
          <a:p>
            <a:pPr algn="r" rtl="1"/>
            <a:r>
              <a:rPr lang="fa-IR" sz="3200" dirty="0" smtClean="0"/>
              <a:t>7) نظارت و راهنمایی تحت عنوان راهنمایی و ارشاد</a:t>
            </a:r>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72000"/>
          </a:xfrm>
        </p:spPr>
        <p:txBody>
          <a:bodyPr/>
          <a:lstStyle/>
          <a:p>
            <a:pPr algn="r" rtl="1"/>
            <a:r>
              <a:rPr lang="fa-IR" dirty="0" smtClean="0"/>
              <a:t>دهه 1930 به بعد</a:t>
            </a:r>
          </a:p>
          <a:p>
            <a:pPr algn="r" rtl="1"/>
            <a:r>
              <a:rPr lang="fa-IR" b="1" dirty="0" smtClean="0"/>
              <a:t>هدف: </a:t>
            </a:r>
            <a:r>
              <a:rPr lang="fa-IR" dirty="0" smtClean="0"/>
              <a:t>تجدید نظر در برنامه درسی (بدون درنظر گرفتن نقاط ضعف معلم، اصلاح روش تدریس)</a:t>
            </a:r>
          </a:p>
          <a:p>
            <a:pPr algn="r" rtl="1"/>
            <a:r>
              <a:rPr lang="fa-IR" b="1" dirty="0" smtClean="0"/>
              <a:t>حیطه فعالیت: </a:t>
            </a:r>
            <a:r>
              <a:rPr lang="fa-IR" dirty="0" smtClean="0"/>
              <a:t>تجدید نظر در کتابها و اصلاح دروس قدیمی و رعایت تقدم و توالی در محتوا</a:t>
            </a:r>
            <a:endParaRPr lang="en-US" dirty="0"/>
          </a:p>
        </p:txBody>
      </p:sp>
      <p:sp>
        <p:nvSpPr>
          <p:cNvPr id="3" name="Title 2"/>
          <p:cNvSpPr>
            <a:spLocks noGrp="1"/>
          </p:cNvSpPr>
          <p:nvPr>
            <p:ph type="title"/>
          </p:nvPr>
        </p:nvSpPr>
        <p:spPr/>
        <p:txBody>
          <a:bodyPr>
            <a:noAutofit/>
          </a:bodyPr>
          <a:lstStyle/>
          <a:p>
            <a:pPr algn="r" rtl="1"/>
            <a:r>
              <a:rPr lang="fa-IR" sz="3200" dirty="0" smtClean="0"/>
              <a:t>8) نظارت و راهنمایی تحت عنوان اصلاح برنامه درسی</a:t>
            </a:r>
            <a:endParaRPr lang="en-US"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038600"/>
          </a:xfrm>
        </p:spPr>
        <p:txBody>
          <a:bodyPr/>
          <a:lstStyle/>
          <a:p>
            <a:pPr algn="r" rtl="1"/>
            <a:r>
              <a:rPr lang="fa-IR" dirty="0" smtClean="0"/>
              <a:t>دهه 1930 به بعد</a:t>
            </a:r>
          </a:p>
          <a:p>
            <a:pPr algn="just" rtl="1"/>
            <a:r>
              <a:rPr lang="fa-IR" b="1" dirty="0" smtClean="0"/>
              <a:t>هدف: </a:t>
            </a:r>
            <a:r>
              <a:rPr lang="fa-IR" dirty="0" smtClean="0"/>
              <a:t>کسب نتایج مطلوب آموزشی و </a:t>
            </a:r>
            <a:r>
              <a:rPr lang="fa-IR" dirty="0" smtClean="0">
                <a:solidFill>
                  <a:srgbClr val="FF0000"/>
                </a:solidFill>
              </a:rPr>
              <a:t>کاهش مسائل و مشکلات </a:t>
            </a:r>
            <a:r>
              <a:rPr lang="fa-IR" dirty="0" smtClean="0"/>
              <a:t>آن، </a:t>
            </a:r>
            <a:r>
              <a:rPr lang="fa-IR" dirty="0" smtClean="0">
                <a:solidFill>
                  <a:srgbClr val="FF0000"/>
                </a:solidFill>
              </a:rPr>
              <a:t>تعامل و برخوردهای متقابل و مؤثر </a:t>
            </a:r>
            <a:r>
              <a:rPr lang="fa-IR" dirty="0" smtClean="0"/>
              <a:t>افراد در مدرسه از طریق </a:t>
            </a:r>
            <a:r>
              <a:rPr lang="fa-IR" u="sng" dirty="0" smtClean="0">
                <a:solidFill>
                  <a:srgbClr val="FF0000"/>
                </a:solidFill>
              </a:rPr>
              <a:t>فرایندهای گروهی</a:t>
            </a:r>
          </a:p>
          <a:p>
            <a:pPr algn="just" rtl="1"/>
            <a:r>
              <a:rPr lang="fa-IR" b="1" dirty="0" smtClean="0"/>
              <a:t>حیطه فعالیت: </a:t>
            </a:r>
            <a:r>
              <a:rPr lang="fa-IR" dirty="0" smtClean="0"/>
              <a:t>ابتدا با ارزیابی کار معلم و آزمون گرفتن از دانش آموزان به منظور تعیین میزان موفقیت برنامه های آموزشی، ارزیابی معلم از کار خویش (خودسنجی معلم)</a:t>
            </a:r>
            <a:endParaRPr lang="en-US" dirty="0"/>
          </a:p>
        </p:txBody>
      </p:sp>
      <p:sp>
        <p:nvSpPr>
          <p:cNvPr id="3" name="Title 2"/>
          <p:cNvSpPr>
            <a:spLocks noGrp="1"/>
          </p:cNvSpPr>
          <p:nvPr>
            <p:ph type="title"/>
          </p:nvPr>
        </p:nvSpPr>
        <p:spPr/>
        <p:txBody>
          <a:bodyPr>
            <a:normAutofit/>
          </a:bodyPr>
          <a:lstStyle/>
          <a:p>
            <a:pPr algn="r" rtl="1"/>
            <a:r>
              <a:rPr lang="fa-IR" sz="3600" dirty="0" smtClean="0"/>
              <a:t>9) نظارت و راهنمایی تحت عنوان فرایندهای گروهی</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8458200" cy="5638800"/>
          </a:xfrm>
        </p:spPr>
        <p:txBody>
          <a:bodyPr>
            <a:normAutofit lnSpcReduction="10000"/>
          </a:bodyPr>
          <a:lstStyle/>
          <a:p>
            <a:pPr algn="just" rtl="1"/>
            <a:r>
              <a:rPr lang="fa-IR" b="1" dirty="0" smtClean="0"/>
              <a:t>محور برنامه های آموزشی: </a:t>
            </a:r>
            <a:r>
              <a:rPr lang="fa-IR" dirty="0" smtClean="0"/>
              <a:t>نیروی تفکر و اندیشه خلاق معلم</a:t>
            </a:r>
          </a:p>
          <a:p>
            <a:pPr algn="just" rtl="1"/>
            <a:r>
              <a:rPr lang="fa-IR" dirty="0" smtClean="0"/>
              <a:t>تغییر در اصول نگرش به نظارت و راهنمایی آموزشی</a:t>
            </a:r>
          </a:p>
          <a:p>
            <a:pPr algn="just" rtl="1"/>
            <a:r>
              <a:rPr lang="fa-IR" dirty="0" smtClean="0">
                <a:solidFill>
                  <a:srgbClr val="FF0000"/>
                </a:solidFill>
              </a:rPr>
              <a:t>به جای راهنمای آموزشی، معلم منشاء نوآوری و خلاقیت و ابتکار </a:t>
            </a:r>
            <a:r>
              <a:rPr lang="fa-IR" dirty="0" smtClean="0"/>
              <a:t>از طریق کاربرد شیوه های گوناگون تدریس</a:t>
            </a:r>
          </a:p>
          <a:p>
            <a:pPr algn="just" rtl="1"/>
            <a:r>
              <a:rPr lang="fa-IR" dirty="0" smtClean="0"/>
              <a:t>همه معلمان تا زمانی که خدمت می کنند نیاز به اصلاح شیوه تدریس خود هستند و هر وسیله و ابزاری که قادر باشد آنها را به صورت معلم استاد </a:t>
            </a:r>
            <a:r>
              <a:rPr lang="en-US" dirty="0" smtClean="0">
                <a:solidFill>
                  <a:srgbClr val="FF0000"/>
                </a:solidFill>
              </a:rPr>
              <a:t>(Master teacher)</a:t>
            </a:r>
            <a:r>
              <a:rPr lang="fa-IR" dirty="0" smtClean="0">
                <a:solidFill>
                  <a:srgbClr val="FF0000"/>
                </a:solidFill>
              </a:rPr>
              <a:t> </a:t>
            </a:r>
            <a:r>
              <a:rPr lang="fa-IR" dirty="0" smtClean="0"/>
              <a:t>درآورد باید در اختیار آنها قرار گیرد.</a:t>
            </a:r>
          </a:p>
          <a:p>
            <a:pPr algn="just" rtl="1"/>
            <a:r>
              <a:rPr lang="fa-IR" b="1" dirty="0" smtClean="0"/>
              <a:t>هدف: </a:t>
            </a:r>
            <a:r>
              <a:rPr lang="fa-IR" dirty="0" smtClean="0"/>
              <a:t>پرورش استعدادها و قابلیتهای افراد (معلمان) در کار (از چهار طریق)</a:t>
            </a:r>
          </a:p>
          <a:p>
            <a:pPr algn="just" rtl="1">
              <a:buNone/>
            </a:pPr>
            <a:r>
              <a:rPr lang="fa-IR" dirty="0" smtClean="0"/>
              <a:t>1- برنامه ریزی گروهی      2 - هماهنگ کردن خدمات حرفه ای و متخصصان و راهنمایان آموزشی     3- شرکت دادن کلیه اعضا و کارکنان     4- پژوهش و آزمایش از طریق همه افراد ذی نفع در امر آموزش</a:t>
            </a:r>
            <a:endParaRPr lang="en-US" dirty="0"/>
          </a:p>
        </p:txBody>
      </p:sp>
      <p:sp>
        <p:nvSpPr>
          <p:cNvPr id="3" name="Title 2"/>
          <p:cNvSpPr>
            <a:spLocks noGrp="1"/>
          </p:cNvSpPr>
          <p:nvPr>
            <p:ph type="title"/>
          </p:nvPr>
        </p:nvSpPr>
        <p:spPr>
          <a:xfrm>
            <a:off x="457200" y="274638"/>
            <a:ext cx="8229600" cy="715962"/>
          </a:xfrm>
        </p:spPr>
        <p:txBody>
          <a:bodyPr>
            <a:normAutofit fontScale="90000"/>
          </a:bodyPr>
          <a:lstStyle/>
          <a:p>
            <a:pPr algn="r" rtl="1"/>
            <a:r>
              <a:rPr lang="fa-IR" dirty="0" smtClean="0"/>
              <a:t>10) نظارت و راهنمایی خلاق یا مبتنی بر خلاقیت</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just" rtl="1">
              <a:buNone/>
            </a:pPr>
            <a:r>
              <a:rPr lang="ar-SA" b="1" dirty="0" smtClean="0"/>
              <a:t> </a:t>
            </a:r>
            <a:r>
              <a:rPr lang="ar-SA" dirty="0" smtClean="0"/>
              <a:t>در </a:t>
            </a:r>
            <a:r>
              <a:rPr lang="ar-SA" dirty="0"/>
              <a:t>دهه 1950 توسعه برنامه هاي درسي نقطه عطف تغييرات و هدف از آن اصلاح و ارتقای کیفیت برنامه های آموزشي بود و در پي اين تغييرات، نقش راهنمای آموزشی هم تغییر یافت.راهنمايان آموزشي مسئوليت توسعه برنامه هاي درسي جدید را برعهده گرفتند. وظيفه معلمان بدست آوردن اطلاعات و توسعه مهارت هايي بود كه آنها را قادر سازد برنامه هاي جديد طراحي شده را با موفقيت اجرا كنند. مسووليت نظارت بر اجراي موثر اين برنامه ها نيز بر عهده راهنمايان آموزشی بود. بنابراین در این دوره راهنمایان آموزشی علاوه بر توسعه ی برنامه های درسی جدید بر اجرای این برنامه ها در مدارس نیز نظارت می کردند.</a:t>
            </a:r>
            <a:endParaRPr lang="en-US" dirty="0"/>
          </a:p>
          <a:p>
            <a:pPr algn="just"/>
            <a:endParaRPr lang="en-US" dirty="0"/>
          </a:p>
        </p:txBody>
      </p:sp>
      <p:sp>
        <p:nvSpPr>
          <p:cNvPr id="3" name="Title 2"/>
          <p:cNvSpPr>
            <a:spLocks noGrp="1"/>
          </p:cNvSpPr>
          <p:nvPr>
            <p:ph type="title"/>
          </p:nvPr>
        </p:nvSpPr>
        <p:spPr>
          <a:xfrm>
            <a:off x="457200" y="274638"/>
            <a:ext cx="8382000" cy="1143000"/>
          </a:xfrm>
        </p:spPr>
        <p:txBody>
          <a:bodyPr>
            <a:normAutofit fontScale="90000"/>
          </a:bodyPr>
          <a:lstStyle/>
          <a:p>
            <a:r>
              <a:rPr lang="ar-SA" dirty="0"/>
              <a:t>نظارت و راهمايي تحت عنوان توسعه برنامه درسي :</a:t>
            </a:r>
            <a:r>
              <a:rPr lang="en-US" dirty="0"/>
              <a:t/>
            </a:r>
            <a:br>
              <a:rPr lang="en-US" dirty="0"/>
            </a:br>
            <a:endParaRPr lang="en-US" dirty="0"/>
          </a:p>
        </p:txBody>
      </p:sp>
    </p:spTree>
    <p:extLst>
      <p:ext uri="{BB962C8B-B14F-4D97-AF65-F5344CB8AC3E}">
        <p14:creationId xmlns:p14="http://schemas.microsoft.com/office/powerpoint/2010/main" val="1223478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rtl="1"/>
            <a:r>
              <a:rPr lang="ar-SA" dirty="0" smtClean="0"/>
              <a:t>نظارت </a:t>
            </a:r>
            <a:r>
              <a:rPr lang="ar-SA" dirty="0"/>
              <a:t>و راهنمایی با این مفهوم ،از راهنمایی معلمان به وسیله مسئولان آموزش و پرورش از خارج از مدرسه شروع شد.نخست مسئولان آموزشي رده هاي بالاتر آموزش و پرورش منطقه بر کارمعلمان در مدارس نظارت داشتند. سپس اين مسئوليت بر عهده معلمان برجسته و ممتاز خود مدارس قرار گرفت و سعی شد از میان معلمان ثابت و عضو گروه های آموزشی توانمندترین و شایسته ترین آنها به راهنمایی معلمان دیگر مبادرت کنند .</a:t>
            </a:r>
            <a:endParaRPr lang="en-US" dirty="0"/>
          </a:p>
          <a:p>
            <a:pPr algn="just"/>
            <a:endParaRPr lang="en-US" dirty="0"/>
          </a:p>
        </p:txBody>
      </p:sp>
      <p:sp>
        <p:nvSpPr>
          <p:cNvPr id="3" name="Title 2"/>
          <p:cNvSpPr>
            <a:spLocks noGrp="1"/>
          </p:cNvSpPr>
          <p:nvPr>
            <p:ph type="title"/>
          </p:nvPr>
        </p:nvSpPr>
        <p:spPr/>
        <p:txBody>
          <a:bodyPr>
            <a:normAutofit fontScale="90000"/>
          </a:bodyPr>
          <a:lstStyle/>
          <a:p>
            <a:pPr algn="ctr" rtl="1"/>
            <a:r>
              <a:rPr lang="ar-SA" dirty="0"/>
              <a:t>نظارت و راهمايي تحت عنوان راهنمايي بوسيله افراد بومي (عضو ثابت گروه آموزشي) :</a:t>
            </a:r>
            <a:r>
              <a:rPr lang="en-US" dirty="0"/>
              <a:t/>
            </a:r>
            <a:br>
              <a:rPr lang="en-US" dirty="0"/>
            </a:br>
            <a:endParaRPr lang="en-US" dirty="0"/>
          </a:p>
        </p:txBody>
      </p:sp>
    </p:spTree>
    <p:extLst>
      <p:ext uri="{BB962C8B-B14F-4D97-AF65-F5344CB8AC3E}">
        <p14:creationId xmlns:p14="http://schemas.microsoft.com/office/powerpoint/2010/main" val="1105852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29154377"/>
              </p:ext>
            </p:extLst>
          </p:nvPr>
        </p:nvGraphicFramePr>
        <p:xfrm>
          <a:off x="609600" y="1066800"/>
          <a:ext cx="8077200" cy="5638800"/>
        </p:xfrm>
        <a:graphic>
          <a:graphicData uri="http://schemas.openxmlformats.org/drawingml/2006/table">
            <a:tbl>
              <a:tblPr rtl="1" firstRow="1" firstCol="1" bandRow="1">
                <a:tableStyleId>{5C22544A-7EE6-4342-B048-85BDC9FD1C3A}</a:tableStyleId>
              </a:tblPr>
              <a:tblGrid>
                <a:gridCol w="1477671"/>
                <a:gridCol w="1733210"/>
                <a:gridCol w="2466490"/>
                <a:gridCol w="2399829"/>
              </a:tblGrid>
              <a:tr h="0">
                <a:tc>
                  <a:txBody>
                    <a:bodyPr/>
                    <a:lstStyle/>
                    <a:p>
                      <a:pPr marL="0" marR="0" algn="ctr" rtl="1">
                        <a:lnSpc>
                          <a:spcPct val="115000"/>
                        </a:lnSpc>
                        <a:spcBef>
                          <a:spcPts val="0"/>
                        </a:spcBef>
                        <a:spcAft>
                          <a:spcPts val="1000"/>
                        </a:spcAft>
                      </a:pPr>
                      <a:r>
                        <a:rPr lang="ar-SA" sz="2000">
                          <a:effectLst/>
                        </a:rPr>
                        <a:t>دوره</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تئوري نظارت</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افراد مسوول نظارت و راهنمايي</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فعاليت ها و عمليات</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r h="0">
                <a:tc>
                  <a:txBody>
                    <a:bodyPr/>
                    <a:lstStyle/>
                    <a:p>
                      <a:pPr marL="0" marR="0" algn="ctr" rtl="1">
                        <a:lnSpc>
                          <a:spcPct val="115000"/>
                        </a:lnSpc>
                        <a:spcBef>
                          <a:spcPts val="0"/>
                        </a:spcBef>
                        <a:spcAft>
                          <a:spcPts val="1000"/>
                        </a:spcAft>
                      </a:pPr>
                      <a:r>
                        <a:rPr lang="ar-SA" sz="2000">
                          <a:effectLst/>
                        </a:rPr>
                        <a:t>اواخر قرن نوزدهم واوايل قرن بيستم</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مستبدانه، بازرسي ادراي و ‌اجراي اجباري</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dirty="0">
                          <a:effectLst/>
                        </a:rPr>
                        <a:t>بازرسان غير حرفه اي (افراد عادي)،‌كشيش ها و كميته ها</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1- بازديد از مدارس براي كنترل معيارها</a:t>
                      </a:r>
                      <a:endParaRPr lang="en-US" sz="2000">
                        <a:effectLst/>
                      </a:endParaRPr>
                    </a:p>
                    <a:p>
                      <a:pPr marL="0" marR="0" algn="ctr" rtl="1">
                        <a:lnSpc>
                          <a:spcPct val="115000"/>
                        </a:lnSpc>
                        <a:spcBef>
                          <a:spcPts val="0"/>
                        </a:spcBef>
                        <a:spcAft>
                          <a:spcPts val="1000"/>
                        </a:spcAft>
                      </a:pPr>
                      <a:r>
                        <a:rPr lang="ar-SA" sz="2000">
                          <a:effectLst/>
                        </a:rPr>
                        <a:t>2- معلمان به عنوان ابزارهايي تلقي مي شدندكه مدير بر كار آنان نظارت كند</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r h="0">
                <a:tc>
                  <a:txBody>
                    <a:bodyPr/>
                    <a:lstStyle/>
                    <a:p>
                      <a:pPr marL="0" marR="0" algn="ctr" rtl="1">
                        <a:lnSpc>
                          <a:spcPct val="115000"/>
                        </a:lnSpc>
                        <a:spcBef>
                          <a:spcPts val="0"/>
                        </a:spcBef>
                        <a:spcAft>
                          <a:spcPts val="1000"/>
                        </a:spcAft>
                      </a:pPr>
                      <a:r>
                        <a:rPr lang="ar-SA" sz="2000">
                          <a:effectLst/>
                        </a:rPr>
                        <a:t>اوايل قرن بيستم تا دهه 1920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مستبدانه، بازرسي ادراي،‌اجراي اجباري</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روساي مناطق آموزشي، معلمان مدير و متخصصان</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dirty="0">
                          <a:effectLst/>
                        </a:rPr>
                        <a:t>1- موضوعات جديد خدمات متخصصان را ايجاب مي كرد</a:t>
                      </a:r>
                      <a:endParaRPr lang="en-US" sz="2000" dirty="0">
                        <a:effectLst/>
                      </a:endParaRPr>
                    </a:p>
                    <a:p>
                      <a:pPr marL="0" marR="0" algn="ctr" rtl="1">
                        <a:lnSpc>
                          <a:spcPct val="115000"/>
                        </a:lnSpc>
                        <a:spcBef>
                          <a:spcPts val="0"/>
                        </a:spcBef>
                        <a:spcAft>
                          <a:spcPts val="1000"/>
                        </a:spcAft>
                      </a:pPr>
                      <a:r>
                        <a:rPr lang="ar-SA" sz="2000" dirty="0">
                          <a:effectLst/>
                        </a:rPr>
                        <a:t>2- نظارت همچنان يكي از بازوهاي اداري محسوب مي شد</a:t>
                      </a:r>
                      <a:endParaRPr lang="en-US" sz="2000" dirty="0">
                        <a:effectLst/>
                      </a:endParaRPr>
                    </a:p>
                    <a:p>
                      <a:pPr marL="0" marR="0" algn="ctr" rtl="1">
                        <a:lnSpc>
                          <a:spcPct val="115000"/>
                        </a:lnSpc>
                        <a:spcBef>
                          <a:spcPts val="0"/>
                        </a:spcBef>
                        <a:spcAft>
                          <a:spcPts val="1000"/>
                        </a:spcAft>
                      </a:pPr>
                      <a:r>
                        <a:rPr lang="ar-SA" sz="2000" dirty="0">
                          <a:effectLst/>
                        </a:rPr>
                        <a:t>3- بازديد از كلاس درس و بررسي مشاهدات</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bl>
          </a:graphicData>
        </a:graphic>
      </p:graphicFrame>
      <p:sp>
        <p:nvSpPr>
          <p:cNvPr id="3" name="Title 2"/>
          <p:cNvSpPr>
            <a:spLocks noGrp="1"/>
          </p:cNvSpPr>
          <p:nvPr>
            <p:ph type="title"/>
          </p:nvPr>
        </p:nvSpPr>
        <p:spPr/>
        <p:txBody>
          <a:bodyPr>
            <a:normAutofit fontScale="90000"/>
          </a:bodyPr>
          <a:lstStyle/>
          <a:p>
            <a:pPr algn="ctr" rtl="1"/>
            <a:r>
              <a:rPr lang="ar-SA" dirty="0" smtClean="0">
                <a:effectLst/>
              </a:rPr>
              <a:t>مفا</a:t>
            </a:r>
            <a:r>
              <a:rPr lang="fa-IR" smtClean="0">
                <a:effectLst/>
              </a:rPr>
              <a:t>هی</a:t>
            </a:r>
            <a:r>
              <a:rPr lang="ar-SA" smtClean="0">
                <a:effectLst/>
              </a:rPr>
              <a:t>م </a:t>
            </a:r>
            <a:r>
              <a:rPr lang="ar-SA" dirty="0">
                <a:effectLst/>
              </a:rPr>
              <a:t>و جهت گيري هاي نظارت و راهنمايي بعد از دهه 1950 :</a:t>
            </a:r>
            <a:r>
              <a:rPr lang="en-US" dirty="0">
                <a:effectLst/>
              </a:rPr>
              <a:t/>
            </a:r>
            <a:br>
              <a:rPr lang="en-US" dirty="0">
                <a:effectLst/>
              </a:rPr>
            </a:br>
            <a:endParaRPr lang="en-US" dirty="0"/>
          </a:p>
        </p:txBody>
      </p:sp>
    </p:spTree>
    <p:extLst>
      <p:ext uri="{BB962C8B-B14F-4D97-AF65-F5344CB8AC3E}">
        <p14:creationId xmlns:p14="http://schemas.microsoft.com/office/powerpoint/2010/main" val="52884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80069425"/>
              </p:ext>
            </p:extLst>
          </p:nvPr>
        </p:nvGraphicFramePr>
        <p:xfrm>
          <a:off x="685800" y="914400"/>
          <a:ext cx="7848600" cy="4437698"/>
        </p:xfrm>
        <a:graphic>
          <a:graphicData uri="http://schemas.openxmlformats.org/drawingml/2006/table">
            <a:tbl>
              <a:tblPr rtl="1" firstRow="1" firstCol="1" bandRow="1">
                <a:tableStyleId>{5C22544A-7EE6-4342-B048-85BDC9FD1C3A}</a:tableStyleId>
              </a:tblPr>
              <a:tblGrid>
                <a:gridCol w="1435851"/>
                <a:gridCol w="1684156"/>
                <a:gridCol w="1434347"/>
                <a:gridCol w="3294246"/>
              </a:tblGrid>
              <a:tr h="0">
                <a:tc>
                  <a:txBody>
                    <a:bodyPr/>
                    <a:lstStyle/>
                    <a:p>
                      <a:pPr marL="0" marR="0" algn="ctr" rtl="1">
                        <a:lnSpc>
                          <a:spcPct val="115000"/>
                        </a:lnSpc>
                        <a:spcBef>
                          <a:spcPts val="0"/>
                        </a:spcBef>
                        <a:spcAft>
                          <a:spcPts val="1000"/>
                        </a:spcAft>
                      </a:pPr>
                      <a:r>
                        <a:rPr lang="ar-SA" sz="2000">
                          <a:effectLst/>
                        </a:rPr>
                        <a:t>دهه 1920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dirty="0">
                          <a:effectLst/>
                        </a:rPr>
                        <a:t>نظارت وراهمايي علمي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مديران، راهنمايان آموزشي و ناظران ويژه</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1- مسئول نظارت بايستي «قوانين» آموزش و پرورش را كشف كند و از طريق معلمان آنها را بكار ببندد.تحقيق و سنجش در قلمرو نظارت و راهنمايي محسوب مي شد. معلمان ملزم بودند يافته هاي تحقيقات را به كار ببندند</a:t>
                      </a:r>
                      <a:endParaRPr lang="en-US" sz="2000">
                        <a:effectLst/>
                      </a:endParaRPr>
                    </a:p>
                    <a:p>
                      <a:pPr marL="0" marR="0" algn="ctr" rtl="1">
                        <a:lnSpc>
                          <a:spcPct val="115000"/>
                        </a:lnSpc>
                        <a:spcBef>
                          <a:spcPts val="0"/>
                        </a:spcBef>
                        <a:spcAft>
                          <a:spcPts val="1000"/>
                        </a:spcAft>
                      </a:pPr>
                      <a:r>
                        <a:rPr lang="ar-SA" sz="2000">
                          <a:effectLst/>
                        </a:rPr>
                        <a:t>2- بازديد از كلاس درس براي مشاهده روش شانسي تحقيق</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r h="0">
                <a:tc>
                  <a:txBody>
                    <a:bodyPr/>
                    <a:lstStyle/>
                    <a:p>
                      <a:pPr marL="0" marR="0" algn="ctr" rtl="1">
                        <a:lnSpc>
                          <a:spcPct val="115000"/>
                        </a:lnSpc>
                        <a:spcBef>
                          <a:spcPts val="0"/>
                        </a:spcBef>
                        <a:spcAft>
                          <a:spcPts val="1000"/>
                        </a:spcAft>
                      </a:pPr>
                      <a:r>
                        <a:rPr lang="ar-SA" sz="2000">
                          <a:effectLst/>
                        </a:rPr>
                        <a:t>دهه 1930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برقراري روابط انساني آزادمنشانه، و نظارت و اهنمايي بوروكراتيك</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مديران و راهنمايان ويژه(صفي و ستادي)</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just" rtl="1">
                        <a:lnSpc>
                          <a:spcPct val="115000"/>
                        </a:lnSpc>
                        <a:spcBef>
                          <a:spcPts val="0"/>
                        </a:spcBef>
                        <a:spcAft>
                          <a:spcPts val="1000"/>
                        </a:spcAft>
                      </a:pPr>
                      <a:r>
                        <a:rPr lang="ar-SA" sz="2000" dirty="0">
                          <a:effectLst/>
                        </a:rPr>
                        <a:t>1- عواطف و احساسات معلمان در كار و عمل مورد توجه قرار گرفت و به انها توجه شد</a:t>
                      </a:r>
                      <a:endParaRPr lang="en-US" sz="2000" dirty="0">
                        <a:effectLst/>
                      </a:endParaRPr>
                    </a:p>
                    <a:p>
                      <a:pPr marL="0" marR="0" algn="r" rtl="1">
                        <a:lnSpc>
                          <a:spcPct val="115000"/>
                        </a:lnSpc>
                        <a:spcBef>
                          <a:spcPts val="0"/>
                        </a:spcBef>
                        <a:spcAft>
                          <a:spcPts val="1000"/>
                        </a:spcAft>
                      </a:pPr>
                      <a:r>
                        <a:rPr lang="ar-SA" sz="2000" dirty="0">
                          <a:effectLst/>
                        </a:rPr>
                        <a:t>بازديد از كلاس درس</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bl>
          </a:graphicData>
        </a:graphic>
      </p:graphicFrame>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4239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56970193"/>
              </p:ext>
            </p:extLst>
          </p:nvPr>
        </p:nvGraphicFramePr>
        <p:xfrm>
          <a:off x="457201" y="152400"/>
          <a:ext cx="8305799" cy="6255258"/>
        </p:xfrm>
        <a:graphic>
          <a:graphicData uri="http://schemas.openxmlformats.org/drawingml/2006/table">
            <a:tbl>
              <a:tblPr rtl="1" firstRow="1" firstCol="1" bandRow="1">
                <a:tableStyleId>{5C22544A-7EE6-4342-B048-85BDC9FD1C3A}</a:tableStyleId>
              </a:tblPr>
              <a:tblGrid>
                <a:gridCol w="1519492"/>
                <a:gridCol w="1782262"/>
                <a:gridCol w="1434678"/>
                <a:gridCol w="3569367"/>
              </a:tblGrid>
              <a:tr h="0">
                <a:tc>
                  <a:txBody>
                    <a:bodyPr/>
                    <a:lstStyle/>
                    <a:p>
                      <a:pPr marL="0" marR="0" algn="ctr" rtl="1">
                        <a:lnSpc>
                          <a:spcPct val="115000"/>
                        </a:lnSpc>
                        <a:spcBef>
                          <a:spcPts val="0"/>
                        </a:spcBef>
                        <a:spcAft>
                          <a:spcPts val="1000"/>
                        </a:spcAft>
                      </a:pPr>
                      <a:r>
                        <a:rPr lang="ar-SA" sz="2400">
                          <a:effectLst/>
                        </a:rPr>
                        <a:t>دهه 1940 تا 1950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400">
                          <a:effectLst/>
                        </a:rPr>
                        <a:t>نظارت و راهنمايي مبتني بر تشريك مساعي و تصميم گيري گروهي</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400">
                          <a:effectLst/>
                        </a:rPr>
                        <a:t>مديران و راهنمايان ويژه</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400">
                          <a:effectLst/>
                        </a:rPr>
                        <a:t>1- مشاهده كلاس درس</a:t>
                      </a:r>
                      <a:endParaRPr lang="en-US" sz="2400">
                        <a:effectLst/>
                      </a:endParaRPr>
                    </a:p>
                    <a:p>
                      <a:pPr marL="0" marR="0" algn="ctr" rtl="1">
                        <a:lnSpc>
                          <a:spcPct val="115000"/>
                        </a:lnSpc>
                        <a:spcBef>
                          <a:spcPts val="0"/>
                        </a:spcBef>
                        <a:spcAft>
                          <a:spcPts val="1000"/>
                        </a:spcAft>
                      </a:pPr>
                      <a:r>
                        <a:rPr lang="ar-SA" sz="2400">
                          <a:effectLst/>
                        </a:rPr>
                        <a:t>2- آموزش هاي ضمن خدمت</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r h="0">
                <a:tc>
                  <a:txBody>
                    <a:bodyPr/>
                    <a:lstStyle/>
                    <a:p>
                      <a:pPr marL="0" marR="0" algn="ctr" rtl="1">
                        <a:lnSpc>
                          <a:spcPct val="115000"/>
                        </a:lnSpc>
                        <a:spcBef>
                          <a:spcPts val="0"/>
                        </a:spcBef>
                        <a:spcAft>
                          <a:spcPts val="1000"/>
                        </a:spcAft>
                      </a:pPr>
                      <a:r>
                        <a:rPr lang="ar-SA" sz="2400">
                          <a:effectLst/>
                        </a:rPr>
                        <a:t>دهه 1950 تا 1960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400">
                          <a:effectLst/>
                        </a:rPr>
                        <a:t>نظارت به عنوان توسعه برنامه درسي، تصميم گيري گروهي، نظارت به عنوان عامل تغيير، و نظارت از طريق استدلال نظري و بينش و بصيرت علمي</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400">
                          <a:effectLst/>
                        </a:rPr>
                        <a:t>مديران و راهنمايان ويژه، راهنمايان آموزشي و برنامه ريزان درسي</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just" rtl="1">
                        <a:lnSpc>
                          <a:spcPct val="115000"/>
                        </a:lnSpc>
                        <a:spcBef>
                          <a:spcPts val="0"/>
                        </a:spcBef>
                        <a:spcAft>
                          <a:spcPts val="1000"/>
                        </a:spcAft>
                      </a:pPr>
                      <a:r>
                        <a:rPr lang="ar-SA" sz="2400" dirty="0">
                          <a:effectLst/>
                        </a:rPr>
                        <a:t>1- تعيين دقيق نتايج مطلوب و رفتارهاي مناسبي كه براي حصول به آنها ضرورت داشت</a:t>
                      </a:r>
                      <a:endParaRPr lang="en-US" sz="2400" dirty="0">
                        <a:effectLst/>
                      </a:endParaRPr>
                    </a:p>
                    <a:p>
                      <a:pPr marL="0" marR="0" algn="just" rtl="1">
                        <a:lnSpc>
                          <a:spcPct val="115000"/>
                        </a:lnSpc>
                        <a:spcBef>
                          <a:spcPts val="0"/>
                        </a:spcBef>
                        <a:spcAft>
                          <a:spcPts val="1000"/>
                        </a:spcAft>
                      </a:pPr>
                      <a:r>
                        <a:rPr lang="ar-SA" sz="2400" dirty="0">
                          <a:effectLst/>
                        </a:rPr>
                        <a:t>2- كار و عمل از طريق مشاركت گسترده همه افراد ذي نفع در فرايند هاي تحقيق و ارزيابي نتايج</a:t>
                      </a:r>
                      <a:endParaRPr lang="en-US" sz="2400" dirty="0">
                        <a:effectLst/>
                      </a:endParaRPr>
                    </a:p>
                    <a:p>
                      <a:pPr marL="0" marR="0" algn="just" rtl="1">
                        <a:lnSpc>
                          <a:spcPct val="115000"/>
                        </a:lnSpc>
                        <a:spcBef>
                          <a:spcPts val="0"/>
                        </a:spcBef>
                        <a:spcAft>
                          <a:spcPts val="1000"/>
                        </a:spcAft>
                      </a:pPr>
                      <a:r>
                        <a:rPr lang="ar-SA" sz="2400" dirty="0">
                          <a:effectLst/>
                        </a:rPr>
                        <a:t>3- بازدید هاي كلاسي</a:t>
                      </a:r>
                      <a:endParaRPr lang="en-US" sz="2400" dirty="0">
                        <a:effectLst/>
                      </a:endParaRPr>
                    </a:p>
                    <a:p>
                      <a:pPr marL="0" marR="0" algn="just" rtl="1">
                        <a:lnSpc>
                          <a:spcPct val="115000"/>
                        </a:lnSpc>
                        <a:spcBef>
                          <a:spcPts val="0"/>
                        </a:spcBef>
                        <a:spcAft>
                          <a:spcPts val="1000"/>
                        </a:spcAft>
                      </a:pPr>
                      <a:r>
                        <a:rPr lang="ar-SA" sz="2400" dirty="0">
                          <a:effectLst/>
                        </a:rPr>
                        <a:t>4-تاكيد بر آموزش هاي ضمن خدمت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bl>
          </a:graphicData>
        </a:graphic>
      </p:graphicFrame>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428908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92351485"/>
              </p:ext>
            </p:extLst>
          </p:nvPr>
        </p:nvGraphicFramePr>
        <p:xfrm>
          <a:off x="228600" y="381000"/>
          <a:ext cx="8610600" cy="5288280"/>
        </p:xfrm>
        <a:graphic>
          <a:graphicData uri="http://schemas.openxmlformats.org/drawingml/2006/table">
            <a:tbl>
              <a:tblPr rtl="1" firstRow="1" firstCol="1" bandRow="1">
                <a:tableStyleId>{5C22544A-7EE6-4342-B048-85BDC9FD1C3A}</a:tableStyleId>
              </a:tblPr>
              <a:tblGrid>
                <a:gridCol w="1575254"/>
                <a:gridCol w="1847666"/>
                <a:gridCol w="1623124"/>
                <a:gridCol w="3564556"/>
              </a:tblGrid>
              <a:tr h="0">
                <a:tc>
                  <a:txBody>
                    <a:bodyPr/>
                    <a:lstStyle/>
                    <a:p>
                      <a:pPr marL="0" marR="0" algn="ctr" rtl="1">
                        <a:lnSpc>
                          <a:spcPct val="115000"/>
                        </a:lnSpc>
                        <a:spcBef>
                          <a:spcPts val="0"/>
                        </a:spcBef>
                        <a:spcAft>
                          <a:spcPts val="1000"/>
                        </a:spcAft>
                      </a:pPr>
                      <a:r>
                        <a:rPr lang="ar-SA" sz="2000">
                          <a:effectLst/>
                        </a:rPr>
                        <a:t>اواسط دهه 1960 تا دهه 1970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نظارت و راهنمايي باليني، تئئوري سازماني، و مديريت سيستمي</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راهنمايان حرفه اي، برنامه ريزان درسي و مشاوران</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1- شناخت</a:t>
                      </a:r>
                      <a:endParaRPr lang="en-US" sz="2000">
                        <a:effectLst/>
                      </a:endParaRPr>
                    </a:p>
                    <a:p>
                      <a:pPr marL="0" marR="0" algn="ctr" rtl="1">
                        <a:lnSpc>
                          <a:spcPct val="115000"/>
                        </a:lnSpc>
                        <a:spcBef>
                          <a:spcPts val="0"/>
                        </a:spcBef>
                        <a:spcAft>
                          <a:spcPts val="1000"/>
                        </a:spcAft>
                      </a:pPr>
                      <a:r>
                        <a:rPr lang="ar-SA" sz="2000">
                          <a:effectLst/>
                        </a:rPr>
                        <a:t>2- طراحي نظام هاي آموزشي</a:t>
                      </a:r>
                      <a:endParaRPr lang="en-US" sz="2000">
                        <a:effectLst/>
                      </a:endParaRPr>
                    </a:p>
                    <a:p>
                      <a:pPr marL="0" marR="0" algn="ctr" rtl="1">
                        <a:lnSpc>
                          <a:spcPct val="115000"/>
                        </a:lnSpc>
                        <a:spcBef>
                          <a:spcPts val="0"/>
                        </a:spcBef>
                        <a:spcAft>
                          <a:spcPts val="1000"/>
                        </a:spcAft>
                      </a:pPr>
                      <a:r>
                        <a:rPr lang="ar-SA" sz="2000">
                          <a:effectLst/>
                        </a:rPr>
                        <a:t>3- كارايي و اثر بخشي سازماني</a:t>
                      </a:r>
                      <a:endParaRPr lang="en-US" sz="2000">
                        <a:effectLst/>
                      </a:endParaRPr>
                    </a:p>
                    <a:p>
                      <a:pPr marL="0" marR="0" algn="ctr" rtl="1">
                        <a:lnSpc>
                          <a:spcPct val="115000"/>
                        </a:lnSpc>
                        <a:spcBef>
                          <a:spcPts val="0"/>
                        </a:spcBef>
                        <a:spcAft>
                          <a:spcPts val="1000"/>
                        </a:spcAft>
                      </a:pPr>
                      <a:r>
                        <a:rPr lang="ar-SA" sz="2000">
                          <a:effectLst/>
                        </a:rPr>
                        <a:t>4- مسئول و پاسخگو بودن</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r h="0">
                <a:tc>
                  <a:txBody>
                    <a:bodyPr/>
                    <a:lstStyle/>
                    <a:p>
                      <a:pPr marL="0" marR="0" algn="ctr" rtl="1">
                        <a:lnSpc>
                          <a:spcPct val="115000"/>
                        </a:lnSpc>
                        <a:spcBef>
                          <a:spcPts val="0"/>
                        </a:spcBef>
                        <a:spcAft>
                          <a:spcPts val="1000"/>
                        </a:spcAft>
                      </a:pPr>
                      <a:r>
                        <a:rPr lang="ar-SA" sz="2000">
                          <a:effectLst/>
                        </a:rPr>
                        <a:t>دهه 1970 تا دهه 1980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نظارت به عنوان مديريت</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مديران صف و راهنمايان آموزشي</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همكاري با معلمان و حمايت آنان براي اصلاح فرايند آموزش</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r h="0">
                <a:tc>
                  <a:txBody>
                    <a:bodyPr/>
                    <a:lstStyle/>
                    <a:p>
                      <a:pPr marL="0" marR="0" algn="ctr" rtl="1">
                        <a:lnSpc>
                          <a:spcPct val="115000"/>
                        </a:lnSpc>
                        <a:spcBef>
                          <a:spcPts val="0"/>
                        </a:spcBef>
                        <a:spcAft>
                          <a:spcPts val="1000"/>
                        </a:spcAft>
                      </a:pPr>
                      <a:r>
                        <a:rPr lang="ar-SA" sz="2000">
                          <a:effectLst/>
                        </a:rPr>
                        <a:t>دهه 1980 و بعد از آن</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مديريت آموزش</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a:effectLst/>
                        </a:rPr>
                        <a:t>معاون آموزشي مدير مدرسه،مدير برنامه، راهنماي آموزشي، و همه كاركنان مسئول، درگير و ذي نفع در مدرسه، منطقه و جامعه</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0" marR="0" algn="ctr" rtl="1">
                        <a:lnSpc>
                          <a:spcPct val="115000"/>
                        </a:lnSpc>
                        <a:spcBef>
                          <a:spcPts val="0"/>
                        </a:spcBef>
                        <a:spcAft>
                          <a:spcPts val="1000"/>
                        </a:spcAft>
                      </a:pPr>
                      <a:r>
                        <a:rPr lang="ar-SA" sz="2000" dirty="0">
                          <a:effectLst/>
                        </a:rPr>
                        <a:t>تاكيد بر اصلاح آموزش و يادگيري به عنوان نقش اوليه نظارت و راهنمايي در مدرسه</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r>
            </a:tbl>
          </a:graphicData>
        </a:graphic>
      </p:graphicFrame>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8032950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1000" y="228600"/>
            <a:ext cx="8464577" cy="603504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1552401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rtl="1">
              <a:buNone/>
            </a:pPr>
            <a:r>
              <a:rPr lang="ar-SA" sz="6000" dirty="0"/>
              <a:t>حیطه و نوع عملکرد نظارت و راهنمایی آموزشی و نظارت و راهنمایی آموزشی در مدرسه </a:t>
            </a:r>
            <a:endParaRPr lang="en-US" sz="6000"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7723904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r" rtl="1"/>
            <a:r>
              <a:rPr lang="ar-SA" dirty="0"/>
              <a:t>شامل کلیه عناصری است که فرایند تدریس را در بر میگیرد.</a:t>
            </a:r>
            <a:br>
              <a:rPr lang="ar-SA" dirty="0"/>
            </a:br>
            <a:r>
              <a:rPr lang="ar-SA" dirty="0"/>
              <a:t>فعالیت های راهنمای آموزشی </a:t>
            </a:r>
            <a:r>
              <a:rPr lang="ar-SA" dirty="0" smtClean="0"/>
              <a:t>شامل</a:t>
            </a:r>
            <a:r>
              <a:rPr lang="fa-IR" dirty="0" smtClean="0"/>
              <a:t>:</a:t>
            </a:r>
            <a:r>
              <a:rPr lang="ar-SA" dirty="0" smtClean="0"/>
              <a:t> </a:t>
            </a:r>
            <a:r>
              <a:rPr lang="en-US" dirty="0" smtClean="0"/>
              <a:t> </a:t>
            </a:r>
            <a:r>
              <a:rPr lang="ar-SA" dirty="0"/>
              <a:t/>
            </a:r>
            <a:br>
              <a:rPr lang="ar-SA" dirty="0"/>
            </a:br>
            <a:r>
              <a:rPr lang="ar-SA" dirty="0"/>
              <a:t>برگزاری کنفرانسها</a:t>
            </a:r>
            <a:br>
              <a:rPr lang="ar-SA" dirty="0"/>
            </a:br>
            <a:r>
              <a:rPr lang="ar-SA" dirty="0"/>
              <a:t>جلسات انفردای و گروهی</a:t>
            </a:r>
            <a:br>
              <a:rPr lang="ar-SA" dirty="0"/>
            </a:br>
            <a:r>
              <a:rPr lang="ar-SA" dirty="0"/>
              <a:t>مشاهده بالینی</a:t>
            </a:r>
            <a:br>
              <a:rPr lang="ar-SA" dirty="0"/>
            </a:br>
            <a:r>
              <a:rPr lang="ar-SA" dirty="0"/>
              <a:t>برنامه ریزی برای استفاده بهینه از وسایل کمک آموزشی</a:t>
            </a:r>
            <a:br>
              <a:rPr lang="ar-SA" dirty="0"/>
            </a:br>
            <a:r>
              <a:rPr lang="ar-SA" dirty="0"/>
              <a:t>همکاری در تشکیل برنامه های آموزش ضمن خدمت</a:t>
            </a:r>
            <a:br>
              <a:rPr lang="ar-SA" dirty="0"/>
            </a:br>
            <a:r>
              <a:rPr lang="ar-SA" dirty="0"/>
              <a:t>مشاوره و راهنمایی</a:t>
            </a:r>
            <a:br>
              <a:rPr lang="ar-SA" dirty="0"/>
            </a:br>
            <a:r>
              <a:rPr lang="ar-SA" dirty="0"/>
              <a:t>راه اندازی سمینارهای آموزشی</a:t>
            </a:r>
            <a:br>
              <a:rPr lang="ar-SA" dirty="0"/>
            </a:br>
            <a:r>
              <a:rPr lang="ar-SA" dirty="0"/>
              <a:t>سخنرانیهای علمی</a:t>
            </a:r>
            <a:br>
              <a:rPr lang="ar-SA" dirty="0"/>
            </a:br>
            <a:r>
              <a:rPr lang="ar-SA" dirty="0"/>
              <a:t>تبادل افکار و تجارب جدید و مبادله نتایج تحقیقات از طریق کارگاههای آموزشی</a:t>
            </a:r>
            <a:br>
              <a:rPr lang="ar-SA" dirty="0"/>
            </a:br>
            <a:r>
              <a:rPr lang="ar-SA" dirty="0"/>
              <a:t/>
            </a:r>
            <a:br>
              <a:rPr lang="ar-SA" dirty="0"/>
            </a:br>
            <a:r>
              <a:rPr lang="ar-SA" dirty="0"/>
              <a:t>همه این فعالیتها با هدف به حداکثر رساندن رشد حرفه ای معلم و در نتیجه کسب بهترین نتایج از برنامه های آموزشی صورت می گیرد.</a:t>
            </a:r>
            <a:br>
              <a:rPr lang="ar-SA" dirty="0"/>
            </a:br>
            <a:endParaRPr lang="en-US" dirty="0"/>
          </a:p>
        </p:txBody>
      </p:sp>
      <p:sp>
        <p:nvSpPr>
          <p:cNvPr id="3" name="Title 2"/>
          <p:cNvSpPr>
            <a:spLocks noGrp="1"/>
          </p:cNvSpPr>
          <p:nvPr>
            <p:ph type="title"/>
          </p:nvPr>
        </p:nvSpPr>
        <p:spPr/>
        <p:txBody>
          <a:bodyPr>
            <a:normAutofit fontScale="90000"/>
          </a:bodyPr>
          <a:lstStyle/>
          <a:p>
            <a:pPr algn="ctr"/>
            <a:r>
              <a:rPr lang="ar-SA" dirty="0">
                <a:effectLst/>
              </a:rPr>
              <a:t>حیطه و نوع عملکرد نظارت و راهنمایی </a:t>
            </a:r>
            <a:r>
              <a:rPr lang="ar-SA" dirty="0" smtClean="0">
                <a:effectLst/>
              </a:rPr>
              <a:t>آموزشی</a:t>
            </a:r>
            <a:endParaRPr lang="en-US" dirty="0"/>
          </a:p>
        </p:txBody>
      </p:sp>
    </p:spTree>
    <p:extLst>
      <p:ext uri="{BB962C8B-B14F-4D97-AF65-F5344CB8AC3E}">
        <p14:creationId xmlns:p14="http://schemas.microsoft.com/office/powerpoint/2010/main" val="2130900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rtl="1"/>
            <a:r>
              <a:rPr lang="ar-SA" dirty="0"/>
              <a:t>در این برنامه ها صرفا شخص معلم یا دانش آموز و یا روشهای تدریس مورد تاکید نیست بلکه بر هنکاریهای نزدیک و صمیمانه بین راهنمای آموزشی و معلم ، مدیر و معلم تاکید دارد.</a:t>
            </a:r>
            <a:br>
              <a:rPr lang="ar-SA" dirty="0"/>
            </a:br>
            <a:r>
              <a:rPr lang="ar-SA" dirty="0"/>
              <a:t>زیرا در پیشرفت تحصیلی دانش آموزان نقش بسزایی دارند.</a:t>
            </a:r>
            <a:endParaRPr lang="en-US" dirty="0"/>
          </a:p>
          <a:p>
            <a:pPr algn="just" rtl="1"/>
            <a:r>
              <a:rPr lang="ar-SA" dirty="0"/>
              <a:t>راهنمایان آموزشی برای افزایش و ارتقای کارایی باید به تدوین و توسعه برنامه بپردازند و از آنجا که در آموزش و پرورش نقش تعیین کننده ای دارند باید تلاش کنند محیط مناسبی بوجود آورند .</a:t>
            </a:r>
            <a:br>
              <a:rPr lang="ar-SA" dirty="0"/>
            </a:br>
            <a:r>
              <a:rPr lang="ar-SA" dirty="0"/>
              <a:t>در نظامهای آموزشی کوچکتر مدیر وظیفه راهنمای آموزشی را انجام می دهد ولی در نطزامهای آموزشی بزرگتر این کار بر عهده راهنمایان آموزشی است.</a:t>
            </a:r>
            <a:br>
              <a:rPr lang="ar-SA" dirty="0"/>
            </a:br>
            <a:r>
              <a:rPr lang="ar-SA" dirty="0"/>
              <a:t>در چنین مدارسی مدیر به راهنمای آموزشی کمک می کند و وظیفه اصلی مدیر کل حیطه وظایف کارکنان آموزشی از جمله راهنمای آموزشی و وظیفه راهنمای آموزشی اصلاح فرایند آموزش و یادگیری است.</a:t>
            </a:r>
            <a:br>
              <a:rPr lang="ar-SA" dirty="0"/>
            </a:b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891971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rtl="1"/>
            <a:r>
              <a:rPr lang="ar-SA" dirty="0"/>
              <a:t>نظارت و راهنمایی بازرسی نیست زیرا موجب ترس و نگرانی در معلمان و عدم اطمینان آنان می شود و بجای بهبود آموزشی امکان کاهش یا رفع مشکلات آموزشی از بین می رود.</a:t>
            </a:r>
            <a:endParaRPr lang="en-US" dirty="0"/>
          </a:p>
          <a:p>
            <a:pPr algn="just" rtl="1"/>
            <a:r>
              <a:rPr lang="ar-SA" dirty="0"/>
              <a:t>راهنمایان آموزشی نباید امر و نهی کنند و نظر خود را تحمیل کنند.</a:t>
            </a:r>
            <a:br>
              <a:rPr lang="ar-SA" dirty="0"/>
            </a:br>
            <a:r>
              <a:rPr lang="ar-SA" dirty="0"/>
              <a:t>زیرا موجب دلسردی ، نوامیدی و مکانیزمهای دفاعی در معلمان ، از بین رفتن قدرت تفکر و نوآوری و اعتماد بنفس و نیز بدبینی در کارشان می شود</a:t>
            </a:r>
            <a:r>
              <a:rPr lang="ar-SA" dirty="0" smtClean="0"/>
              <a:t>.</a:t>
            </a:r>
            <a:endParaRPr lang="fa-IR" dirty="0"/>
          </a:p>
          <a:p>
            <a:pPr marL="109728" indent="0" algn="just" rtl="1">
              <a:buNone/>
            </a:pPr>
            <a:r>
              <a:rPr lang="ar-SA" dirty="0" smtClean="0"/>
              <a:t>راهنمایان </a:t>
            </a:r>
            <a:r>
              <a:rPr lang="ar-SA" dirty="0"/>
              <a:t>آموزشی باید </a:t>
            </a:r>
            <a:r>
              <a:rPr lang="ar-SA" dirty="0" smtClean="0"/>
              <a:t>ب</a:t>
            </a:r>
            <a:r>
              <a:rPr lang="fa-IR" dirty="0" smtClean="0"/>
              <a:t>ه</a:t>
            </a:r>
            <a:r>
              <a:rPr lang="ar-SA" dirty="0" smtClean="0"/>
              <a:t> </a:t>
            </a:r>
            <a:r>
              <a:rPr lang="ar-SA" dirty="0"/>
              <a:t>معلومات تخصصی خود ، استراتژیها و روشهای برتر،مهارتهای ارتباطی و شیوه های آزادمنشانه متکی باشد.</a:t>
            </a:r>
            <a:br>
              <a:rPr lang="ar-SA" dirty="0"/>
            </a:br>
            <a:r>
              <a:rPr lang="ar-SA" dirty="0"/>
              <a:t>شیوه های آزادمنشانه موجب پرورش عناصر مذکور و تقویت احساس استقلال در معلمان می گردد.</a:t>
            </a:r>
            <a:endParaRPr lang="en-US" dirty="0"/>
          </a:p>
          <a:p>
            <a:pPr algn="just" rtl="1"/>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305253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rtl="1"/>
            <a:r>
              <a:rPr lang="ar-SA" dirty="0"/>
              <a:t>مفهوم نظارت در سازمانهای اداری و صنعتی به فرایند کنترل کمیت و کیفیت تولیدات و خدمات و بازدهی نیروی انسانی اشاره می شود و در مدارس مبتنی بر همکاری حرفه ای کارکنان آموزشی است.</a:t>
            </a:r>
            <a:br>
              <a:rPr lang="ar-SA" dirty="0"/>
            </a:br>
            <a:r>
              <a:rPr lang="ar-SA" dirty="0"/>
              <a:t>روابط معلم و راهنمای آموزشی غیررسمی و غیربوروکراتیک است.</a:t>
            </a:r>
            <a:br>
              <a:rPr lang="ar-SA" dirty="0"/>
            </a:br>
            <a:r>
              <a:rPr lang="ar-SA" dirty="0"/>
              <a:t>به اعتقاد صاحبنظران و محققان علوم سارمانی ،گرچه نظارت به اثر بخشی کار معلمان ضروری است ،اگر مانع اصلاح فرایند تدریس و یادگیری شود نظارت و راهنمایی آموزشی نیست.</a:t>
            </a:r>
            <a:br>
              <a:rPr lang="ar-SA" dirty="0"/>
            </a:br>
            <a:r>
              <a:rPr lang="ar-SA" dirty="0"/>
              <a:t>ممکن است مشکلات مدیران مدارس شبیه سازمانهای غیرآموزشی باشد اما نحوه برخورد و حل این مشکلاتبا یکدیگر تفاوت دارد.</a:t>
            </a:r>
            <a:br>
              <a:rPr lang="ar-SA" dirty="0"/>
            </a:br>
            <a:endParaRPr lang="en-US" dirty="0"/>
          </a:p>
        </p:txBody>
      </p:sp>
      <p:sp>
        <p:nvSpPr>
          <p:cNvPr id="3" name="Title 2"/>
          <p:cNvSpPr>
            <a:spLocks noGrp="1"/>
          </p:cNvSpPr>
          <p:nvPr>
            <p:ph type="title"/>
          </p:nvPr>
        </p:nvSpPr>
        <p:spPr/>
        <p:txBody>
          <a:bodyPr/>
          <a:lstStyle/>
          <a:p>
            <a:pPr algn="ctr" rtl="1"/>
            <a:r>
              <a:rPr lang="ar-SA" dirty="0">
                <a:effectLst/>
              </a:rPr>
              <a:t>نظارت و راهنمایی آموزشی در مدرسه</a:t>
            </a:r>
            <a:endParaRPr lang="en-US" dirty="0"/>
          </a:p>
        </p:txBody>
      </p:sp>
    </p:spTree>
    <p:extLst>
      <p:ext uri="{BB962C8B-B14F-4D97-AF65-F5344CB8AC3E}">
        <p14:creationId xmlns:p14="http://schemas.microsoft.com/office/powerpoint/2010/main" val="3330995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rtl="1"/>
            <a:r>
              <a:rPr lang="ar-SA" dirty="0"/>
              <a:t>مدیران غیررسمی با اعمال قدرت زیردستانشان را کنترل می کنند اما در سازمانهای آموزشی از تاثبرگذاری مثبت و رهبری اثربخش و همکاری حرفه ای برای رفع مشکلات و موانع آموزشی استفاده </a:t>
            </a:r>
            <a:r>
              <a:rPr lang="ar-SA" dirty="0" smtClean="0"/>
              <a:t>می</a:t>
            </a:r>
            <a:r>
              <a:rPr lang="fa-IR" dirty="0" smtClean="0"/>
              <a:t> </a:t>
            </a:r>
            <a:r>
              <a:rPr lang="ar-SA" dirty="0" smtClean="0"/>
              <a:t>کنند.</a:t>
            </a:r>
            <a:endParaRPr lang="fa-IR" dirty="0" smtClean="0"/>
          </a:p>
          <a:p>
            <a:pPr algn="just" rtl="1"/>
            <a:r>
              <a:rPr lang="ar-SA" dirty="0" smtClean="0"/>
              <a:t>متاسفانه </a:t>
            </a:r>
            <a:r>
              <a:rPr lang="ar-SA" dirty="0"/>
              <a:t>واژه و اصطلاحات سازمانی مانند بازرسی ، ارزشیابی ، ارزیابی عملکرد و ...کم و بیش برای نظارت و راهنمایی آموزشی به کار رفته و هیچ کدام بدرستی مفهوم فرایند نظارت و راهنمایی را بیان نمی کند . و این واژه ها ترس در معلم ایجاد می کنند.</a:t>
            </a:r>
            <a:endParaRPr lang="en-US" dirty="0"/>
          </a:p>
          <a:p>
            <a:pPr algn="just" rtl="1"/>
            <a:r>
              <a:rPr lang="ar-SA" dirty="0"/>
              <a:t>به اعتقاد کارل گلیکمان مدارس موفق حلقه اتصال مشترکی دارند که اعضای آن را به یکدیگر پیوند می دهد و این مسئولیت بر عهده نظارت و راهنمای آموزشی است.</a:t>
            </a:r>
            <a:endParaRPr lang="en-US" dirty="0"/>
          </a:p>
          <a:p>
            <a:pPr algn="just" rtl="1"/>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273642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rtl="1"/>
            <a:r>
              <a:rPr lang="ar-SA" dirty="0"/>
              <a:t>هدف اصلی نظارت وراهنمایی آموزشی اصلاح و یادگیری دانش آموزان و معلمان است.درجوامع عقب افتاده به علل گوناگون به تعلیم وتربیت کیفی مردم توجهی نمی شود.این امر ممکن است به دلیل فقر فرهنگی،فقراقتصادی،استعمار و استثمار،کمبود نیروی انسانی متخصص،یا عدم آگاهی مدیران و رهبران آن جوامع از اهمیت تعلیم و تربیت و نقش تعیین کننده آن درجامعه باشد.جوامع پیشرفته دارای برنامه های مدون،بلند مدت و آینده محوری هستد که با تغییرات و تحولات ملی وجهانی همسویی دارد.ازاین رو پویایی و انعطاف پذیربودن برنامه ها از اصول پذیرفته شده در این گونه جوامع است.</a:t>
            </a:r>
            <a:endParaRPr lang="en-US" dirty="0"/>
          </a:p>
          <a:p>
            <a:pPr algn="just" rtl="1"/>
            <a:r>
              <a:rPr lang="ar-SA" dirty="0"/>
              <a:t>بطورخلاصه جوامع پیشرفته و عقب افتاده در این زمینه دارای ویژگی های زیر هستند.</a:t>
            </a:r>
            <a:endParaRPr lang="en-US" dirty="0"/>
          </a:p>
          <a:p>
            <a:pPr algn="just" rtl="1"/>
            <a:endParaRPr lang="en-US" dirty="0"/>
          </a:p>
        </p:txBody>
      </p:sp>
      <p:sp>
        <p:nvSpPr>
          <p:cNvPr id="3" name="Title 2"/>
          <p:cNvSpPr>
            <a:spLocks noGrp="1"/>
          </p:cNvSpPr>
          <p:nvPr>
            <p:ph type="title"/>
          </p:nvPr>
        </p:nvSpPr>
        <p:spPr/>
        <p:txBody>
          <a:bodyPr>
            <a:normAutofit fontScale="90000"/>
          </a:bodyPr>
          <a:lstStyle/>
          <a:p>
            <a:pPr algn="ctr"/>
            <a:r>
              <a:rPr lang="ar-SA" i="1" dirty="0">
                <a:effectLst/>
              </a:rPr>
              <a:t>مسئولان نظارت و راهنمایی آموزشی،نقش ها،پست ها و مقام های </a:t>
            </a:r>
            <a:r>
              <a:rPr lang="ar-SA" i="1" dirty="0" smtClean="0">
                <a:effectLst/>
              </a:rPr>
              <a:t>سازمانی</a:t>
            </a:r>
            <a:endParaRPr lang="en-US" dirty="0"/>
          </a:p>
        </p:txBody>
      </p:sp>
    </p:spTree>
    <p:extLst>
      <p:ext uri="{BB962C8B-B14F-4D97-AF65-F5344CB8AC3E}">
        <p14:creationId xmlns:p14="http://schemas.microsoft.com/office/powerpoint/2010/main" val="3038995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lgn="just" rtl="1"/>
            <a:r>
              <a:rPr lang="ar-SA" b="1" dirty="0"/>
              <a:t>جوامع پیشرفته:</a:t>
            </a:r>
            <a:endParaRPr lang="en-US" dirty="0"/>
          </a:p>
          <a:p>
            <a:pPr algn="just" rtl="1"/>
            <a:r>
              <a:rPr lang="ar-SA" dirty="0"/>
              <a:t>برنامه های مدون و بلند مدت و آینده نگری،همسویی با تغییر و تحولات جهانی،پویایی و انعطاف پذیر بودن،توجه به استعدادها و توانایی ها در نظام تعلیم و تربیت،فراهم کردن امکانات آموزش عالی برای همگان،فرصت برای رشد و بالندگی افراد،</a:t>
            </a:r>
            <a:endParaRPr lang="en-US" dirty="0"/>
          </a:p>
          <a:p>
            <a:pPr algn="just" rtl="1"/>
            <a:r>
              <a:rPr lang="ar-SA" b="1" dirty="0"/>
              <a:t>جوامع عقب افتاده:</a:t>
            </a:r>
            <a:endParaRPr lang="en-US" dirty="0"/>
          </a:p>
          <a:p>
            <a:pPr algn="just" rtl="1"/>
            <a:r>
              <a:rPr lang="ar-SA" dirty="0"/>
              <a:t>رشد کند آموزش و پرورش،بهره مندی کمتر افراد از اموزش و پرورش،تغییرات منطبق با تحولات جامعه نیست،رکود های بلند مدت در آموزش و پرورش،نبود دموکراسی اموزشی ،نبودن فرصت ها برای شدن(ابراز توانایی ها)،</a:t>
            </a:r>
            <a:endParaRPr lang="en-US" dirty="0"/>
          </a:p>
          <a:p>
            <a:pPr algn="just" rtl="1"/>
            <a:r>
              <a:rPr lang="ar-SA" dirty="0"/>
              <a:t>درصورتی میتوانیم ادعا کنیم که نظام آموزش و پرورش جامعه ای متحول شده است که بتوانیم تغییرات قابل توجهی را در افراد،نهادهای اجتماعیفسیستمم های اقتصادی،نظام ارزشی و کل نظام جامعه مشاهده کنیم.(مارکس و استوپس1971)</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212414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rtl="1"/>
            <a:r>
              <a:rPr lang="ar-SA" dirty="0"/>
              <a:t>درجوامع پیشرفته متخصصان تعلیم و تربیت و رهبران آموزشی وظیفه ایجاد و هماهنگی،تغییرات و کلیه تحولات را بر عهده دارند.</a:t>
            </a:r>
            <a:endParaRPr lang="en-US" dirty="0"/>
          </a:p>
          <a:p>
            <a:pPr algn="just" rtl="1"/>
            <a:r>
              <a:rPr lang="ar-SA" dirty="0"/>
              <a:t>مسئولیت نظارت و راهنمایی آموزشی در آموزش و پرورش به افراد متخصصی واگذار میشود که با صرف وقت و تلاش فراوان این کار را انجام دهند.بطور کلی،می توان گفت هرکسی با هرمسئولیتی در هر بخش از آموزش و پرورش به طور مستقیم یا غیر مستقیم برای اصلاح فرآیند آموزش در مدرسه و کلاس درس تلاش کند راهنمای آموزشی نامیده می شود.مانند:</a:t>
            </a:r>
            <a:endParaRPr lang="en-US" dirty="0"/>
          </a:p>
          <a:p>
            <a:pPr algn="just" rtl="1"/>
            <a:r>
              <a:rPr lang="ar-SA" dirty="0"/>
              <a:t>مدیران مدارس،معاونین مدارس،معلمان راهنما،مشاوران آموزشی،مدیر گروههای آموزشی،روسا و معاونان آموزشی نواحی و مناطق،هماهنگ کننده های برنامه های آموزشی و متخصصان تعلیم و تربیت.به عبارت دیگر آنچه مهم است عنوان فرد نیست،بلکه وظایف و مسئولیت هایی است که وی دراین باره برعهده دارد.(گلیکمان،گوردون و راس گوردن،1995).</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504395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rtl="1"/>
            <a:r>
              <a:rPr lang="ar-SA" dirty="0"/>
              <a:t>بن هاریس(1963) درباره نقش راهنمای آموزشی می گوید:نظارت و راهنمایی به طور مستقیم به آموزش معلمان و به طور غیر مستقیم به آموزش دانش آموزان کمک می کند.پس باید افرادی که در این زمینه به معلم کمک می کنند تلویحا راهنمای آموزشی خوانده شوند.</a:t>
            </a:r>
            <a:endParaRPr lang="en-US" dirty="0"/>
          </a:p>
          <a:p>
            <a:pPr algn="just" rtl="1"/>
            <a:r>
              <a:rPr lang="ar-SA" dirty="0"/>
              <a:t>افراد زیادی در آموزش و پرورش بنا به پست ها و مشاغلی که دارند در امر راهنمایی و نظارت تاثیر گذار هستند و لی راهنمایی آموزشی خوانده نمی شوند،بلکه افرادی با عنوان رسمی راهنمایی آموزشی در مدارس انجام وظیفه می کنند.</a:t>
            </a:r>
            <a:endParaRPr lang="en-US" dirty="0"/>
          </a:p>
          <a:p>
            <a:pPr algn="just" rtl="1"/>
            <a:r>
              <a:rPr lang="ar-SA" dirty="0"/>
              <a:t>با توجه به اینکه چه کسی وظایف نظارت و راهنمایی آموزشی را در آنجا به عهده دارد متفاوت است.دربعضی مدارس گروههای آموزشی و اصولا مدیران گروهها به این کار مبادرت می کنند.ارشدترین سرگروه آموزشی این کار را انجام می دهد چون تجربه و تخصص بالاتری دارد.</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87068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rtl="1"/>
            <a:r>
              <a:rPr lang="ar-SA" dirty="0"/>
              <a:t>دربعضی از مدارس دیگر این کار را مدیر مدرسه انجام می دهد.اما آنان قادر نیستد نقش اصلی را ایفا کنند.چون،</a:t>
            </a:r>
            <a:endParaRPr lang="en-US" dirty="0"/>
          </a:p>
          <a:p>
            <a:pPr algn="just" rtl="1"/>
            <a:r>
              <a:rPr lang="ar-SA" b="1" dirty="0"/>
              <a:t>1-تخصص بعضی از مدیران با معلمان تفاوت چشمگیر دارد.</a:t>
            </a:r>
            <a:endParaRPr lang="en-US" dirty="0"/>
          </a:p>
          <a:p>
            <a:pPr algn="just" rtl="1"/>
            <a:r>
              <a:rPr lang="ar-SA" b="1" dirty="0"/>
              <a:t>2-به علت تعدد دروس ،مدیر فرصت کافی یا تخصص لازم برای اینکار را ندارد.</a:t>
            </a:r>
            <a:endParaRPr lang="en-US" dirty="0"/>
          </a:p>
          <a:p>
            <a:pPr algn="just" rtl="1"/>
            <a:r>
              <a:rPr lang="ar-SA" b="1" dirty="0"/>
              <a:t>3-مدیران فرصت کافی برای اینکار ندارند.</a:t>
            </a:r>
            <a:endParaRPr lang="en-US" dirty="0"/>
          </a:p>
          <a:p>
            <a:pPr algn="just" rtl="1"/>
            <a:r>
              <a:rPr lang="ar-SA" b="1" dirty="0"/>
              <a:t>4-دراکثر اوقات معلم و مدیر با هم به توافق لازم نمی رسند.</a:t>
            </a:r>
            <a:endParaRPr lang="en-US" dirty="0"/>
          </a:p>
          <a:p>
            <a:pPr algn="just" rtl="1"/>
            <a:r>
              <a:rPr lang="ar-SA" b="1" dirty="0"/>
              <a:t>5-مدیران مدارس در گروه های آموزشی اداره خودشان عضویت ندارند.</a:t>
            </a:r>
            <a:endParaRPr lang="en-US" dirty="0"/>
          </a:p>
          <a:p>
            <a:pPr algn="just" rtl="1"/>
            <a:r>
              <a:rPr lang="ar-SA" dirty="0"/>
              <a:t>بنا به دلایل ذکر شده مدیران نمی توانند عمل نظارت و راهنمایی آموزشی را در مدرسه به خوبی انجام دهند واگر هم انجام دهند به جای استفاده از قدرت تخصصی از قدرت مقام خود استفاده می کنند.که این کمکی به امر نظارت و هدف در پیش رو نمی کند.</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531283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lgn="just" rtl="1"/>
            <a:r>
              <a:rPr lang="ar-SA" dirty="0"/>
              <a:t>در دسته دیگری از مدارس معلمان راهنما وظیفه نظارت و راهنمایی آموزشی را برعهده دارد.معلم راهنما فردی با تجربه،ورزیده و ماهری هست که صلاحیت های علمی ،سوابق تجربی و ویژگی های اخلاقی و توانایی رهبری شان به مرور زمان به کارکنان آموزشی ثابت شده است.به اعتقاد برخی از صاحب نظران تعلیم و تربیت،این نوع نظارت و راهنمایی اموزشی روش اثربخشی است،زیرا روابط راهنمایان آموزشی و معلمان مبتنی بر همکاری حرفه ای و احترام و اعتماد متقابل و غیر رسمی و صمیمانه است.(هوی و فورسایت،1986)</a:t>
            </a:r>
            <a:endParaRPr lang="en-US" dirty="0"/>
          </a:p>
          <a:p>
            <a:pPr algn="just" rtl="1"/>
            <a:r>
              <a:rPr lang="ar-SA" dirty="0"/>
              <a:t>راهنمایان آموزشی در تشکیلات مدرسه پست سازمانی ندارند و از طرف ادارات آموزشی برحسب ضرورت به کار در مدارس منصوب می شوند.اکثر معلمان در برقراری ارتباط موثر با آنان دچار مسکل میشوند.به اعتقاد صاحب نظران،از ویژگی های مدارس موفق این است که فردی درجایی،مسئول فرآیند و عمل نظارت و راهنمایی باشد.زیرا موفقیت هرمدرسه مستلزم برنامه نظارت و راهنمایی اثربخش است.(گلیکمان،گوردون و راس گوردون،1995)</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109850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rtl="1"/>
            <a:r>
              <a:rPr lang="ar-SA" b="1" dirty="0"/>
              <a:t>نقش هایی از رهبران آموزشی که به امر نظارت و راهنمایی آموزشی کمک می کنند:</a:t>
            </a:r>
            <a:endParaRPr lang="en-US" dirty="0"/>
          </a:p>
          <a:p>
            <a:pPr algn="just" rtl="1"/>
            <a:r>
              <a:rPr lang="ar-SA" b="1" dirty="0"/>
              <a:t>1-معاون آموزشی منطقه یا ناحیه:</a:t>
            </a:r>
            <a:endParaRPr lang="en-US" dirty="0"/>
          </a:p>
          <a:p>
            <a:pPr algn="just" rtl="1"/>
            <a:r>
              <a:rPr lang="ar-SA" dirty="0"/>
              <a:t>بطور مستقیم با امر آموزش و پرورش در مدارس،معلمان،دانش آموزان و مدیران سروکار دارد.ارئه خدمات آموزشی به مدارس از اولویت های کاری اواست و پست بسیار خطیری در ادارات آموزش و پرورش میباشد.</a:t>
            </a:r>
            <a:endParaRPr lang="en-US" dirty="0"/>
          </a:p>
          <a:p>
            <a:pPr algn="just" rtl="1"/>
            <a:r>
              <a:rPr lang="ar-SA" b="1" dirty="0"/>
              <a:t>2-مدیر یا مسئول برنامه ریزی آموزشی:</a:t>
            </a:r>
            <a:endParaRPr lang="en-US" dirty="0"/>
          </a:p>
          <a:p>
            <a:pPr algn="just" rtl="1"/>
            <a:r>
              <a:rPr lang="ar-SA" dirty="0"/>
              <a:t>فردی حرفه ایی،کارآزموده و مجرب است که معمولا در منطقه آموزشی فعالیت می کند و از لحاظ پست سازمانی از معاون آموزشی منطقه پایین تر است.وظایفی همچون تهیه برنامه تفصیلی آموزشی،تجدید نظر در برنامه های آموزشی و تغییر و اصلاح آنها و انطباق دادن آنها با یافته های جدید و نیز استفاده از این یافته ها در برنامه های آموزشی مدارس برعهده دارد.وظایف او بشتر جنبه ستادی دارد.کاراصلی او هدایت برنامه های آموزشی در جهت نیل به نتایج مطلوب آموزشی است.</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919207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lgn="just" rtl="1"/>
            <a:r>
              <a:rPr lang="ar-SA" b="1" dirty="0"/>
              <a:t>-راهنمای آموزشی:</a:t>
            </a:r>
            <a:endParaRPr lang="en-US" dirty="0"/>
          </a:p>
          <a:p>
            <a:pPr algn="just" rtl="1"/>
            <a:r>
              <a:rPr lang="ar-SA" dirty="0"/>
              <a:t>فردی متخصص مجرب،صاحب نظر و حرفه ای است که معمولا در منطقه آموزشی با همین عنوان فعالیت می کند.پست سازمانی و مرتبه شغلی او از مدیر برنامه ریز آموزشی پایین تر است و کار اصلی اش هدایت و رهبری آموزشی است.</a:t>
            </a:r>
            <a:endParaRPr lang="en-US" dirty="0"/>
          </a:p>
          <a:p>
            <a:pPr algn="just" rtl="1"/>
            <a:r>
              <a:rPr lang="ar-SA" dirty="0"/>
              <a:t>این شخص طبق برنامه در مدارس برای کمک به معلمان در مدرسه حضور پیدا می کند.با مدیر و معاون مدرسه ارتباط نزدیک و تنگاتنگی دارد.همکاری درزمینه های تخصصی،موضوعات درسی،حل موانع آموزشی،معرفی یافته های جدید تحقیقاتی،بررسی مسائل و مشکلات جدید،اعلام تصمیمات آموزشی جدید منطقه و انتقال نظریات و پیشنهادهای معلمان به منطقه آموزشی از وظایف راهنمایی آموزشی است.این شخص علرغم داشتن پست اداری ولی دائم باید درز مدارس تحت پوشش مشغول انجام وظیفه باشد.کار او فرآیندی منظم و مستمر است.</a:t>
            </a:r>
            <a:endParaRPr lang="en-US" dirty="0"/>
          </a:p>
          <a:p>
            <a:pPr algn="just" rtl="1"/>
            <a:r>
              <a:rPr lang="ar-SA" dirty="0"/>
              <a:t>نظارت و راهنمایی آموزشی باید به عنوان فرآیندی منظم و مستمر در مدارس باقی بماند.راهنمای آموزشی در این فرآیند نقش عامل تغییر</a:t>
            </a:r>
            <a:r>
              <a:rPr lang="en-US" dirty="0"/>
              <a:t>Agent of change</a:t>
            </a:r>
            <a:r>
              <a:rPr lang="ar-SA" dirty="0"/>
              <a:t> و معلم نقش مجری تغییر </a:t>
            </a:r>
            <a:r>
              <a:rPr lang="en-US" dirty="0" err="1"/>
              <a:t>Implementorb</a:t>
            </a:r>
            <a:r>
              <a:rPr lang="en-US" dirty="0"/>
              <a:t> of change</a:t>
            </a:r>
            <a:r>
              <a:rPr lang="ar-SA" dirty="0"/>
              <a:t> را ایفا می کند.بدون همکاری حرفه ای ان دو با یکدیگر راهنمای اموزشی قادر به ایجاد تغییرات و انجام اصلاحات مورد نظر و معلم قادر به اجرای آنها به طور اثربخشی نخواهد بود.</a:t>
            </a:r>
            <a:endParaRPr lang="en-US" dirty="0"/>
          </a:p>
          <a:p>
            <a:pPr algn="just" rtl="1"/>
            <a:r>
              <a:rPr lang="ar-SA" dirty="0"/>
              <a:t>راهنمای اموزسی دارای پست سنتادی است.</a:t>
            </a:r>
            <a:r>
              <a:rPr lang="en-US" dirty="0"/>
              <a:t>staff position</a:t>
            </a:r>
            <a:r>
              <a:rPr lang="ar-SA" dirty="0"/>
              <a:t> راهنمایی آموزشی در منطقه اموزشی ، تسهیل کننده و در مدرسه،نشر دهنده تصمیمات </a:t>
            </a:r>
            <a:r>
              <a:rPr lang="en-US" dirty="0"/>
              <a:t>diffuser of decisions</a:t>
            </a:r>
            <a:r>
              <a:rPr lang="ar-SA" dirty="0"/>
              <a:t> وخط مشی های اموزشی تلقی می شود.انعکاس بازخوردهای معلمان به وسیله راهنمای آموزشی به منطقه تا حد بسیاری در سیاستگذاری ها و تصمیم گیری ها جدید و رفع یا کاهش مشکلات معلمان و مسائل آموزشی و سودمند است.</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8985752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rtl="1"/>
            <a:r>
              <a:rPr lang="ar-SA" b="1" dirty="0"/>
              <a:t>-هماهنگ کننده برنامه های آموزشی:</a:t>
            </a:r>
            <a:endParaRPr lang="en-US" dirty="0"/>
          </a:p>
          <a:p>
            <a:pPr algn="just" rtl="1"/>
            <a:r>
              <a:rPr lang="ar-SA" dirty="0"/>
              <a:t>کسی است که با ایجاد هماهنگی های لازم بین منطقه آموزشی و مدارس سعی دارد مسائل و مشکلات راهنمایان آموزشی،مدیران مدارس و معلمان را رفع کند یا کاهش دهد.هدف اصلی آنها در مدارس اصلاح آموزش است.تشکیل جلسات گوناگون،تنظیم برنامه آزمون های تحصیلی،راهنمایی دانش اموزان در انجام دادن برنامه های کاری تجربی،بررسی سوابق حضور و غیاب کارکنان مدرسه،ایجاد هماهنگی های لازم به منظور برگزاری کنفرانس ها و سمینارها و برقراری ارتباط بین همه کسانی که بهبود و ارتقای کیفیت کارمعلمان تلاش می کنند،از وظایف هماهنگ کننده در منطقه آموزشی است.</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8286215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rtl="1"/>
            <a:r>
              <a:rPr lang="ar-SA" b="1" dirty="0"/>
              <a:t>-مشاور:</a:t>
            </a:r>
            <a:endParaRPr lang="en-US" dirty="0"/>
          </a:p>
          <a:p>
            <a:pPr algn="just" rtl="1"/>
            <a:r>
              <a:rPr lang="ar-SA" dirty="0"/>
              <a:t>مشاور متخصص آموزشی(تحصیلی و شغلی ) به منظور مشورت و راهنمایی در مدرسه با معلمان و دانش آموزان همکاری دارد.بحث و گفتگو با معلم و دانش اموز به منظور ارائه اطلاعات و تسهیلاتی است که در نهایت به آنها کمک می کند تا در مورد آینده تحصیلی و شغلی دانش آموز تصمیمات صحیحی بگیرند.اجرای آزمون نهای مختلف استعداد،پیشرفت تحصیلی و نگرش سنجیو تجزیه و تحلیل این آزمونها و نتیجه گیری از آنها از فعالیت های مشاور مدرسه است.در جلسه انتخاب رشته تحصیلی دانش آموزان افرادی چون مشاور،معلم و راهنمای آموزشی شرکت و ایفای نقش می کنند.مشاور از نظر سازمانی هیچ گونه قدرت اجرایی ندارد و فقط بنا به صلاحیت دانش آموز را راهنمایی می کند.</a:t>
            </a:r>
            <a:endParaRPr lang="en-US" dirty="0"/>
          </a:p>
          <a:p>
            <a:pPr algn="just" rtl="1"/>
            <a:r>
              <a:rPr lang="ar-SA" dirty="0"/>
              <a:t>درآخر باز تاکیید می گردد که فقط راهنمای آموزشی در آموزش و پرورش و مدرسه دارای پست سازمانی با این عنوان می باشد و بطور رسمی فعالیت می کند.</a:t>
            </a:r>
            <a:endParaRPr lang="en-US" dirty="0"/>
          </a:p>
          <a:p>
            <a:pPr algn="just"/>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5229623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109728" indent="0" algn="just" rtl="1">
              <a:buNone/>
            </a:pPr>
            <a:r>
              <a:rPr lang="ar-SA" dirty="0"/>
              <a:t>را هنمای آموزشی در منطقه یا درمدرسه در نقش های نظارت و راهنمایی آموزشی که برای او تعریف شده است،معمولا دارای وظایف اساسی ذیل می باشد.</a:t>
            </a:r>
            <a:endParaRPr lang="en-US" dirty="0"/>
          </a:p>
          <a:p>
            <a:pPr marL="109728" indent="0" algn="just" rtl="1">
              <a:buNone/>
            </a:pPr>
            <a:r>
              <a:rPr lang="ar-SA" dirty="0"/>
              <a:t>1-برنامه ریزی آموزشی:</a:t>
            </a:r>
            <a:endParaRPr lang="en-US" dirty="0"/>
          </a:p>
          <a:p>
            <a:pPr marL="109728" indent="0" algn="just" rtl="1">
              <a:buNone/>
            </a:pPr>
            <a:r>
              <a:rPr lang="ar-SA" dirty="0"/>
              <a:t>راهنمای آموزشی در تدوین و توسعه برنامه ها و خط مشی های آموزشی با دیگر متخصصان و کارشناسان آموزش و پرورش همکاری نزدیک دارد.</a:t>
            </a:r>
            <a:endParaRPr lang="en-US" dirty="0"/>
          </a:p>
          <a:p>
            <a:pPr marL="109728" indent="0" algn="just" rtl="1">
              <a:buNone/>
            </a:pPr>
            <a:r>
              <a:rPr lang="ar-SA" dirty="0"/>
              <a:t>2-توسعه و تحقق برنامه های درسی:</a:t>
            </a:r>
            <a:endParaRPr lang="en-US" dirty="0"/>
          </a:p>
          <a:p>
            <a:pPr marL="109728" indent="0" algn="just" rtl="1">
              <a:buNone/>
            </a:pPr>
            <a:r>
              <a:rPr lang="ar-SA" dirty="0"/>
              <a:t>راهنمای آموزشی در طراحی،اجرا،ارزشیابی و توسعه برنامه های درسی با معلم همکاری نزدیک و حرفه ای دارد.همچنین ارائه کمک های مورد نیاز به معلم با هدف تحقق هدف های برنامه های درسی از فعالیت های راهنمای آموزشی است.</a:t>
            </a:r>
            <a:endParaRPr lang="en-US" dirty="0"/>
          </a:p>
          <a:p>
            <a:pPr marL="109728" indent="0" algn="just" rtl="1">
              <a:buNone/>
            </a:pPr>
            <a:r>
              <a:rPr lang="ar-SA" dirty="0"/>
              <a:t>3-نظارت و هماهنگی:</a:t>
            </a:r>
            <a:endParaRPr lang="en-US" dirty="0"/>
          </a:p>
          <a:p>
            <a:pPr marL="109728" indent="0" algn="just" rtl="1">
              <a:buNone/>
            </a:pPr>
            <a:r>
              <a:rPr lang="ar-SA" dirty="0"/>
              <a:t>تمام سازمان ها از جمله آموزش و پرورش ،برای اطمینان از نیل به هدف هایی که نظام برای آن ها تعیین کرده است به نوعی نظارت و هماهنگی متوسل می شوند.هنگامی که برنامه درسی سنگین تر باشد این وظیفه سنگین تر است.شناخت تخصصها واستفاده از آن ها درمدارس به منظور پاسخگویی به این نیازها لازم مینماید؛واین مسئولیت برعهده راهنمایان آموزشی است که با معلمان به طور مستقیم همکاری دارند.بدیهی است نظام های آموزشی ای که سیستم های معتبرتری برای ارزشیابی عملکرد معلمان خود دارند،تا حد بسیار قادرند عملکرد آموزشی مطلوبتری را نیز تضمیین کنند.دراین نظام های آموزشی،راهنمای آموزشی کلید این تضمین و اطمینان است.</a:t>
            </a:r>
            <a:endParaRPr lang="en-US" dirty="0"/>
          </a:p>
        </p:txBody>
      </p:sp>
      <p:sp>
        <p:nvSpPr>
          <p:cNvPr id="3" name="Title 2"/>
          <p:cNvSpPr>
            <a:spLocks noGrp="1"/>
          </p:cNvSpPr>
          <p:nvPr>
            <p:ph type="title"/>
          </p:nvPr>
        </p:nvSpPr>
        <p:spPr/>
        <p:txBody>
          <a:bodyPr/>
          <a:lstStyle/>
          <a:p>
            <a:pPr algn="ctr"/>
            <a:r>
              <a:rPr lang="ar-SA">
                <a:effectLst/>
              </a:rPr>
              <a:t>وظایف راهنمای آموزشی</a:t>
            </a:r>
            <a:endParaRPr lang="en-US"/>
          </a:p>
        </p:txBody>
      </p:sp>
    </p:spTree>
    <p:extLst>
      <p:ext uri="{BB962C8B-B14F-4D97-AF65-F5344CB8AC3E}">
        <p14:creationId xmlns:p14="http://schemas.microsoft.com/office/powerpoint/2010/main" val="659656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lgn="just" rtl="1">
              <a:buNone/>
            </a:pPr>
            <a:endParaRPr lang="en-US" dirty="0"/>
          </a:p>
          <a:p>
            <a:pPr marL="109728" indent="0" algn="just" rtl="1">
              <a:buNone/>
            </a:pPr>
            <a:r>
              <a:rPr lang="ar-SA" dirty="0"/>
              <a:t>4-رهبری آموزشی:</a:t>
            </a:r>
            <a:endParaRPr lang="en-US" dirty="0"/>
          </a:p>
          <a:p>
            <a:pPr marL="109728" indent="0" algn="just" rtl="1">
              <a:buNone/>
            </a:pPr>
            <a:r>
              <a:rPr lang="ar-SA" dirty="0"/>
              <a:t>وظیفه اصلی راهنمایان اموزشی همکاری حرفه ای با معلمان و ارائه رهنمودها و راهبردهایی است که به معلمان کمک می کند کارشان را بهتر انجام دهند.وظایفی مانند،تهیه وسایل و تجهیزات مورد نیاز معلم،اجرای خط مشی ها،....</a:t>
            </a:r>
            <a:endParaRPr lang="en-US" dirty="0"/>
          </a:p>
          <a:p>
            <a:pPr marL="109728" indent="0" algn="just" rtl="1">
              <a:buNone/>
            </a:pPr>
            <a:r>
              <a:rPr lang="ar-SA" dirty="0"/>
              <a:t>این قدر میزان این تاثیر گذاری از طریق رهبری غیر رسمی باشد،احتمال پذیرش رهنمودهای راهنمایان آموزشی از طرف معلمان درباره انجام دادن وظایفشان افزایش خواهد یافت.</a:t>
            </a:r>
            <a:endParaRPr lang="en-US" dirty="0"/>
          </a:p>
          <a:p>
            <a:pPr marL="109728" indent="0" algn="just" rtl="1">
              <a:buNone/>
            </a:pPr>
            <a:r>
              <a:rPr lang="ar-SA" dirty="0"/>
              <a:t>5-ایجاد انگیزه:</a:t>
            </a:r>
            <a:endParaRPr lang="en-US" dirty="0"/>
          </a:p>
          <a:p>
            <a:pPr marL="109728" indent="0" algn="just" rtl="1">
              <a:buNone/>
            </a:pPr>
            <a:r>
              <a:rPr lang="ar-SA" dirty="0"/>
              <a:t>به اعتقاد روانشناسان و پژوهشگران تربیتی و سازمانی انگیزه های گوناگونی محرک کار و فعالیت افراد در سازمانهاست.راهنمایان آموزشی از طریق نظر خواهی از معلمان،مشارکت دادن آنان در تصمیم گیری ها،سهیم کردن آنان در اداره امور آموزشی مدرسه،توجه به نیازهای حرفه ای و کمک به رشد و پیشرفت آنان در اداره امور آموزشی مدرسه،توجه به نیازهای حرفه ای و کمک به رشد و پیشرفت آنان،تشویق و حمایت از آنان در مواقع ضروری و جلب اعتماد و احترام آنان ،به با انگیزه کار کردن معلمان فاقد انگیزه کمک می کنند.(اسنایدر و پیترسون،1970)</a:t>
            </a:r>
            <a:endParaRPr lang="en-US" dirty="0"/>
          </a:p>
          <a:p>
            <a:pPr marL="109728" indent="0" algn="just">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233364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109728" indent="0" algn="just" rtl="1">
              <a:buNone/>
            </a:pPr>
            <a:r>
              <a:rPr lang="ar-SA" dirty="0"/>
              <a:t> </a:t>
            </a:r>
            <a:endParaRPr lang="en-US" dirty="0"/>
          </a:p>
          <a:p>
            <a:pPr marL="109728" indent="0" algn="just" rtl="1">
              <a:buNone/>
            </a:pPr>
            <a:r>
              <a:rPr lang="ar-SA" dirty="0"/>
              <a:t>6-تمرین و نمایش معلمی:</a:t>
            </a:r>
            <a:endParaRPr lang="en-US" dirty="0"/>
          </a:p>
          <a:p>
            <a:pPr marL="109728" indent="0" algn="just" rtl="1">
              <a:buNone/>
            </a:pPr>
            <a:r>
              <a:rPr lang="ar-SA" dirty="0"/>
              <a:t>راهنمای آموزشی در نقش معلمی،روش های نوین تدریس را برای معلمان اجرا می کند و در مقابل از آنان می خواهد که رو ش های جدید را به کار گیرند ونتایج آنرا در کلاس درس مطالعه وبررسی کنند.این امر مستلزم ارتباط مستمر با دیگر نظام های آموزشی است.</a:t>
            </a:r>
            <a:endParaRPr lang="en-US" dirty="0"/>
          </a:p>
          <a:p>
            <a:pPr marL="109728" indent="0" algn="just" rtl="1">
              <a:buNone/>
            </a:pPr>
            <a:r>
              <a:rPr lang="ar-SA" dirty="0"/>
              <a:t>7-پیشرفت حرفه ایی:</a:t>
            </a:r>
            <a:endParaRPr lang="en-US" dirty="0"/>
          </a:p>
          <a:p>
            <a:pPr marL="109728" indent="0" algn="just" rtl="1">
              <a:buNone/>
            </a:pPr>
            <a:r>
              <a:rPr lang="ar-SA" dirty="0"/>
              <a:t>این امر که همه نظام های آموزشی به اهمیت نیروی انسانی متخصص و نقش تعیین کننده آن در سرنوشت تحصیلی دانش آموزان پی برده اند و سعی دارند معیارهای کیفی و بالایی برای استخدام پرسنل آموزش خویش تهیه و تدوین کنند،واقعیتی انکار ناپذیر است.راهنمایان آموزشی باید در ایجاد زمینه و فرصت مناسب برای پیشرفت حرفه ای معلمان کوشش نمایند.این برنامه زمانی اثر بیشتری دارد که خود معلمان نیز بخواهند به پیشرفت حرفه ای خود کمک کنند.</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1824540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76400"/>
            <a:ext cx="8229600" cy="4525963"/>
          </a:xfrm>
        </p:spPr>
        <p:txBody>
          <a:bodyPr>
            <a:normAutofit fontScale="85000" lnSpcReduction="20000"/>
          </a:bodyPr>
          <a:lstStyle/>
          <a:p>
            <a:pPr marL="109728" indent="0" algn="just" rtl="1">
              <a:buNone/>
            </a:pPr>
            <a:r>
              <a:rPr lang="ar-SA" dirty="0"/>
              <a:t> </a:t>
            </a:r>
            <a:endParaRPr lang="en-US" dirty="0"/>
          </a:p>
          <a:p>
            <a:pPr marL="109728" indent="0" algn="just" rtl="1">
              <a:buNone/>
            </a:pPr>
            <a:r>
              <a:rPr lang="ar-SA" dirty="0"/>
              <a:t>8-اجرای پژوهش های عملیاتی و کاربردی(</a:t>
            </a:r>
            <a:r>
              <a:rPr lang="en-US" dirty="0"/>
              <a:t>action and applied researches</a:t>
            </a:r>
            <a:r>
              <a:rPr lang="ar-SA" dirty="0"/>
              <a:t>):</a:t>
            </a:r>
            <a:endParaRPr lang="en-US" dirty="0"/>
          </a:p>
          <a:p>
            <a:pPr marL="109728" indent="0" algn="just" rtl="1">
              <a:buNone/>
            </a:pPr>
            <a:r>
              <a:rPr lang="ar-SA" dirty="0"/>
              <a:t>درنقش تحقیقاتی،راهنمای آموزشی مبتکر و مروج تحقیقات در آموزش و پرورش است.او از یک طرف با همکاری معلم زمینه هایی را که نیاز به تحقیقات دارد شناسایی می کند و از طرف دیگر در طرح و اجرای آنها و کاربرد یافته های تحقیقات به معلم کمک می نماید.اعتقاد متخصصان براین است که معلمان باید با هدف اصلاح فرآیند آموزش پژوهش های عملیاتی را در مدرسه راجرا کنند و کار گروهی و تحقیق عملیاتی مبتنی بر همکاری مشترک ، (</a:t>
            </a:r>
            <a:r>
              <a:rPr lang="en-US" dirty="0"/>
              <a:t>collaborative action research</a:t>
            </a:r>
            <a:r>
              <a:rPr lang="ar-SA" dirty="0"/>
              <a:t>) همه معلمان بهترین نوع اجرای طرح های عملیاتی است.(گلیکمان،گوردن و راس گوردن،1995)این گونه فعالیت ها با همکاری گروه تحقیق(</a:t>
            </a:r>
            <a:r>
              <a:rPr lang="en-US" dirty="0"/>
              <a:t>research team</a:t>
            </a:r>
            <a:r>
              <a:rPr lang="ar-SA" dirty="0"/>
              <a:t>) اجرا می شود و راهنمای آموزشی یا یکی از معلمان برگزیده به ریاست گروه پژوهشی(</a:t>
            </a:r>
            <a:r>
              <a:rPr lang="en-US" dirty="0"/>
              <a:t>head director of research team</a:t>
            </a:r>
            <a:r>
              <a:rPr lang="ar-SA" dirty="0"/>
              <a:t> )انتخاب گردیده،مسئولیت اصلی هدایت و اجرای طرح پژوهشی را برعهده می گیرد.</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27069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lgn="just" rtl="1">
              <a:buNone/>
            </a:pPr>
            <a:r>
              <a:rPr lang="ar-SA" dirty="0"/>
              <a:t>بن هاریس(1963) برای نظارت و راهنمایی آموزشی به عنوان کارکردهای اساسی در نظام آموزشی دست کم ده وظیفه کلی بدین شرح قائل است:</a:t>
            </a:r>
            <a:endParaRPr lang="en-US" dirty="0"/>
          </a:p>
          <a:p>
            <a:pPr marL="109728" indent="0" algn="just" rtl="1">
              <a:buNone/>
            </a:pPr>
            <a:r>
              <a:rPr lang="ar-SA" dirty="0"/>
              <a:t>1-توسعه برنامه درسی</a:t>
            </a:r>
            <a:endParaRPr lang="en-US" dirty="0"/>
          </a:p>
          <a:p>
            <a:pPr marL="109728" indent="0" algn="just" rtl="1">
              <a:buNone/>
            </a:pPr>
            <a:r>
              <a:rPr lang="ar-SA" dirty="0"/>
              <a:t>2-سازماندهی آموزش</a:t>
            </a:r>
            <a:endParaRPr lang="en-US" dirty="0"/>
          </a:p>
          <a:p>
            <a:pPr marL="109728" indent="0" algn="just" rtl="1">
              <a:buNone/>
            </a:pPr>
            <a:r>
              <a:rPr lang="ar-SA" dirty="0"/>
              <a:t>3-کارگزینی(گزینش و استخدام معلم)</a:t>
            </a:r>
            <a:endParaRPr lang="en-US" dirty="0"/>
          </a:p>
          <a:p>
            <a:pPr marL="109728" indent="0" algn="just" rtl="1">
              <a:buNone/>
            </a:pPr>
            <a:r>
              <a:rPr lang="ar-SA" dirty="0"/>
              <a:t>4-فراهم ساختن امکانات و تسهیلات</a:t>
            </a:r>
            <a:endParaRPr lang="en-US" dirty="0"/>
          </a:p>
          <a:p>
            <a:pPr marL="109728" indent="0" algn="just" rtl="1">
              <a:buNone/>
            </a:pPr>
            <a:r>
              <a:rPr lang="ar-SA" dirty="0"/>
              <a:t>5-تهیه و تدارک لوازم و ابزار</a:t>
            </a:r>
            <a:endParaRPr lang="en-US" dirty="0"/>
          </a:p>
          <a:p>
            <a:pPr marL="109728" indent="0" algn="just" rtl="1">
              <a:buNone/>
            </a:pPr>
            <a:r>
              <a:rPr lang="ar-SA" dirty="0"/>
              <a:t>6-به اجرا در آوردن برنامه های آموزش ضمن خدمت</a:t>
            </a:r>
            <a:endParaRPr lang="en-US" dirty="0"/>
          </a:p>
          <a:p>
            <a:pPr marL="109728" indent="0" algn="just" rtl="1">
              <a:buNone/>
            </a:pPr>
            <a:r>
              <a:rPr lang="ar-SA" dirty="0"/>
              <a:t>7-توجیه کارکنان جدید و آشنا کردن آنان با محیط آموزشی</a:t>
            </a:r>
            <a:endParaRPr lang="en-US" dirty="0"/>
          </a:p>
          <a:p>
            <a:pPr marL="109728" indent="0" algn="just" rtl="1">
              <a:buNone/>
            </a:pPr>
            <a:r>
              <a:rPr lang="ar-SA" dirty="0"/>
              <a:t>8-مرتبط ساختن خدمات ویژه با هدف های اساسسی آموزشی</a:t>
            </a:r>
            <a:endParaRPr lang="en-US" dirty="0"/>
          </a:p>
          <a:p>
            <a:pPr marL="109728" indent="0" algn="just" rtl="1">
              <a:buNone/>
            </a:pPr>
            <a:r>
              <a:rPr lang="ar-SA" dirty="0"/>
              <a:t>9-ارتباط گسترده با مردم</a:t>
            </a:r>
            <a:endParaRPr lang="en-US" dirty="0"/>
          </a:p>
          <a:p>
            <a:pPr marL="109728" indent="0" algn="just" rtl="1">
              <a:buNone/>
            </a:pPr>
            <a:r>
              <a:rPr lang="ar-SA" dirty="0"/>
              <a:t>10-ارزشیابی منظم و مستمر(</a:t>
            </a:r>
            <a:r>
              <a:rPr lang="en-US" dirty="0"/>
              <a:t>corrective actions</a:t>
            </a:r>
            <a:r>
              <a:rPr lang="ar-SA" dirty="0"/>
              <a:t>)</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46204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just" rtl="1">
              <a:buNone/>
            </a:pPr>
            <a:r>
              <a:rPr lang="ar-SA" dirty="0"/>
              <a:t>ماینر گوئین(1974) ضمن تحلیل وظایف و مسئولیت های راهنمایان آموزشی در نظام های آموزشی،مسئولیت های آنان را در سه مورد کلی طبقه بندی و خلاصه کرده است.</a:t>
            </a:r>
            <a:endParaRPr lang="en-US" dirty="0"/>
          </a:p>
          <a:p>
            <a:pPr marL="109728" indent="0" algn="just" rtl="1">
              <a:buNone/>
            </a:pPr>
            <a:r>
              <a:rPr lang="ar-SA" dirty="0"/>
              <a:t>الف-مسئولیت کمک به معلم</a:t>
            </a:r>
            <a:endParaRPr lang="en-US" dirty="0"/>
          </a:p>
          <a:p>
            <a:pPr marL="109728" indent="0" algn="just" rtl="1">
              <a:buNone/>
            </a:pPr>
            <a:r>
              <a:rPr lang="ar-SA" dirty="0"/>
              <a:t>ب-مسئولیت هماهنگ کردن و قراردادن خدمات آموزشی مدرسه در اختیار همه معلمان</a:t>
            </a:r>
            <a:endParaRPr lang="en-US" dirty="0"/>
          </a:p>
          <a:p>
            <a:pPr marL="109728" indent="0" algn="just" rtl="1">
              <a:buNone/>
            </a:pPr>
            <a:r>
              <a:rPr lang="ar-SA" dirty="0"/>
              <a:t>ج-مسئولیت عمل کردن به عنوان یک فرد مرجع جهت کمک به رئیس اموزش و پرورش منطقه و دیگرکارکنان اجرایی</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7580797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626291"/>
          </a:xfrm>
        </p:spPr>
        <p:txBody>
          <a:bodyPr>
            <a:normAutofit fontScale="85000" lnSpcReduction="10000"/>
          </a:bodyPr>
          <a:lstStyle/>
          <a:p>
            <a:pPr marL="109728" indent="0" algn="just" rtl="1">
              <a:buNone/>
            </a:pPr>
            <a:r>
              <a:rPr lang="ar-SA" dirty="0"/>
              <a:t>وی معتقد است راهنمای آموزشی در نظام های آموزشی پیشرو و توسعه مدار باید به نحو شایسته ایی آمادگی انجام وظایف اساسی ذیل را داشته باشد تا نتایج بهتری از فرآیند تعلیم و تربیت دانش آموزان به دست آورد:</a:t>
            </a:r>
            <a:endParaRPr lang="en-US" dirty="0"/>
          </a:p>
          <a:p>
            <a:pPr marL="109728" indent="0" algn="just" rtl="1">
              <a:buNone/>
            </a:pPr>
            <a:r>
              <a:rPr lang="ar-SA" dirty="0"/>
              <a:t>1-کمک به معلم برای شناسایی و درک به کودکان</a:t>
            </a:r>
            <a:endParaRPr lang="en-US" dirty="0"/>
          </a:p>
          <a:p>
            <a:pPr marL="109728" indent="0" algn="just" rtl="1">
              <a:buNone/>
            </a:pPr>
            <a:r>
              <a:rPr lang="ar-SA" dirty="0"/>
              <a:t>2-کمک به رشد و پیشرفت معلم به عنوان فردی مستقل و نیز رکن اساسی مدرسه</a:t>
            </a:r>
            <a:endParaRPr lang="en-US" dirty="0"/>
          </a:p>
          <a:p>
            <a:pPr marL="109728" indent="0" algn="just" rtl="1">
              <a:buNone/>
            </a:pPr>
            <a:r>
              <a:rPr lang="ar-SA" dirty="0"/>
              <a:t>3-کمک به معلمان در جهت استفاده موثر و مطلوب از لوازم و وسایل آموزشی</a:t>
            </a:r>
            <a:endParaRPr lang="en-US" dirty="0"/>
          </a:p>
          <a:p>
            <a:pPr marL="109728" indent="0" algn="just" rtl="1">
              <a:buNone/>
            </a:pPr>
            <a:r>
              <a:rPr lang="ar-SA" dirty="0"/>
              <a:t>4-کمک به معلم برای اصلاح روش تدریس</a:t>
            </a:r>
            <a:endParaRPr lang="en-US" dirty="0"/>
          </a:p>
          <a:p>
            <a:pPr marL="109728" indent="0" algn="just" rtl="1">
              <a:buNone/>
            </a:pPr>
            <a:r>
              <a:rPr lang="ar-SA" dirty="0"/>
              <a:t>5-کمک به متخصصان نظام آموزشی</a:t>
            </a:r>
            <a:endParaRPr lang="en-US" dirty="0"/>
          </a:p>
          <a:p>
            <a:pPr marL="109728" indent="0" algn="just" rtl="1">
              <a:buNone/>
            </a:pPr>
            <a:r>
              <a:rPr lang="ar-SA" dirty="0"/>
              <a:t>6-کمک به معلم در اتخاذ بهترین روش ارزشیابی دانش آموزان</a:t>
            </a:r>
            <a:endParaRPr lang="en-US" dirty="0"/>
          </a:p>
          <a:p>
            <a:pPr marL="109728" indent="0" algn="just" rtl="1">
              <a:buNone/>
            </a:pPr>
            <a:r>
              <a:rPr lang="ar-SA" dirty="0"/>
              <a:t>7-تشویق معلم به منظور ارزشیابی از کار،برنامه ریزی و پیشرفت خودش</a:t>
            </a:r>
            <a:endParaRPr lang="en-US" dirty="0"/>
          </a:p>
          <a:p>
            <a:pPr marL="109728" indent="0" algn="just" rtl="1">
              <a:buNone/>
            </a:pPr>
            <a:r>
              <a:rPr lang="ar-SA" dirty="0"/>
              <a:t>8-کمک به معلم در کسب ثبات کاری و احساس امنیت شغلی در جامعه</a:t>
            </a:r>
            <a:endParaRPr lang="en-US" dirty="0"/>
          </a:p>
          <a:p>
            <a:pPr marL="109728" indent="0" algn="just" rtl="1">
              <a:buNone/>
            </a:pPr>
            <a:r>
              <a:rPr lang="ar-SA" dirty="0"/>
              <a:t>9-شرکت دادن معلم در گروه های آموزشی به منظور اصلاح برنامه درسی و سعی در قبول مسئولیت از طرف معلم</a:t>
            </a:r>
            <a:endParaRPr lang="en-US" dirty="0"/>
          </a:p>
          <a:p>
            <a:pPr marL="109728" indent="0" algn="just" rtl="1">
              <a:buNone/>
            </a:pPr>
            <a:r>
              <a:rPr lang="ar-SA" dirty="0"/>
              <a:t>10-آگاه کردن والدین و جامعه از نحوه عملکرد مدرسه و پیشرفت های آن،مسئولیت پذیری</a:t>
            </a:r>
            <a:r>
              <a:rPr lang="en-US" dirty="0"/>
              <a:t>responsibility</a:t>
            </a:r>
            <a:r>
              <a:rPr lang="ar-SA" dirty="0"/>
              <a:t>، پاسخگویی</a:t>
            </a:r>
            <a:r>
              <a:rPr lang="en-US" dirty="0"/>
              <a:t>accountability</a:t>
            </a:r>
          </a:p>
        </p:txBody>
      </p:sp>
    </p:spTree>
    <p:extLst>
      <p:ext uri="{BB962C8B-B14F-4D97-AF65-F5344CB8AC3E}">
        <p14:creationId xmlns:p14="http://schemas.microsoft.com/office/powerpoint/2010/main" val="1472703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3065779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2888" y="836613"/>
            <a:ext cx="8793162" cy="5400675"/>
          </a:xfrm>
        </p:spPr>
        <p:txBody>
          <a:bodyPr/>
          <a:lstStyle/>
          <a:p>
            <a:pPr marL="80963" indent="0" algn="r" rtl="1" eaLnBrk="1" hangingPunct="1">
              <a:lnSpc>
                <a:spcPct val="150000"/>
              </a:lnSpc>
              <a:buFont typeface="Wingdings 2" panose="05020102010507070707" pitchFamily="18" charset="2"/>
              <a:buNone/>
            </a:pPr>
            <a:endParaRPr lang="fa-IR" sz="1000" b="1" smtClean="0">
              <a:solidFill>
                <a:srgbClr val="0070C0"/>
              </a:solidFill>
              <a:cs typeface="B Sahar" pitchFamily="2" charset="-78"/>
            </a:endParaRPr>
          </a:p>
          <a:p>
            <a:pPr marL="80963" indent="0" algn="r" rtl="1" eaLnBrk="1" hangingPunct="1">
              <a:lnSpc>
                <a:spcPct val="150000"/>
              </a:lnSpc>
              <a:buFont typeface="Wingdings 2" panose="05020102010507070707" pitchFamily="18" charset="2"/>
              <a:buNone/>
            </a:pPr>
            <a:r>
              <a:rPr lang="fa-IR" sz="3200" b="1" smtClean="0">
                <a:solidFill>
                  <a:srgbClr val="002060"/>
                </a:solidFill>
                <a:cs typeface="B Homa" panose="00000400000000000000" pitchFamily="2" charset="-78"/>
              </a:rPr>
              <a:t>کتاب</a:t>
            </a:r>
            <a:r>
              <a:rPr lang="fa-IR" sz="3200" b="1" smtClean="0">
                <a:solidFill>
                  <a:srgbClr val="0070C0"/>
                </a:solidFill>
                <a:cs typeface="B Homa" panose="00000400000000000000" pitchFamily="2" charset="-78"/>
              </a:rPr>
              <a:t> </a:t>
            </a:r>
            <a:r>
              <a:rPr lang="fa-IR" sz="3200" b="1" smtClean="0">
                <a:solidFill>
                  <a:srgbClr val="002060"/>
                </a:solidFill>
                <a:cs typeface="B Homa" panose="00000400000000000000" pitchFamily="2" charset="-78"/>
              </a:rPr>
              <a:t>نظارت و راهنمایی آموزشی :دکتر مصطفی نیکنامی</a:t>
            </a:r>
          </a:p>
          <a:p>
            <a:pPr marL="80963" indent="0" algn="r" rtl="1" eaLnBrk="1" hangingPunct="1">
              <a:lnSpc>
                <a:spcPct val="150000"/>
              </a:lnSpc>
              <a:buFont typeface="Wingdings 2" panose="05020102010507070707" pitchFamily="18" charset="2"/>
              <a:buNone/>
            </a:pPr>
            <a:r>
              <a:rPr lang="fa-IR" sz="4400" b="1" smtClean="0">
                <a:solidFill>
                  <a:srgbClr val="0070C0"/>
                </a:solidFill>
                <a:cs typeface="B Sahar" pitchFamily="2" charset="-78"/>
              </a:rPr>
              <a:t>فصل پنجم :</a:t>
            </a:r>
            <a:endParaRPr lang="fa-IR" smtClean="0">
              <a:cs typeface="B Titr" panose="00000700000000000000" pitchFamily="2" charset="-78"/>
            </a:endParaRPr>
          </a:p>
        </p:txBody>
      </p:sp>
      <p:sp>
        <p:nvSpPr>
          <p:cNvPr id="2" name="Rectangle 1"/>
          <p:cNvSpPr/>
          <p:nvPr/>
        </p:nvSpPr>
        <p:spPr>
          <a:xfrm>
            <a:off x="243377" y="4869160"/>
            <a:ext cx="8640959" cy="1015663"/>
          </a:xfrm>
          <a:prstGeom prst="rect">
            <a:avLst/>
          </a:prstGeom>
          <a:noFill/>
        </p:spPr>
        <p:txBody>
          <a:bodyPr>
            <a:spAutoFit/>
          </a:bodyPr>
          <a:lstStyle/>
          <a:p>
            <a:pPr marL="82296" algn="r" rtl="1" fontAlgn="auto">
              <a:lnSpc>
                <a:spcPct val="150000"/>
              </a:lnSpc>
              <a:spcBef>
                <a:spcPts val="0"/>
              </a:spcBef>
              <a:spcAft>
                <a:spcPts val="0"/>
              </a:spcAft>
              <a:defRPr/>
            </a:pPr>
            <a:r>
              <a:rPr lang="fa-I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ea typeface="+mn-ea"/>
                <a:cs typeface="B Titr" pitchFamily="2" charset="-78"/>
              </a:rPr>
              <a:t>اصول و روشهای نظارت و راهنمایی آموزشی </a:t>
            </a:r>
          </a:p>
        </p:txBody>
      </p:sp>
      <p:pic>
        <p:nvPicPr>
          <p:cNvPr id="61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276475"/>
            <a:ext cx="3529013" cy="2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48510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550" y="260350"/>
            <a:ext cx="7497763" cy="750888"/>
          </a:xfrm>
        </p:spPr>
        <p:txBody>
          <a:bodyPr>
            <a:normAutofit/>
          </a:bodyPr>
          <a:lstStyle/>
          <a:p>
            <a:pPr algn="r" rtl="1" eaLnBrk="1" fontAlgn="auto" hangingPunct="1">
              <a:spcAft>
                <a:spcPts val="0"/>
              </a:spcAft>
              <a:defRPr/>
            </a:pPr>
            <a:r>
              <a:rPr lang="fa-IR" dirty="0" smtClean="0">
                <a:solidFill>
                  <a:srgbClr val="FF0000"/>
                </a:solidFill>
                <a:cs typeface="B Titr" pitchFamily="2" charset="-78"/>
              </a:rPr>
              <a:t>مقدمه </a:t>
            </a:r>
            <a:endParaRPr lang="fa-IR" dirty="0">
              <a:solidFill>
                <a:srgbClr val="FF0000"/>
              </a:solidFill>
              <a:cs typeface="B Titr" pitchFamily="2" charset="-78"/>
            </a:endParaRPr>
          </a:p>
        </p:txBody>
      </p:sp>
      <p:sp>
        <p:nvSpPr>
          <p:cNvPr id="2" name="Content Placeholder 1"/>
          <p:cNvSpPr>
            <a:spLocks noGrp="1"/>
          </p:cNvSpPr>
          <p:nvPr>
            <p:ph idx="1"/>
          </p:nvPr>
        </p:nvSpPr>
        <p:spPr>
          <a:xfrm>
            <a:off x="755650" y="1412875"/>
            <a:ext cx="7974013" cy="4608513"/>
          </a:xfrm>
        </p:spPr>
        <p:txBody>
          <a:bodyPr>
            <a:normAutofit lnSpcReduction="10000"/>
          </a:bodyPr>
          <a:lstStyle/>
          <a:p>
            <a:pPr algn="just" rtl="1" eaLnBrk="1" hangingPunct="1">
              <a:lnSpc>
                <a:spcPct val="150000"/>
              </a:lnSpc>
            </a:pPr>
            <a:r>
              <a:rPr lang="fa-IR" sz="2800" smtClean="0">
                <a:cs typeface="B Mitra" panose="00000400000000000000" pitchFamily="2" charset="-78"/>
              </a:rPr>
              <a:t>اثر بخشی و اهمیت برنامه های نظارت و راهنمایی آموزشی وقتی روشن می شود که مشخص شود راهنمایان آموزشی تا چه میزان اصول آنرا رعایت کرده اند و تا چه حد مشکلات و نارساییهای موجود آموزشی رفع گردیده و عملکرد معلمان بهبود یافته است.</a:t>
            </a:r>
          </a:p>
          <a:p>
            <a:pPr algn="just" rtl="1" eaLnBrk="1" hangingPunct="1">
              <a:lnSpc>
                <a:spcPct val="150000"/>
              </a:lnSpc>
            </a:pPr>
            <a:r>
              <a:rPr lang="fa-IR" sz="2800" smtClean="0">
                <a:cs typeface="B Mitra" panose="00000400000000000000" pitchFamily="2" charset="-78"/>
              </a:rPr>
              <a:t>راهنمایان آموزشی در تحقق این هدف باید از اصول نظارت و راهنمایی آموزشی پیروی کنند و همواره این اصول را در برنامه ها و فعالیتهای خود مورد توجه قرار دهند.</a:t>
            </a:r>
          </a:p>
        </p:txBody>
      </p:sp>
    </p:spTree>
    <p:extLst>
      <p:ext uri="{BB962C8B-B14F-4D97-AF65-F5344CB8AC3E}">
        <p14:creationId xmlns:p14="http://schemas.microsoft.com/office/powerpoint/2010/main" val="2824206178"/>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836613"/>
            <a:ext cx="8785225" cy="5905500"/>
          </a:xfrm>
        </p:spPr>
        <p:txBody>
          <a:bodyPr>
            <a:normAutofit/>
          </a:bodyPr>
          <a:lstStyle/>
          <a:p>
            <a:pPr marL="274320" indent="-274320" algn="just" rtl="1" eaLnBrk="1" fontAlgn="auto" hangingPunct="1">
              <a:spcAft>
                <a:spcPts val="0"/>
              </a:spcAft>
              <a:buClr>
                <a:schemeClr val="accent3"/>
              </a:buClr>
              <a:buFont typeface="Wingdings 2"/>
              <a:buChar char=""/>
              <a:defRPr/>
            </a:pPr>
            <a:r>
              <a:rPr lang="fa-IR" sz="1700" b="1" dirty="0">
                <a:ea typeface="+mn-ea"/>
                <a:cs typeface="B Mitra" pitchFamily="2" charset="-78"/>
              </a:rPr>
              <a:t>مارکس و استوپس (1961) </a:t>
            </a:r>
            <a:r>
              <a:rPr lang="fa-IR" sz="1700" b="1" dirty="0" smtClean="0">
                <a:ea typeface="+mn-ea"/>
                <a:cs typeface="B Mitra" pitchFamily="2" charset="-78"/>
              </a:rPr>
              <a:t>در </a:t>
            </a:r>
            <a:r>
              <a:rPr lang="fa-IR" sz="1700" b="1" dirty="0">
                <a:ea typeface="+mn-ea"/>
                <a:cs typeface="B Mitra" pitchFamily="2" charset="-78"/>
              </a:rPr>
              <a:t>این رابطه </a:t>
            </a:r>
            <a:r>
              <a:rPr lang="fa-IR" sz="1700" b="1" dirty="0" smtClean="0">
                <a:ea typeface="+mn-ea"/>
                <a:cs typeface="B Mitra" pitchFamily="2" charset="-78"/>
              </a:rPr>
              <a:t>اصولی را </a:t>
            </a:r>
            <a:r>
              <a:rPr lang="fa-IR" sz="1700" b="1" dirty="0">
                <a:ea typeface="+mn-ea"/>
                <a:cs typeface="B Mitra" pitchFamily="2" charset="-78"/>
              </a:rPr>
              <a:t>مطرح </a:t>
            </a:r>
            <a:r>
              <a:rPr lang="fa-IR" sz="1700" b="1" dirty="0" smtClean="0">
                <a:ea typeface="+mn-ea"/>
                <a:cs typeface="B Mitra" pitchFamily="2" charset="-78"/>
              </a:rPr>
              <a:t>میکنند، برخی از آنها عبارتند از:</a:t>
            </a:r>
          </a:p>
          <a:p>
            <a:pPr marL="82296" indent="0" algn="just" rtl="1" eaLnBrk="1" fontAlgn="auto" hangingPunct="1">
              <a:spcAft>
                <a:spcPts val="0"/>
              </a:spcAft>
              <a:buClr>
                <a:schemeClr val="accent3"/>
              </a:buClr>
              <a:buFont typeface="Wingdings 2"/>
              <a:buNone/>
              <a:defRPr/>
            </a:pPr>
            <a:endParaRPr lang="fa-IR" sz="1700" b="1" dirty="0">
              <a:ea typeface="+mn-ea"/>
              <a:cs typeface="B Mitra" pitchFamily="2" charset="-78"/>
            </a:endParaRPr>
          </a:p>
          <a:p>
            <a:pPr marL="82296" indent="0" algn="just" rtl="1" eaLnBrk="1" fontAlgn="auto" hangingPunct="1">
              <a:lnSpc>
                <a:spcPct val="160000"/>
              </a:lnSpc>
              <a:spcAft>
                <a:spcPts val="0"/>
              </a:spcAft>
              <a:buClr>
                <a:schemeClr val="accent3"/>
              </a:buClr>
              <a:buFont typeface="Wingdings 2"/>
              <a:buNone/>
              <a:defRPr/>
            </a:pPr>
            <a:r>
              <a:rPr lang="fa-IR" sz="1700" b="1" dirty="0" smtClean="0">
                <a:ea typeface="+mn-ea"/>
                <a:cs typeface="B Mitra" pitchFamily="2" charset="-78"/>
              </a:rPr>
              <a:t>1. نظارت </a:t>
            </a:r>
            <a:r>
              <a:rPr lang="fa-IR" sz="1700" b="1" dirty="0">
                <a:ea typeface="+mn-ea"/>
                <a:cs typeface="B Mitra" pitchFamily="2" charset="-78"/>
              </a:rPr>
              <a:t>و راهنمایی آموزشی </a:t>
            </a:r>
            <a:r>
              <a:rPr lang="fa-IR" sz="1700" b="1" dirty="0" smtClean="0">
                <a:ea typeface="+mn-ea"/>
                <a:cs typeface="B Mitra" pitchFamily="2" charset="-78"/>
              </a:rPr>
              <a:t>که بخش کامل و جامعی از  برنامه آموزشی است ، </a:t>
            </a:r>
            <a:r>
              <a:rPr lang="fa-IR" sz="1700" b="1" dirty="0" smtClean="0">
                <a:solidFill>
                  <a:srgbClr val="7030A0"/>
                </a:solidFill>
                <a:ea typeface="+mn-ea"/>
                <a:cs typeface="B Mitra" pitchFamily="2" charset="-78"/>
              </a:rPr>
              <a:t>کار </a:t>
            </a:r>
            <a:r>
              <a:rPr lang="fa-IR" sz="1700" b="1" dirty="0">
                <a:solidFill>
                  <a:srgbClr val="7030A0"/>
                </a:solidFill>
                <a:ea typeface="+mn-ea"/>
                <a:cs typeface="B Mitra" pitchFamily="2" charset="-78"/>
              </a:rPr>
              <a:t>و خدمتی گروهی ( تعاونی ) </a:t>
            </a:r>
            <a:r>
              <a:rPr lang="fa-IR" sz="1700" b="1" dirty="0">
                <a:ea typeface="+mn-ea"/>
                <a:cs typeface="B Mitra" pitchFamily="2" charset="-78"/>
              </a:rPr>
              <a:t>است</a:t>
            </a:r>
            <a:r>
              <a:rPr lang="fa-IR" sz="1700" b="1" dirty="0" smtClean="0">
                <a:ea typeface="+mn-ea"/>
                <a:cs typeface="B Mitra" pitchFamily="2" charset="-78"/>
              </a:rPr>
              <a:t>.</a:t>
            </a:r>
          </a:p>
          <a:p>
            <a:pPr marL="82296" indent="0" algn="just" rtl="1" eaLnBrk="1" fontAlgn="auto" hangingPunct="1">
              <a:lnSpc>
                <a:spcPct val="160000"/>
              </a:lnSpc>
              <a:spcAft>
                <a:spcPts val="0"/>
              </a:spcAft>
              <a:buClr>
                <a:schemeClr val="accent3"/>
              </a:buClr>
              <a:buFont typeface="Wingdings 2"/>
              <a:buNone/>
              <a:defRPr/>
            </a:pPr>
            <a:r>
              <a:rPr lang="fa-IR" sz="1700" b="1" dirty="0" smtClean="0">
                <a:ea typeface="+mn-ea"/>
                <a:cs typeface="B Mitra" pitchFamily="2" charset="-78"/>
              </a:rPr>
              <a:t>2</a:t>
            </a:r>
            <a:r>
              <a:rPr lang="fa-IR" sz="1700" b="1" dirty="0">
                <a:ea typeface="+mn-ea"/>
                <a:cs typeface="B Mitra" pitchFamily="2" charset="-78"/>
              </a:rPr>
              <a:t>. </a:t>
            </a:r>
            <a:r>
              <a:rPr lang="fa-IR" sz="1700" b="1" dirty="0">
                <a:solidFill>
                  <a:srgbClr val="7030A0"/>
                </a:solidFill>
                <a:ea typeface="+mn-ea"/>
                <a:cs typeface="B Mitra" pitchFamily="2" charset="-78"/>
              </a:rPr>
              <a:t>تمام معلمان </a:t>
            </a:r>
            <a:r>
              <a:rPr lang="fa-IR" sz="1700" b="1" dirty="0">
                <a:ea typeface="+mn-ea"/>
                <a:cs typeface="B Mitra" pitchFamily="2" charset="-78"/>
              </a:rPr>
              <a:t>به راهنماییها  و کمکهای راهنمای آموزشی نیاز دارند.این اصل اساسی است و </a:t>
            </a:r>
            <a:r>
              <a:rPr lang="fa-IR" sz="1700" b="1" dirty="0">
                <a:solidFill>
                  <a:srgbClr val="7030A0"/>
                </a:solidFill>
                <a:ea typeface="+mn-ea"/>
                <a:cs typeface="B Mitra" pitchFamily="2" charset="-78"/>
              </a:rPr>
              <a:t>مسئولیت </a:t>
            </a:r>
            <a:r>
              <a:rPr lang="fa-IR" sz="1700" b="1" dirty="0" smtClean="0">
                <a:ea typeface="+mn-ea"/>
                <a:cs typeface="B Mitra" pitchFamily="2" charset="-78"/>
              </a:rPr>
              <a:t>این خدمت به </a:t>
            </a:r>
            <a:r>
              <a:rPr lang="fa-IR" sz="1700" b="1" dirty="0">
                <a:ea typeface="+mn-ea"/>
                <a:cs typeface="B Mitra" pitchFamily="2" charset="-78"/>
              </a:rPr>
              <a:t>عهده </a:t>
            </a:r>
            <a:r>
              <a:rPr lang="fa-IR" sz="1700" b="1" dirty="0">
                <a:solidFill>
                  <a:srgbClr val="7030A0"/>
                </a:solidFill>
                <a:ea typeface="+mn-ea"/>
                <a:cs typeface="B Mitra" pitchFamily="2" charset="-78"/>
              </a:rPr>
              <a:t>مدیر و راهنمای آموزشی </a:t>
            </a:r>
            <a:r>
              <a:rPr lang="fa-IR" sz="1700" b="1" dirty="0">
                <a:ea typeface="+mn-ea"/>
                <a:cs typeface="B Mitra" pitchFamily="2" charset="-78"/>
              </a:rPr>
              <a:t>می باشد.</a:t>
            </a:r>
          </a:p>
          <a:p>
            <a:pPr marL="82296" indent="0" algn="just" rtl="1" eaLnBrk="1" fontAlgn="auto" hangingPunct="1">
              <a:lnSpc>
                <a:spcPct val="170000"/>
              </a:lnSpc>
              <a:spcAft>
                <a:spcPts val="0"/>
              </a:spcAft>
              <a:buClr>
                <a:schemeClr val="accent3"/>
              </a:buClr>
              <a:buFont typeface="Wingdings 2"/>
              <a:buNone/>
              <a:defRPr/>
            </a:pPr>
            <a:r>
              <a:rPr lang="fa-IR" sz="1700" b="1" dirty="0">
                <a:ea typeface="+mn-ea"/>
                <a:cs typeface="B Mitra" pitchFamily="2" charset="-78"/>
              </a:rPr>
              <a:t>3. برنامه های نظارت و راهنمای آموزشی باید </a:t>
            </a:r>
            <a:r>
              <a:rPr lang="fa-IR" sz="1700" b="1" dirty="0">
                <a:solidFill>
                  <a:srgbClr val="7030A0"/>
                </a:solidFill>
                <a:ea typeface="+mn-ea"/>
                <a:cs typeface="B Mitra" pitchFamily="2" charset="-78"/>
              </a:rPr>
              <a:t>پاسخگوی </a:t>
            </a:r>
            <a:r>
              <a:rPr lang="fa-IR" sz="1700" b="1" dirty="0" smtClean="0">
                <a:solidFill>
                  <a:srgbClr val="7030A0"/>
                </a:solidFill>
                <a:ea typeface="+mn-ea"/>
                <a:cs typeface="B Mitra" pitchFamily="2" charset="-78"/>
              </a:rPr>
              <a:t>نیازهای شخصی معلمان مدرسه </a:t>
            </a:r>
            <a:r>
              <a:rPr lang="fa-IR" sz="1700" b="1" dirty="0" smtClean="0">
                <a:ea typeface="+mn-ea"/>
                <a:cs typeface="B Mitra" pitchFamily="2" charset="-78"/>
              </a:rPr>
              <a:t>باشد.</a:t>
            </a:r>
          </a:p>
          <a:p>
            <a:pPr marL="82296" indent="0" algn="just" rtl="1" eaLnBrk="1" fontAlgn="auto" hangingPunct="1">
              <a:lnSpc>
                <a:spcPct val="170000"/>
              </a:lnSpc>
              <a:spcAft>
                <a:spcPts val="0"/>
              </a:spcAft>
              <a:buClr>
                <a:schemeClr val="accent3"/>
              </a:buClr>
              <a:buFont typeface="Wingdings 2"/>
              <a:buNone/>
              <a:defRPr/>
            </a:pPr>
            <a:r>
              <a:rPr lang="fa-IR" sz="1700" b="1" dirty="0" smtClean="0">
                <a:ea typeface="+mn-ea"/>
                <a:cs typeface="B Mitra" pitchFamily="2" charset="-78"/>
              </a:rPr>
              <a:t>4. </a:t>
            </a:r>
            <a:r>
              <a:rPr lang="fa-IR" sz="1700" b="1" dirty="0" smtClean="0">
                <a:solidFill>
                  <a:srgbClr val="7030A0"/>
                </a:solidFill>
                <a:ea typeface="+mn-ea"/>
                <a:cs typeface="B Mitra" pitchFamily="2" charset="-78"/>
              </a:rPr>
              <a:t>همه کارکنان که با فرایند آموزشی سر و کار دارند </a:t>
            </a:r>
            <a:r>
              <a:rPr lang="fa-IR" sz="1700" b="1" dirty="0" smtClean="0">
                <a:ea typeface="+mn-ea"/>
                <a:cs typeface="B Mitra" pitchFamily="2" charset="-78"/>
              </a:rPr>
              <a:t>به </a:t>
            </a:r>
            <a:r>
              <a:rPr lang="fa-IR" sz="1700" b="1" dirty="0">
                <a:ea typeface="+mn-ea"/>
                <a:cs typeface="B Mitra" pitchFamily="2" charset="-78"/>
              </a:rPr>
              <a:t>نظارت و راهنمای آموزشی </a:t>
            </a:r>
            <a:r>
              <a:rPr lang="fa-IR" sz="1700" b="1" dirty="0" smtClean="0">
                <a:ea typeface="+mn-ea"/>
                <a:cs typeface="B Mitra" pitchFamily="2" charset="-78"/>
              </a:rPr>
              <a:t>نیاز دارند و </a:t>
            </a:r>
            <a:r>
              <a:rPr lang="fa-IR" sz="1700" b="1" dirty="0" smtClean="0">
                <a:solidFill>
                  <a:srgbClr val="7030A0"/>
                </a:solidFill>
                <a:ea typeface="+mn-ea"/>
                <a:cs typeface="B Mitra" pitchFamily="2" charset="-78"/>
              </a:rPr>
              <a:t>باید تحت پوشش برنامه </a:t>
            </a:r>
            <a:r>
              <a:rPr lang="fa-IR" sz="1700" b="1" dirty="0" smtClean="0">
                <a:ea typeface="+mn-ea"/>
                <a:cs typeface="B Mitra" pitchFamily="2" charset="-78"/>
              </a:rPr>
              <a:t>قرار گیرند. </a:t>
            </a:r>
            <a:endParaRPr lang="fa-IR" sz="1700" b="1" dirty="0">
              <a:ea typeface="+mn-ea"/>
              <a:cs typeface="B Mitra" pitchFamily="2" charset="-78"/>
            </a:endParaRPr>
          </a:p>
          <a:p>
            <a:pPr marL="82296" indent="0" algn="just" rtl="1" eaLnBrk="1" fontAlgn="auto" hangingPunct="1">
              <a:lnSpc>
                <a:spcPct val="170000"/>
              </a:lnSpc>
              <a:spcAft>
                <a:spcPts val="0"/>
              </a:spcAft>
              <a:buClr>
                <a:schemeClr val="accent3"/>
              </a:buClr>
              <a:buFont typeface="Wingdings 2"/>
              <a:buNone/>
              <a:defRPr/>
            </a:pPr>
            <a:r>
              <a:rPr lang="fa-IR" sz="1700" b="1" dirty="0" smtClean="0">
                <a:ea typeface="+mn-ea"/>
                <a:cs typeface="B Mitra" pitchFamily="2" charset="-78"/>
              </a:rPr>
              <a:t>5.</a:t>
            </a:r>
            <a:r>
              <a:rPr lang="fa-IR" sz="1700" b="1" dirty="0">
                <a:ea typeface="+mn-ea"/>
                <a:cs typeface="B Mitra" pitchFamily="2" charset="-78"/>
              </a:rPr>
              <a:t> نظارت و راهنمای آموزشی </a:t>
            </a:r>
            <a:r>
              <a:rPr lang="fa-IR" sz="1700" b="1" dirty="0" smtClean="0">
                <a:ea typeface="+mn-ea"/>
                <a:cs typeface="B Mitra" pitchFamily="2" charset="-78"/>
              </a:rPr>
              <a:t> باید به </a:t>
            </a:r>
            <a:r>
              <a:rPr lang="fa-IR" sz="1700" b="1" dirty="0" smtClean="0">
                <a:solidFill>
                  <a:srgbClr val="7030A0"/>
                </a:solidFill>
                <a:ea typeface="+mn-ea"/>
                <a:cs typeface="B Mitra" pitchFamily="2" charset="-78"/>
              </a:rPr>
              <a:t>توضیح و تشریح هدفها و مقاصد آموزشی </a:t>
            </a:r>
            <a:r>
              <a:rPr lang="fa-IR" sz="1700" b="1" dirty="0" smtClean="0">
                <a:ea typeface="+mn-ea"/>
                <a:cs typeface="B Mitra" pitchFamily="2" charset="-78"/>
              </a:rPr>
              <a:t>بپردازند، همچنین اهداف آ . پ و اهمیت آنها همواره به معلمان گوشزد گردد و </a:t>
            </a:r>
            <a:r>
              <a:rPr lang="fa-IR" sz="1700" b="1" dirty="0" smtClean="0">
                <a:solidFill>
                  <a:srgbClr val="7030A0"/>
                </a:solidFill>
                <a:ea typeface="+mn-ea"/>
                <a:cs typeface="B Mitra" pitchFamily="2" charset="-78"/>
              </a:rPr>
              <a:t>مبنای کار معلمان و راهنمایان آموزشی </a:t>
            </a:r>
            <a:r>
              <a:rPr lang="fa-IR" sz="1700" b="1" dirty="0" smtClean="0">
                <a:ea typeface="+mn-ea"/>
                <a:cs typeface="B Mitra" pitchFamily="2" charset="-78"/>
              </a:rPr>
              <a:t>قرار گیرد.</a:t>
            </a:r>
          </a:p>
          <a:p>
            <a:pPr marL="82296" indent="0" algn="just" rtl="1" eaLnBrk="1" fontAlgn="auto" hangingPunct="1">
              <a:lnSpc>
                <a:spcPct val="170000"/>
              </a:lnSpc>
              <a:spcAft>
                <a:spcPts val="0"/>
              </a:spcAft>
              <a:buClr>
                <a:schemeClr val="accent3"/>
              </a:buClr>
              <a:buFont typeface="Wingdings 2"/>
              <a:buNone/>
              <a:defRPr/>
            </a:pPr>
            <a:r>
              <a:rPr lang="fa-IR" sz="1700" b="1" dirty="0" smtClean="0">
                <a:ea typeface="+mn-ea"/>
                <a:cs typeface="B Mitra" pitchFamily="2" charset="-78"/>
              </a:rPr>
              <a:t>6.</a:t>
            </a:r>
            <a:r>
              <a:rPr lang="fa-IR" sz="1700" b="1" dirty="0">
                <a:ea typeface="+mn-ea"/>
                <a:cs typeface="B Mitra" pitchFamily="2" charset="-78"/>
              </a:rPr>
              <a:t> نظارت و راهنمای آموزشی </a:t>
            </a:r>
            <a:r>
              <a:rPr lang="fa-IR" sz="1700" b="1" dirty="0" smtClean="0">
                <a:ea typeface="+mn-ea"/>
                <a:cs typeface="B Mitra" pitchFamily="2" charset="-78"/>
              </a:rPr>
              <a:t>باید در </a:t>
            </a:r>
            <a:r>
              <a:rPr lang="fa-IR" sz="1700" b="1" dirty="0" smtClean="0">
                <a:solidFill>
                  <a:srgbClr val="7030A0"/>
                </a:solidFill>
                <a:ea typeface="+mn-ea"/>
                <a:cs typeface="B Mitra" pitchFamily="2" charset="-78"/>
              </a:rPr>
              <a:t>جهت بهبود نگرشها، دانشها، منش و رفتار </a:t>
            </a:r>
            <a:r>
              <a:rPr lang="fa-IR" sz="1700" b="1" dirty="0" smtClean="0">
                <a:ea typeface="+mn-ea"/>
                <a:cs typeface="B Mitra" pitchFamily="2" charset="-78"/>
              </a:rPr>
              <a:t>و </a:t>
            </a:r>
            <a:r>
              <a:rPr lang="fa-IR" sz="1700" b="1" dirty="0" smtClean="0">
                <a:solidFill>
                  <a:srgbClr val="7030A0"/>
                </a:solidFill>
                <a:ea typeface="+mn-ea"/>
                <a:cs typeface="B Mitra" pitchFamily="2" charset="-78"/>
              </a:rPr>
              <a:t>همچنین تحکیم روابط انسانی خوب در همه </a:t>
            </a:r>
            <a:r>
              <a:rPr lang="fa-IR" sz="1700" b="1" dirty="0" smtClean="0">
                <a:ea typeface="+mn-ea"/>
                <a:cs typeface="B Mitra" pitchFamily="2" charset="-78"/>
              </a:rPr>
              <a:t>کارکنان مدرسه تلاش کند و به  </a:t>
            </a:r>
            <a:r>
              <a:rPr lang="fa-IR" sz="1700" b="1" dirty="0" smtClean="0">
                <a:solidFill>
                  <a:srgbClr val="7030A0"/>
                </a:solidFill>
                <a:ea typeface="+mn-ea"/>
                <a:cs typeface="B Mitra" pitchFamily="2" charset="-78"/>
              </a:rPr>
              <a:t>گسترش ارتباطات خود در جامعه </a:t>
            </a:r>
            <a:r>
              <a:rPr lang="fa-IR" sz="1700" b="1" dirty="0" smtClean="0">
                <a:ea typeface="+mn-ea"/>
                <a:cs typeface="B Mitra" pitchFamily="2" charset="-78"/>
              </a:rPr>
              <a:t>بپردازد.</a:t>
            </a:r>
          </a:p>
          <a:p>
            <a:pPr marL="82296" indent="0" algn="just" rtl="1" eaLnBrk="1" fontAlgn="auto" hangingPunct="1">
              <a:lnSpc>
                <a:spcPct val="170000"/>
              </a:lnSpc>
              <a:spcAft>
                <a:spcPts val="0"/>
              </a:spcAft>
              <a:buClr>
                <a:schemeClr val="accent3"/>
              </a:buClr>
              <a:buFont typeface="Wingdings 2"/>
              <a:buNone/>
              <a:defRPr/>
            </a:pPr>
            <a:r>
              <a:rPr lang="fa-IR" sz="1700" b="1" dirty="0" smtClean="0">
                <a:ea typeface="+mn-ea"/>
                <a:cs typeface="B Mitra" pitchFamily="2" charset="-78"/>
              </a:rPr>
              <a:t>7. نظارت </a:t>
            </a:r>
            <a:r>
              <a:rPr lang="fa-IR" sz="1700" b="1" dirty="0">
                <a:ea typeface="+mn-ea"/>
                <a:cs typeface="B Mitra" pitchFamily="2" charset="-78"/>
              </a:rPr>
              <a:t>و راهنمای آموزشی باید بتواند</a:t>
            </a:r>
            <a:r>
              <a:rPr lang="fa-IR" sz="1700" b="1" dirty="0">
                <a:solidFill>
                  <a:srgbClr val="7030A0"/>
                </a:solidFill>
                <a:ea typeface="+mn-ea"/>
                <a:cs typeface="B Mitra" pitchFamily="2" charset="-78"/>
              </a:rPr>
              <a:t> فعالیتهای فوق برنامه دانش آموزان را سازماندهی</a:t>
            </a:r>
            <a:r>
              <a:rPr lang="fa-IR" sz="1700" b="1" dirty="0">
                <a:solidFill>
                  <a:srgbClr val="00B0F0"/>
                </a:solidFill>
                <a:ea typeface="+mn-ea"/>
                <a:cs typeface="B Mitra" pitchFamily="2" charset="-78"/>
              </a:rPr>
              <a:t> </a:t>
            </a:r>
            <a:r>
              <a:rPr lang="fa-IR" sz="1700" b="1" dirty="0">
                <a:ea typeface="+mn-ea"/>
                <a:cs typeface="B Mitra" pitchFamily="2" charset="-78"/>
              </a:rPr>
              <a:t>و آنها را </a:t>
            </a:r>
            <a:r>
              <a:rPr lang="fa-IR" sz="1700" b="1" dirty="0">
                <a:solidFill>
                  <a:srgbClr val="7030A0"/>
                </a:solidFill>
                <a:ea typeface="+mn-ea"/>
                <a:cs typeface="B Mitra" pitchFamily="2" charset="-78"/>
              </a:rPr>
              <a:t>هدایت کند</a:t>
            </a:r>
            <a:r>
              <a:rPr lang="fa-IR" sz="1700" b="1" dirty="0">
                <a:ea typeface="+mn-ea"/>
                <a:cs typeface="B Mitra" pitchFamily="2" charset="-78"/>
              </a:rPr>
              <a:t>.</a:t>
            </a:r>
          </a:p>
          <a:p>
            <a:pPr marL="82296" indent="0" algn="just" rtl="1" eaLnBrk="1" fontAlgn="auto" hangingPunct="1">
              <a:lnSpc>
                <a:spcPct val="170000"/>
              </a:lnSpc>
              <a:spcAft>
                <a:spcPts val="0"/>
              </a:spcAft>
              <a:buClr>
                <a:schemeClr val="accent3"/>
              </a:buClr>
              <a:buFont typeface="Wingdings 2"/>
              <a:buNone/>
              <a:defRPr/>
            </a:pPr>
            <a:endParaRPr lang="en-US" sz="1700" b="1" dirty="0">
              <a:ea typeface="+mn-ea"/>
              <a:cs typeface="B Mitra" pitchFamily="2" charset="-78"/>
            </a:endParaRPr>
          </a:p>
        </p:txBody>
      </p:sp>
    </p:spTree>
    <p:extLst>
      <p:ext uri="{BB962C8B-B14F-4D97-AF65-F5344CB8AC3E}">
        <p14:creationId xmlns:p14="http://schemas.microsoft.com/office/powerpoint/2010/main" val="3413464230"/>
      </p:ext>
    </p:extLst>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7" dur="500"/>
                                        <p:tgtEl>
                                          <p:spTgt spid="3">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620713"/>
            <a:ext cx="8713788" cy="6121400"/>
          </a:xfrm>
        </p:spPr>
        <p:txBody>
          <a:bodyPr/>
          <a:lstStyle/>
          <a:p>
            <a:pPr marL="80963" indent="0" algn="just" rtl="1" eaLnBrk="1" hangingPunct="1">
              <a:lnSpc>
                <a:spcPct val="170000"/>
              </a:lnSpc>
              <a:buFont typeface="Wingdings 2" panose="05020102010507070707" pitchFamily="18" charset="2"/>
              <a:buNone/>
            </a:pPr>
            <a:r>
              <a:rPr lang="fa-IR" sz="1700" b="1" smtClean="0">
                <a:cs typeface="B Mitra" panose="00000400000000000000" pitchFamily="2" charset="-78"/>
              </a:rPr>
              <a:t>8. </a:t>
            </a:r>
            <a:r>
              <a:rPr lang="fa-IR" sz="1700" b="1" smtClean="0">
                <a:solidFill>
                  <a:srgbClr val="7030A0"/>
                </a:solidFill>
                <a:cs typeface="B Mitra" panose="00000400000000000000" pitchFamily="2" charset="-78"/>
              </a:rPr>
              <a:t>مسئولیت بهبود برنامه </a:t>
            </a:r>
            <a:r>
              <a:rPr lang="fa-IR" sz="1700" b="1" smtClean="0">
                <a:cs typeface="B Mitra" panose="00000400000000000000" pitchFamily="2" charset="-78"/>
              </a:rPr>
              <a:t>و فرایند آموزش و یادگیری در </a:t>
            </a:r>
            <a:r>
              <a:rPr lang="fa-IR" sz="1700" b="1" smtClean="0">
                <a:solidFill>
                  <a:srgbClr val="7030A0"/>
                </a:solidFill>
                <a:cs typeface="B Mitra" panose="00000400000000000000" pitchFamily="2" charset="-78"/>
              </a:rPr>
              <a:t>کلاس درس و مدرسه </a:t>
            </a:r>
            <a:r>
              <a:rPr lang="fa-IR" sz="1700" b="1" smtClean="0">
                <a:cs typeface="B Mitra" panose="00000400000000000000" pitchFamily="2" charset="-78"/>
              </a:rPr>
              <a:t>به عهده </a:t>
            </a:r>
            <a:r>
              <a:rPr lang="fa-IR" sz="1700" b="1" smtClean="0">
                <a:solidFill>
                  <a:srgbClr val="7030A0"/>
                </a:solidFill>
                <a:cs typeface="B Mitra" panose="00000400000000000000" pitchFamily="2" charset="-78"/>
              </a:rPr>
              <a:t>راهنمای آموزشی،معلم و مدیر مدرسه</a:t>
            </a:r>
            <a:r>
              <a:rPr lang="fa-IR" sz="1700" b="1" smtClean="0">
                <a:solidFill>
                  <a:srgbClr val="00B0F0"/>
                </a:solidFill>
                <a:cs typeface="B Mitra" panose="00000400000000000000" pitchFamily="2" charset="-78"/>
              </a:rPr>
              <a:t> </a:t>
            </a:r>
            <a:r>
              <a:rPr lang="fa-IR" sz="1700" b="1" smtClean="0">
                <a:cs typeface="B Mitra" panose="00000400000000000000" pitchFamily="2" charset="-78"/>
              </a:rPr>
              <a:t>در </a:t>
            </a:r>
            <a:r>
              <a:rPr lang="fa-IR" sz="1700" b="1" smtClean="0">
                <a:solidFill>
                  <a:srgbClr val="7030A0"/>
                </a:solidFill>
                <a:cs typeface="B Mitra" panose="00000400000000000000" pitchFamily="2" charset="-78"/>
              </a:rPr>
              <a:t>منطقه </a:t>
            </a:r>
            <a:r>
              <a:rPr lang="fa-IR" sz="1700" b="1" smtClean="0">
                <a:cs typeface="B Mitra" panose="00000400000000000000" pitchFamily="2" charset="-78"/>
              </a:rPr>
              <a:t>به عهده </a:t>
            </a:r>
            <a:r>
              <a:rPr lang="fa-IR" sz="1700" b="1" smtClean="0">
                <a:solidFill>
                  <a:srgbClr val="7030A0"/>
                </a:solidFill>
                <a:cs typeface="B Mitra" panose="00000400000000000000" pitchFamily="2" charset="-78"/>
              </a:rPr>
              <a:t>رئیس آ .پ </a:t>
            </a:r>
            <a:r>
              <a:rPr lang="fa-IR" sz="1700" b="1" smtClean="0">
                <a:cs typeface="B Mitra" panose="00000400000000000000" pitchFamily="2" charset="-78"/>
              </a:rPr>
              <a:t>و در </a:t>
            </a:r>
            <a:r>
              <a:rPr lang="fa-IR" sz="1700" b="1" smtClean="0">
                <a:solidFill>
                  <a:srgbClr val="7030A0"/>
                </a:solidFill>
                <a:cs typeface="B Mitra" panose="00000400000000000000" pitchFamily="2" charset="-78"/>
              </a:rPr>
              <a:t>سطح</a:t>
            </a:r>
            <a:r>
              <a:rPr lang="fa-IR" sz="1700" b="1" smtClean="0">
                <a:solidFill>
                  <a:srgbClr val="00B0F0"/>
                </a:solidFill>
                <a:cs typeface="B Mitra" panose="00000400000000000000" pitchFamily="2" charset="-78"/>
              </a:rPr>
              <a:t> </a:t>
            </a:r>
            <a:r>
              <a:rPr lang="fa-IR" sz="1700" b="1" smtClean="0">
                <a:solidFill>
                  <a:srgbClr val="7030A0"/>
                </a:solidFill>
                <a:cs typeface="B Mitra" panose="00000400000000000000" pitchFamily="2" charset="-78"/>
              </a:rPr>
              <a:t>ملی</a:t>
            </a:r>
            <a:r>
              <a:rPr lang="fa-IR" sz="1700" b="1" smtClean="0">
                <a:solidFill>
                  <a:srgbClr val="00B0F0"/>
                </a:solidFill>
                <a:cs typeface="B Mitra" panose="00000400000000000000" pitchFamily="2" charset="-78"/>
              </a:rPr>
              <a:t> </a:t>
            </a:r>
            <a:r>
              <a:rPr lang="fa-IR" sz="1700" b="1" smtClean="0">
                <a:cs typeface="B Mitra" panose="00000400000000000000" pitchFamily="2" charset="-78"/>
              </a:rPr>
              <a:t>بر عهده </a:t>
            </a:r>
            <a:r>
              <a:rPr lang="fa-IR" sz="1700" b="1" smtClean="0">
                <a:solidFill>
                  <a:srgbClr val="7030A0"/>
                </a:solidFill>
                <a:cs typeface="B Mitra" panose="00000400000000000000" pitchFamily="2" charset="-78"/>
              </a:rPr>
              <a:t>وزارت آ .پ </a:t>
            </a:r>
            <a:r>
              <a:rPr lang="fa-IR" sz="1700" b="1" smtClean="0">
                <a:cs typeface="B Mitra" panose="00000400000000000000" pitchFamily="2" charset="-78"/>
              </a:rPr>
              <a:t>است. </a:t>
            </a:r>
          </a:p>
          <a:p>
            <a:pPr marL="80963" indent="0" algn="just" rtl="1" eaLnBrk="1" hangingPunct="1">
              <a:lnSpc>
                <a:spcPct val="170000"/>
              </a:lnSpc>
              <a:buFont typeface="Wingdings 2" panose="05020102010507070707" pitchFamily="18" charset="2"/>
              <a:buNone/>
            </a:pPr>
            <a:r>
              <a:rPr lang="fa-IR" sz="1700" b="1" smtClean="0">
                <a:cs typeface="B Mitra" panose="00000400000000000000" pitchFamily="2" charset="-78"/>
              </a:rPr>
              <a:t>9. </a:t>
            </a:r>
            <a:r>
              <a:rPr lang="fa-IR" sz="1700" b="1" smtClean="0">
                <a:solidFill>
                  <a:srgbClr val="7030A0"/>
                </a:solidFill>
                <a:cs typeface="B Mitra" panose="00000400000000000000" pitchFamily="2" charset="-78"/>
              </a:rPr>
              <a:t>پیش بینی های لازم </a:t>
            </a:r>
            <a:r>
              <a:rPr lang="fa-IR" sz="1700" b="1" smtClean="0">
                <a:cs typeface="B Mitra" panose="00000400000000000000" pitchFamily="2" charset="-78"/>
              </a:rPr>
              <a:t>به منظور فراهم کردن </a:t>
            </a:r>
            <a:r>
              <a:rPr lang="fa-IR" sz="1700" b="1" smtClean="0">
                <a:solidFill>
                  <a:srgbClr val="7030A0"/>
                </a:solidFill>
                <a:cs typeface="B Mitra" panose="00000400000000000000" pitchFamily="2" charset="-78"/>
              </a:rPr>
              <a:t>تدارکات و امکانات </a:t>
            </a:r>
            <a:r>
              <a:rPr lang="fa-IR" sz="1700" b="1" smtClean="0">
                <a:cs typeface="B Mitra" panose="00000400000000000000" pitchFamily="2" charset="-78"/>
              </a:rPr>
              <a:t>مربوط به </a:t>
            </a:r>
            <a:r>
              <a:rPr lang="fa-IR" sz="1700" b="1" smtClean="0">
                <a:solidFill>
                  <a:srgbClr val="7030A0"/>
                </a:solidFill>
                <a:cs typeface="B Mitra" panose="00000400000000000000" pitchFamily="2" charset="-78"/>
              </a:rPr>
              <a:t>برنامه های نظارت و راهنمای آموزشی </a:t>
            </a:r>
            <a:r>
              <a:rPr lang="fa-IR" sz="1700" b="1" smtClean="0">
                <a:cs typeface="B Mitra" panose="00000400000000000000" pitchFamily="2" charset="-78"/>
              </a:rPr>
              <a:t>باید در </a:t>
            </a:r>
            <a:r>
              <a:rPr lang="fa-IR" sz="1700" b="1" smtClean="0">
                <a:solidFill>
                  <a:srgbClr val="7030A0"/>
                </a:solidFill>
                <a:cs typeface="B Mitra" panose="00000400000000000000" pitchFamily="2" charset="-78"/>
              </a:rPr>
              <a:t>بودجه سالیانه </a:t>
            </a:r>
            <a:r>
              <a:rPr lang="fa-IR" sz="1700" b="1" smtClean="0">
                <a:cs typeface="B Mitra" panose="00000400000000000000" pitchFamily="2" charset="-78"/>
              </a:rPr>
              <a:t>در نظر گرفته شود.</a:t>
            </a:r>
          </a:p>
          <a:p>
            <a:pPr marL="80963" indent="0" algn="just" rtl="1" eaLnBrk="1" hangingPunct="1">
              <a:lnSpc>
                <a:spcPct val="170000"/>
              </a:lnSpc>
              <a:buFont typeface="Wingdings 2" panose="05020102010507070707" pitchFamily="18" charset="2"/>
              <a:buNone/>
            </a:pPr>
            <a:r>
              <a:rPr lang="fa-IR" sz="1700" b="1" smtClean="0">
                <a:cs typeface="B Mitra" panose="00000400000000000000" pitchFamily="2" charset="-78"/>
              </a:rPr>
              <a:t>10. برای نظارت و راهنمای آموزشی، هم </a:t>
            </a:r>
            <a:r>
              <a:rPr lang="fa-IR" sz="1700" b="1" smtClean="0">
                <a:solidFill>
                  <a:srgbClr val="7030A0"/>
                </a:solidFill>
                <a:cs typeface="B Mitra" panose="00000400000000000000" pitchFamily="2" charset="-78"/>
              </a:rPr>
              <a:t>برنامه ریزی کوتاه مدت </a:t>
            </a:r>
            <a:r>
              <a:rPr lang="fa-IR" sz="1700" b="1" smtClean="0">
                <a:cs typeface="B Mitra" panose="00000400000000000000" pitchFamily="2" charset="-78"/>
              </a:rPr>
              <a:t>و هم </a:t>
            </a:r>
            <a:r>
              <a:rPr lang="fa-IR" sz="1700" b="1" smtClean="0">
                <a:solidFill>
                  <a:srgbClr val="7030A0"/>
                </a:solidFill>
                <a:cs typeface="B Mitra" panose="00000400000000000000" pitchFamily="2" charset="-78"/>
              </a:rPr>
              <a:t>برنامه ریزی بلند مدت </a:t>
            </a:r>
            <a:r>
              <a:rPr lang="fa-IR" sz="1700" b="1" smtClean="0">
                <a:cs typeface="B Mitra" panose="00000400000000000000" pitchFamily="2" charset="-78"/>
              </a:rPr>
              <a:t>ضروریست، </a:t>
            </a:r>
            <a:r>
              <a:rPr lang="fa-IR" sz="1700" b="1" smtClean="0">
                <a:solidFill>
                  <a:srgbClr val="7030A0"/>
                </a:solidFill>
                <a:cs typeface="B Mitra" panose="00000400000000000000" pitchFamily="2" charset="-78"/>
              </a:rPr>
              <a:t>تمام افرادی </a:t>
            </a:r>
            <a:r>
              <a:rPr lang="fa-IR" sz="1700" b="1" smtClean="0">
                <a:cs typeface="B Mitra" panose="00000400000000000000" pitchFamily="2" charset="-78"/>
              </a:rPr>
              <a:t>که به نحوی با این برنامه ها ارتباط پیدا می کنند یا تحت تاثیر آن قرار می گیرند باید با راهنمای آموزشی </a:t>
            </a:r>
            <a:r>
              <a:rPr lang="fa-IR" sz="1700" b="1" smtClean="0">
                <a:solidFill>
                  <a:srgbClr val="7030A0"/>
                </a:solidFill>
                <a:cs typeface="B Mitra" panose="00000400000000000000" pitchFamily="2" charset="-78"/>
              </a:rPr>
              <a:t>همکاری </a:t>
            </a:r>
            <a:r>
              <a:rPr lang="fa-IR" sz="1700" b="1" smtClean="0">
                <a:cs typeface="B Mitra" panose="00000400000000000000" pitchFamily="2" charset="-78"/>
              </a:rPr>
              <a:t>کنند.</a:t>
            </a:r>
          </a:p>
          <a:p>
            <a:pPr marL="80963" indent="0" algn="just" rtl="1" eaLnBrk="1" hangingPunct="1">
              <a:lnSpc>
                <a:spcPct val="170000"/>
              </a:lnSpc>
              <a:buFont typeface="Wingdings 2" panose="05020102010507070707" pitchFamily="18" charset="2"/>
              <a:buNone/>
            </a:pPr>
            <a:r>
              <a:rPr lang="fa-IR" sz="1700" b="1" smtClean="0">
                <a:cs typeface="B Mitra" panose="00000400000000000000" pitchFamily="2" charset="-78"/>
              </a:rPr>
              <a:t>11. مجریان برنامه های نظارت و راهنمای آموزشی یعنی مدیر مدرسه یا راهنمای آموزشی باید در </a:t>
            </a:r>
            <a:r>
              <a:rPr lang="fa-IR" sz="1700" b="1" smtClean="0">
                <a:solidFill>
                  <a:srgbClr val="7030A0"/>
                </a:solidFill>
                <a:cs typeface="B Mitra" panose="00000400000000000000" pitchFamily="2" charset="-78"/>
              </a:rPr>
              <a:t>تمام سطوح </a:t>
            </a:r>
            <a:r>
              <a:rPr lang="fa-IR" sz="1700" b="1" smtClean="0">
                <a:cs typeface="B Mitra" panose="00000400000000000000" pitchFamily="2" charset="-78"/>
              </a:rPr>
              <a:t>از </a:t>
            </a:r>
            <a:r>
              <a:rPr lang="fa-IR" sz="1700" b="1" smtClean="0">
                <a:solidFill>
                  <a:srgbClr val="7030A0"/>
                </a:solidFill>
                <a:cs typeface="B Mitra" panose="00000400000000000000" pitchFamily="2" charset="-78"/>
              </a:rPr>
              <a:t>کمکهای مشورتی منطقه آموزشی، وزارت آ. پ ، دانشگاهها </a:t>
            </a:r>
            <a:r>
              <a:rPr lang="fa-IR" sz="1700" b="1" smtClean="0">
                <a:cs typeface="B Mitra" panose="00000400000000000000" pitchFamily="2" charset="-78"/>
              </a:rPr>
              <a:t>و دیگر </a:t>
            </a:r>
            <a:r>
              <a:rPr lang="fa-IR" sz="1700" b="1" smtClean="0">
                <a:solidFill>
                  <a:srgbClr val="7030A0"/>
                </a:solidFill>
                <a:cs typeface="B Mitra" panose="00000400000000000000" pitchFamily="2" charset="-78"/>
              </a:rPr>
              <a:t>سازمانهای محلی ،استانی و کشوری </a:t>
            </a:r>
            <a:r>
              <a:rPr lang="fa-IR" sz="1700" b="1" smtClean="0">
                <a:cs typeface="B Mitra" panose="00000400000000000000" pitchFamily="2" charset="-78"/>
              </a:rPr>
              <a:t>بهره مند شوند.</a:t>
            </a:r>
          </a:p>
          <a:p>
            <a:pPr marL="80963" indent="0" algn="just" rtl="1" eaLnBrk="1" hangingPunct="1">
              <a:lnSpc>
                <a:spcPct val="170000"/>
              </a:lnSpc>
              <a:buFont typeface="Wingdings 2" panose="05020102010507070707" pitchFamily="18" charset="2"/>
              <a:buNone/>
            </a:pPr>
            <a:r>
              <a:rPr lang="fa-IR" sz="1700" b="1" smtClean="0">
                <a:cs typeface="B Mitra" panose="00000400000000000000" pitchFamily="2" charset="-78"/>
              </a:rPr>
              <a:t>12. نظارت و راهنمای آموزشی باید </a:t>
            </a:r>
            <a:r>
              <a:rPr lang="fa-IR" sz="1700" b="1" smtClean="0">
                <a:solidFill>
                  <a:srgbClr val="7030A0"/>
                </a:solidFill>
                <a:cs typeface="B Mitra" panose="00000400000000000000" pitchFamily="2" charset="-78"/>
              </a:rPr>
              <a:t>آخرین یافته های تحقیقات</a:t>
            </a:r>
            <a:r>
              <a:rPr lang="fa-IR" sz="1700" b="1" smtClean="0">
                <a:solidFill>
                  <a:srgbClr val="00B0F0"/>
                </a:solidFill>
                <a:cs typeface="B Mitra" panose="00000400000000000000" pitchFamily="2" charset="-78"/>
              </a:rPr>
              <a:t> </a:t>
            </a:r>
            <a:r>
              <a:rPr lang="fa-IR" sz="1700" b="1" smtClean="0">
                <a:cs typeface="B Mitra" panose="00000400000000000000" pitchFamily="2" charset="-78"/>
              </a:rPr>
              <a:t>را </a:t>
            </a:r>
            <a:r>
              <a:rPr lang="fa-IR" sz="1700" b="1" smtClean="0">
                <a:solidFill>
                  <a:srgbClr val="7030A0"/>
                </a:solidFill>
                <a:cs typeface="B Mitra" panose="00000400000000000000" pitchFamily="2" charset="-78"/>
              </a:rPr>
              <a:t>تجزیه و تحلیل </a:t>
            </a:r>
            <a:r>
              <a:rPr lang="fa-IR" sz="1700" b="1" smtClean="0">
                <a:cs typeface="B Mitra" panose="00000400000000000000" pitchFamily="2" charset="-78"/>
              </a:rPr>
              <a:t>وآنها را </a:t>
            </a:r>
            <a:r>
              <a:rPr lang="fa-IR" sz="1700" b="1" smtClean="0">
                <a:solidFill>
                  <a:srgbClr val="7030A0"/>
                </a:solidFill>
                <a:cs typeface="B Mitra" panose="00000400000000000000" pitchFamily="2" charset="-78"/>
              </a:rPr>
              <a:t>ارزیابی </a:t>
            </a:r>
            <a:r>
              <a:rPr lang="fa-IR" sz="1700" b="1" smtClean="0">
                <a:cs typeface="B Mitra" panose="00000400000000000000" pitchFamily="2" charset="-78"/>
              </a:rPr>
              <a:t>کند و در آ .پ </a:t>
            </a:r>
            <a:r>
              <a:rPr lang="fa-IR" sz="1700" b="1" smtClean="0">
                <a:solidFill>
                  <a:srgbClr val="7030A0"/>
                </a:solidFill>
                <a:cs typeface="B Mitra" panose="00000400000000000000" pitchFamily="2" charset="-78"/>
              </a:rPr>
              <a:t>به کار </a:t>
            </a:r>
            <a:r>
              <a:rPr lang="fa-IR" sz="1700" b="1" smtClean="0">
                <a:cs typeface="B Mitra" panose="00000400000000000000" pitchFamily="2" charset="-78"/>
              </a:rPr>
              <a:t>گیرد.</a:t>
            </a:r>
          </a:p>
          <a:p>
            <a:pPr marL="80963" indent="0" algn="just" rtl="1" eaLnBrk="1" hangingPunct="1">
              <a:lnSpc>
                <a:spcPct val="170000"/>
              </a:lnSpc>
              <a:buFont typeface="Wingdings 2" panose="05020102010507070707" pitchFamily="18" charset="2"/>
              <a:buNone/>
            </a:pPr>
            <a:r>
              <a:rPr lang="fa-IR" sz="1700" b="1" smtClean="0">
                <a:cs typeface="B Mitra" panose="00000400000000000000" pitchFamily="2" charset="-78"/>
              </a:rPr>
              <a:t>13. </a:t>
            </a:r>
            <a:r>
              <a:rPr lang="fa-IR" sz="1700" b="1" smtClean="0">
                <a:solidFill>
                  <a:srgbClr val="7030A0"/>
                </a:solidFill>
                <a:cs typeface="B Mitra" panose="00000400000000000000" pitchFamily="2" charset="-78"/>
              </a:rPr>
              <a:t>اثر بخشی و موفقیت برنامه های </a:t>
            </a:r>
            <a:r>
              <a:rPr lang="fa-IR" sz="1700" b="1" smtClean="0">
                <a:cs typeface="B Mitra" panose="00000400000000000000" pitchFamily="2" charset="-78"/>
              </a:rPr>
              <a:t>نظارت و راهنمای آموزشی باید هم به وسیله </a:t>
            </a:r>
            <a:r>
              <a:rPr lang="fa-IR" sz="1700" b="1" smtClean="0">
                <a:solidFill>
                  <a:srgbClr val="7030A0"/>
                </a:solidFill>
                <a:cs typeface="B Mitra" panose="00000400000000000000" pitchFamily="2" charset="-78"/>
              </a:rPr>
              <a:t>افراد ذی نفع </a:t>
            </a:r>
            <a:r>
              <a:rPr lang="fa-IR" sz="1700" b="1" smtClean="0">
                <a:cs typeface="B Mitra" panose="00000400000000000000" pitchFamily="2" charset="-78"/>
              </a:rPr>
              <a:t>در مدرسه و هم به وسیله </a:t>
            </a:r>
            <a:r>
              <a:rPr lang="fa-IR" sz="1700" b="1" smtClean="0">
                <a:solidFill>
                  <a:srgbClr val="7030A0"/>
                </a:solidFill>
                <a:cs typeface="B Mitra" panose="00000400000000000000" pitchFamily="2" charset="-78"/>
              </a:rPr>
              <a:t>افراد مطلع و صاحبنظر </a:t>
            </a:r>
            <a:r>
              <a:rPr lang="fa-IR" sz="1700" b="1" smtClean="0">
                <a:cs typeface="B Mitra" panose="00000400000000000000" pitchFamily="2" charset="-78"/>
              </a:rPr>
              <a:t>در خارج از مدرسه مورد </a:t>
            </a:r>
            <a:r>
              <a:rPr lang="fa-IR" sz="1700" b="1" smtClean="0">
                <a:solidFill>
                  <a:srgbClr val="7030A0"/>
                </a:solidFill>
                <a:cs typeface="B Mitra" panose="00000400000000000000" pitchFamily="2" charset="-78"/>
              </a:rPr>
              <a:t>ارزشیابی </a:t>
            </a:r>
            <a:r>
              <a:rPr lang="fa-IR" sz="1700" b="1" smtClean="0">
                <a:cs typeface="B Mitra" panose="00000400000000000000" pitchFamily="2" charset="-78"/>
              </a:rPr>
              <a:t>قرار گیرد.</a:t>
            </a:r>
            <a:endParaRPr lang="en-US" sz="1700" b="1" smtClean="0">
              <a:cs typeface="B Mitra" panose="00000400000000000000" pitchFamily="2" charset="-78"/>
            </a:endParaRPr>
          </a:p>
        </p:txBody>
      </p:sp>
    </p:spTree>
    <p:extLst>
      <p:ext uri="{BB962C8B-B14F-4D97-AF65-F5344CB8AC3E}">
        <p14:creationId xmlns:p14="http://schemas.microsoft.com/office/powerpoint/2010/main" val="10184017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23850" y="20638"/>
            <a:ext cx="8351838" cy="1079500"/>
          </a:xfrm>
        </p:spPr>
        <p:txBody>
          <a:bodyPr/>
          <a:lstStyle/>
          <a:p>
            <a:pPr algn="just" rtl="1" eaLnBrk="1" hangingPunct="1"/>
            <a:r>
              <a:rPr lang="fa-IR" sz="1800" smtClean="0">
                <a:solidFill>
                  <a:srgbClr val="7030A0"/>
                </a:solidFill>
                <a:cs typeface="B Titr" panose="00000700000000000000" pitchFamily="2" charset="-78"/>
              </a:rPr>
              <a:t>مواردی دیگر که توسط دانشمندان این حوزه مطرح شده بیشتر بر ابعاد سازمانی کار نظارت و راهنمایی تاکید دارد، البته آگاهی از آنها موجب درک بیشتری در طراحی و اجرا برنامه ها می گردد ، برخی از آنها عبارتند از :</a:t>
            </a:r>
            <a:endParaRPr lang="en-US" sz="1800" smtClean="0">
              <a:solidFill>
                <a:srgbClr val="7030A0"/>
              </a:solidFill>
              <a:cs typeface="B Titr" panose="00000700000000000000" pitchFamily="2" charset="-78"/>
            </a:endParaRPr>
          </a:p>
        </p:txBody>
      </p:sp>
      <p:graphicFrame>
        <p:nvGraphicFramePr>
          <p:cNvPr id="6" name="Diagram 5"/>
          <p:cNvGraphicFramePr/>
          <p:nvPr/>
        </p:nvGraphicFramePr>
        <p:xfrm>
          <a:off x="323528" y="692696"/>
          <a:ext cx="8568952"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16161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765175"/>
            <a:ext cx="8713788" cy="5832475"/>
          </a:xfrm>
        </p:spPr>
        <p:txBody>
          <a:bodyPr/>
          <a:lstStyle/>
          <a:p>
            <a:pPr algn="just" rtl="1" eaLnBrk="1" hangingPunct="1"/>
            <a:r>
              <a:rPr lang="fa-IR" sz="2800" smtClean="0">
                <a:cs typeface="B Titr" panose="00000700000000000000" pitchFamily="2" charset="-78"/>
              </a:rPr>
              <a:t>اصل سازمانی : </a:t>
            </a:r>
          </a:p>
          <a:p>
            <a:pPr algn="just" rtl="1" eaLnBrk="1" hangingPunct="1"/>
            <a:r>
              <a:rPr lang="fa-IR" sz="2800" smtClean="0">
                <a:cs typeface="B Titr" panose="00000700000000000000" pitchFamily="2" charset="-78"/>
              </a:rPr>
              <a:t> </a:t>
            </a:r>
            <a:r>
              <a:rPr lang="fa-IR" sz="2000" b="1" smtClean="0">
                <a:cs typeface="B Mitra" panose="00000400000000000000" pitchFamily="2" charset="-78"/>
              </a:rPr>
              <a:t>نظارت و راهنمایی آموزشی  رفتاری سازمانی است و باید مسئولیتی مدیریتی در مدرسه  تلقی شود. امروزه، نظارت و راهنمایی آموزشی در تشکیلات آموزش و پرورش اغلب کشورها وجود دارد و مسئولیت آن بر عهده مدیر مدرسه یا راهنمای آموزشی است.</a:t>
            </a:r>
          </a:p>
          <a:p>
            <a:pPr algn="just" rtl="1" eaLnBrk="1" hangingPunct="1"/>
            <a:r>
              <a:rPr lang="fa-IR" sz="2800" smtClean="0">
                <a:cs typeface="B Titr" panose="00000700000000000000" pitchFamily="2" charset="-78"/>
              </a:rPr>
              <a:t>اصل مسئولیت و اختیار </a:t>
            </a:r>
            <a:r>
              <a:rPr lang="fa-IR" sz="2800" b="1" smtClean="0">
                <a:cs typeface="B Mitra" panose="00000400000000000000" pitchFamily="2" charset="-78"/>
              </a:rPr>
              <a:t>: </a:t>
            </a:r>
          </a:p>
          <a:p>
            <a:pPr algn="just" rtl="1" eaLnBrk="1" hangingPunct="1"/>
            <a:r>
              <a:rPr lang="fa-IR" sz="2000" b="1" smtClean="0">
                <a:latin typeface="Berlin Sans FB" panose="020E0602020502020306" pitchFamily="34" charset="0"/>
                <a:cs typeface="B Mitra" panose="00000400000000000000" pitchFamily="2" charset="-78"/>
              </a:rPr>
              <a:t>مسئولیت هنگامی معنا پیدا می کند که با اختیار توام باشد، نظارت و راهنمایی آموزشی یک وظیفه ستادی است  یعنی راهنمایان نمی توانند با ایجاد ارتباطات رسمی از طریق سلسله مراتب سازمانی و با توسل به دستورالعملها و آیین نامه ها مسائل و مشکلات آموزشی را حل و فصل کنند .بلکه  باید به  تخصص، مهارتها و تواناییهای حرفه ای خود متکی باشند تا معلمان نیز در پذیرش رهنمودهای آنان تمایل و اشتیاق بیشتری داشته باشند.</a:t>
            </a:r>
          </a:p>
          <a:p>
            <a:pPr algn="just" rtl="1" eaLnBrk="1" hangingPunct="1"/>
            <a:r>
              <a:rPr lang="fa-IR" sz="2800" smtClean="0">
                <a:cs typeface="B Titr" panose="00000700000000000000" pitchFamily="2" charset="-78"/>
              </a:rPr>
              <a:t>اصل پویاییهای گروهی : </a:t>
            </a:r>
          </a:p>
          <a:p>
            <a:pPr algn="just" rtl="1" eaLnBrk="1" hangingPunct="1"/>
            <a:r>
              <a:rPr lang="fa-IR" sz="2000" b="1" smtClean="0">
                <a:cs typeface="B Mitra" panose="00000400000000000000" pitchFamily="2" charset="-78"/>
              </a:rPr>
              <a:t>نظارت و راهنمای آموزشی وظیفه ای مشارکت جویانه یا همراه با همکاری حرفه ای گروهی است. (هوی و فورسایت)</a:t>
            </a:r>
          </a:p>
          <a:p>
            <a:pPr algn="just" rtl="1" eaLnBrk="1" hangingPunct="1"/>
            <a:r>
              <a:rPr lang="fa-IR" sz="2000" b="1" smtClean="0">
                <a:cs typeface="B Mitra" panose="00000400000000000000" pitchFamily="2" charset="-78"/>
              </a:rPr>
              <a:t>بدون همکاری حرفه ای راهنمای آموزشی، معلم، مدیر مدرسه و دیگر شرکت کنندگان در این وظیفه ، موفقیت برنامه های نظارت و راهنمایی آموزشی بعید به نظر می رسد. (کیمبال وایلز)</a:t>
            </a:r>
            <a:endParaRPr lang="en-US" sz="2000" b="1" smtClean="0">
              <a:cs typeface="B Mitra" panose="00000400000000000000" pitchFamily="2" charset="-78"/>
            </a:endParaRPr>
          </a:p>
        </p:txBody>
      </p:sp>
    </p:spTree>
    <p:extLst>
      <p:ext uri="{BB962C8B-B14F-4D97-AF65-F5344CB8AC3E}">
        <p14:creationId xmlns:p14="http://schemas.microsoft.com/office/powerpoint/2010/main" val="22274954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692150"/>
            <a:ext cx="8642350" cy="5689600"/>
          </a:xfrm>
        </p:spPr>
        <p:txBody>
          <a:bodyPr/>
          <a:lstStyle/>
          <a:p>
            <a:pPr algn="just" rtl="1" eaLnBrk="1" hangingPunct="1"/>
            <a:r>
              <a:rPr lang="fa-IR" sz="2000" b="1" smtClean="0">
                <a:solidFill>
                  <a:srgbClr val="000000"/>
                </a:solidFill>
                <a:cs typeface="B Mitra" panose="00000400000000000000" pitchFamily="2" charset="-78"/>
              </a:rPr>
              <a:t>هر فردی که  در فرایند اصلاح مدرسه درگیر و مسئول است در چهارچوب نظارت و راهنمایی آموزشی قرار می گیرد،  بنابر این مسئولیت از قالب فرد و گروه خاصی خارج و به بیرون از مدرسه و جامعه نیز مربوط می شود. نظارت و راهنمایی مسئولیت جمعی است که باید در قالب پویاییهای گروهی متجلی گردد.(سرجیوانی و استارات)</a:t>
            </a:r>
            <a:endParaRPr lang="en-US" sz="2000" b="1" smtClean="0">
              <a:solidFill>
                <a:srgbClr val="000000"/>
              </a:solidFill>
              <a:cs typeface="B Mitra" panose="00000400000000000000" pitchFamily="2" charset="-78"/>
            </a:endParaRPr>
          </a:p>
          <a:p>
            <a:pPr algn="r" rtl="1" eaLnBrk="1" hangingPunct="1"/>
            <a:endParaRPr lang="fa-IR" sz="2000" b="1" smtClean="0">
              <a:solidFill>
                <a:srgbClr val="000000"/>
              </a:solidFill>
              <a:cs typeface="B Mitra" panose="00000400000000000000" pitchFamily="2" charset="-78"/>
            </a:endParaRPr>
          </a:p>
          <a:p>
            <a:pPr algn="just" rtl="1" eaLnBrk="1" hangingPunct="1"/>
            <a:r>
              <a:rPr lang="fa-IR" sz="2800" smtClean="0">
                <a:cs typeface="B Titr" panose="00000700000000000000" pitchFamily="2" charset="-78"/>
              </a:rPr>
              <a:t>اصل رشد و پیشرفت حرفه ای :</a:t>
            </a:r>
          </a:p>
          <a:p>
            <a:pPr algn="just" rtl="1" eaLnBrk="1" hangingPunct="1"/>
            <a:r>
              <a:rPr lang="fa-IR" sz="2000" b="1" smtClean="0">
                <a:cs typeface="B Mitra" panose="00000400000000000000" pitchFamily="2" charset="-78"/>
              </a:rPr>
              <a:t>یکی از هدفهای برنامه های نظارت و راهنمایی آموزشی ایجاد فرصتهای مناسب برای رشد و پیشرفت حرفه ای معلمان است. ترویج روحیه اتکا به نفس و استقلال کاری معلمان از گامهای اولیه و اساسی برای تحقق این هدف است.</a:t>
            </a:r>
          </a:p>
          <a:p>
            <a:pPr algn="just" rtl="1" eaLnBrk="1" hangingPunct="1"/>
            <a:r>
              <a:rPr lang="fa-IR" sz="2000" b="1" smtClean="0">
                <a:cs typeface="B Mitra" panose="00000400000000000000" pitchFamily="2" charset="-78"/>
              </a:rPr>
              <a:t>تغییرات و تحولات فزاینده امروزی ، تغییراتی فراوانی را در آ . پ بوجود آورده و معلمان نیز باید آمادگی پذیرش این تغییرات را پیدا کنند وگرنه دچار رکود خواهند شد مثل کاربرد کامپیوتر ، روشهای نوین تدریس و روش گروهی و . . . </a:t>
            </a:r>
          </a:p>
          <a:p>
            <a:pPr algn="just" rtl="1" eaLnBrk="1" hangingPunct="1"/>
            <a:r>
              <a:rPr lang="fa-IR" sz="2000" b="1" smtClean="0">
                <a:cs typeface="B Mitra" panose="00000400000000000000" pitchFamily="2" charset="-78"/>
              </a:rPr>
              <a:t>کسب دانش و تجربه های جدید قدرت ابتکار و تواناییهای تازه ای به معلمان می بخشد، نه تنها برای ارتقای کارآیی معلمان ضروری و فوق العاده مهم است، بلکه در تغییر شخصیت معلمان و ایجاد روحیه و انگیزه در آنان برای ترفیع و ارتقای علمی و شغلی نیز ملاکی بسیار با ارزش است.</a:t>
            </a:r>
            <a:endParaRPr lang="en-US" sz="2000" b="1" smtClean="0">
              <a:cs typeface="B Mitra" panose="00000400000000000000" pitchFamily="2" charset="-78"/>
            </a:endParaRPr>
          </a:p>
          <a:p>
            <a:pPr algn="just" rtl="1" eaLnBrk="1" hangingPunct="1"/>
            <a:endParaRPr lang="en-US" sz="2000" b="1" smtClean="0">
              <a:cs typeface="B Mitra" panose="00000400000000000000" pitchFamily="2" charset="-78"/>
            </a:endParaRPr>
          </a:p>
          <a:p>
            <a:pPr algn="r" rtl="1" eaLnBrk="1" hangingPunct="1"/>
            <a:endParaRPr lang="fa-IR" sz="2000" b="1" smtClean="0">
              <a:solidFill>
                <a:srgbClr val="000000"/>
              </a:solidFill>
              <a:cs typeface="B Mitra" panose="00000400000000000000" pitchFamily="2" charset="-78"/>
            </a:endParaRPr>
          </a:p>
          <a:p>
            <a:pPr eaLnBrk="1" hangingPunct="1"/>
            <a:endParaRPr lang="en-US" smtClean="0">
              <a:cs typeface="Majalla UI"/>
            </a:endParaRPr>
          </a:p>
        </p:txBody>
      </p:sp>
    </p:spTree>
    <p:extLst>
      <p:ext uri="{BB962C8B-B14F-4D97-AF65-F5344CB8AC3E}">
        <p14:creationId xmlns:p14="http://schemas.microsoft.com/office/powerpoint/2010/main" val="18080480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549275"/>
            <a:ext cx="8496300" cy="6119813"/>
          </a:xfrm>
        </p:spPr>
        <p:txBody>
          <a:bodyPr/>
          <a:lstStyle/>
          <a:p>
            <a:pPr marL="406400" lvl="1" indent="-342900" algn="just" rtl="1" eaLnBrk="1" hangingPunct="1">
              <a:defRPr/>
            </a:pPr>
            <a:r>
              <a:rPr lang="fa-IR" dirty="0">
                <a:cs typeface="B Titr" pitchFamily="2" charset="-78"/>
              </a:rPr>
              <a:t>اصل ارزشمند بودن فرد و گروه </a:t>
            </a:r>
            <a:r>
              <a:rPr lang="fa-IR" dirty="0" smtClean="0">
                <a:cs typeface="B Titr" pitchFamily="2" charset="-78"/>
              </a:rPr>
              <a:t>:</a:t>
            </a:r>
          </a:p>
          <a:p>
            <a:pPr marL="393700" lvl="1" indent="0" algn="just" rtl="1" eaLnBrk="1" hangingPunct="1">
              <a:buFont typeface="Wingdings 2" panose="05020102010507070707" pitchFamily="18" charset="2"/>
              <a:buNone/>
              <a:defRPr/>
            </a:pPr>
            <a:r>
              <a:rPr lang="fa-IR" sz="2000" dirty="0" smtClean="0">
                <a:cs typeface="B Titr" pitchFamily="2" charset="-78"/>
              </a:rPr>
              <a:t> </a:t>
            </a:r>
            <a:r>
              <a:rPr lang="fa-IR" sz="2000" b="1" dirty="0" smtClean="0">
                <a:cs typeface="B Mitra" pitchFamily="2" charset="-78"/>
              </a:rPr>
              <a:t>هنگام واگذاری تکالیف و مسئولیتها و اعمال روشهای نظارت در مورد هر معلم به تفاوتهای فردی آنان توجه گردد. زیرا پیامد آن ایجاد خود پنداری مثبت در معلمان از خود و کارشان است که موجب برانگیختن، فعال شدن و هدایت رفتار آنان در جهت اهداف مدرسه می شود</a:t>
            </a:r>
          </a:p>
          <a:p>
            <a:pPr marL="406400" lvl="1" indent="-342900" algn="just" rtl="1" eaLnBrk="1" hangingPunct="1">
              <a:defRPr/>
            </a:pPr>
            <a:r>
              <a:rPr lang="fa-IR" dirty="0" smtClean="0">
                <a:cs typeface="B Titr" pitchFamily="2" charset="-78"/>
              </a:rPr>
              <a:t>اصل علمی بودن :</a:t>
            </a:r>
            <a:endParaRPr lang="fa-IR" dirty="0">
              <a:cs typeface="B Titr" pitchFamily="2" charset="-78"/>
            </a:endParaRPr>
          </a:p>
          <a:p>
            <a:pPr marL="393700" lvl="1" indent="0" algn="just" rtl="1" eaLnBrk="1" hangingPunct="1">
              <a:buFont typeface="Wingdings 2" panose="05020102010507070707" pitchFamily="18" charset="2"/>
              <a:buNone/>
              <a:defRPr/>
            </a:pPr>
            <a:r>
              <a:rPr lang="fa-IR" sz="2000" dirty="0" smtClean="0">
                <a:cs typeface="B Titr" pitchFamily="2" charset="-78"/>
              </a:rPr>
              <a:t> </a:t>
            </a:r>
            <a:r>
              <a:rPr lang="fa-IR" sz="2000" b="1" dirty="0" smtClean="0">
                <a:cs typeface="B Mitra" pitchFamily="2" charset="-78"/>
              </a:rPr>
              <a:t>امروزه </a:t>
            </a:r>
            <a:r>
              <a:rPr lang="fa-IR" sz="2000" b="1" dirty="0">
                <a:cs typeface="B Mitra" pitchFamily="2" charset="-78"/>
              </a:rPr>
              <a:t>یافته های بسیار در علوم رفتاری و سازمانی در زمینه های تدریس، یادگیری ، ارتباطات، سازماندهی و مدیریت بوجود آورده است که در آ.پ کاربرد یافته است و معلم، فردی دارای تفکر و مستقل با روحیه ای جاه طلبانه و خواستار آزادی و استقلال عمل است که با انگیزه های شخص و تحقق آرمانهای خاص به آ.پ وارد شده </a:t>
            </a:r>
            <a:r>
              <a:rPr lang="fa-IR" sz="2000" b="1" dirty="0" smtClean="0">
                <a:cs typeface="B Mitra" pitchFamily="2" charset="-78"/>
              </a:rPr>
              <a:t>است.</a:t>
            </a:r>
          </a:p>
          <a:p>
            <a:pPr marL="393700" lvl="1" indent="0" algn="just" rtl="1" eaLnBrk="1" hangingPunct="1">
              <a:buFont typeface="Wingdings 2" panose="05020102010507070707" pitchFamily="18" charset="2"/>
              <a:buNone/>
              <a:defRPr/>
            </a:pPr>
            <a:r>
              <a:rPr lang="fa-IR" sz="2000" b="1" dirty="0" smtClean="0">
                <a:cs typeface="B Mitra" pitchFamily="2" charset="-78"/>
              </a:rPr>
              <a:t>ناظران باید سعی کنند در برنامه های نظارت و راهنمایی آموزشی و کار با معلمان از اندیشه های علمی جدید، یافته ها، پدیده ها،و تکنولوژی جدید استفاده گردد تا بتوانند پاسخگوی نیازهای آتی آ .پ  جوانان باشند.</a:t>
            </a:r>
            <a:endParaRPr lang="en-US" sz="2000" b="1" dirty="0" smtClean="0">
              <a:cs typeface="B Mitra" pitchFamily="2" charset="-78"/>
            </a:endParaRPr>
          </a:p>
          <a:p>
            <a:pPr algn="just" rtl="1" eaLnBrk="1" hangingPunct="1">
              <a:defRPr/>
            </a:pPr>
            <a:r>
              <a:rPr lang="fa-IR" sz="2400" dirty="0" smtClean="0">
                <a:cs typeface="B Titr" pitchFamily="2" charset="-78"/>
              </a:rPr>
              <a:t>اصل تغییر :</a:t>
            </a:r>
          </a:p>
          <a:p>
            <a:pPr marL="0" indent="0" algn="just" rtl="1" eaLnBrk="1" hangingPunct="1">
              <a:buFont typeface="Wingdings 2" panose="05020102010507070707" pitchFamily="18" charset="2"/>
              <a:buNone/>
              <a:defRPr/>
            </a:pPr>
            <a:r>
              <a:rPr lang="fa-IR" sz="2000" dirty="0" smtClean="0">
                <a:cs typeface="B Titr" pitchFamily="2" charset="-78"/>
              </a:rPr>
              <a:t> </a:t>
            </a:r>
            <a:r>
              <a:rPr lang="fa-IR" sz="2000" b="1" dirty="0" smtClean="0">
                <a:cs typeface="B Mitra" pitchFamily="2" charset="-78"/>
              </a:rPr>
              <a:t>بر اساس یک اصل کلی سازمانی تمام سازمانهاو افراد در فرایند گذر زمان نیاز به تغییر  دارند تا بتوانند پاسخگوی تحولات اجتماعی، اقتصادی و فرهنگی باشند.که می تواند از درون سازمانی (راهنمایان آموزشی و مدیر ) و برون سازمان و ملی (وزارت آ.پ) صورت گیرد. ممکن مقاومت در برابر تغییر رخ بدهد که مسئول رفع آن مدیر مدرسه و راهنمای آموزشی هستند</a:t>
            </a:r>
            <a:endParaRPr lang="en-US" sz="2000" b="1" dirty="0" smtClean="0">
              <a:cs typeface="B Mitra" pitchFamily="2" charset="-78"/>
            </a:endParaRPr>
          </a:p>
          <a:p>
            <a:pPr marL="0" indent="0" algn="just" rtl="1" eaLnBrk="1" hangingPunct="1">
              <a:buFont typeface="Wingdings 2" panose="05020102010507070707" pitchFamily="18" charset="2"/>
              <a:buNone/>
              <a:defRPr/>
            </a:pPr>
            <a:endParaRPr lang="en-US" sz="2000" dirty="0"/>
          </a:p>
        </p:txBody>
      </p:sp>
    </p:spTree>
    <p:extLst>
      <p:ext uri="{BB962C8B-B14F-4D97-AF65-F5344CB8AC3E}">
        <p14:creationId xmlns:p14="http://schemas.microsoft.com/office/powerpoint/2010/main" val="1616574992"/>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476375" y="260350"/>
            <a:ext cx="7497763" cy="711200"/>
          </a:xfrm>
        </p:spPr>
        <p:txBody>
          <a:bodyPr/>
          <a:lstStyle/>
          <a:p>
            <a:pPr algn="r" rtl="1" eaLnBrk="1" hangingPunct="1"/>
            <a:r>
              <a:rPr lang="en-US" sz="2800" smtClean="0">
                <a:cs typeface="B Nasim" panose="00000700000000000000" pitchFamily="2" charset="-78"/>
              </a:rPr>
              <a:t>   </a:t>
            </a:r>
            <a:r>
              <a:rPr lang="fa-IR" sz="2800" smtClean="0">
                <a:cs typeface="B Nasim" panose="00000700000000000000" pitchFamily="2" charset="-78"/>
              </a:rPr>
              <a:t>انواع روشهای نظارت و راهنمایی آموزشی</a:t>
            </a:r>
            <a:endParaRPr lang="en-US" sz="2800" smtClean="0">
              <a:cs typeface="B Nasim" panose="00000700000000000000" pitchFamily="2" charset="-78"/>
            </a:endParaRPr>
          </a:p>
        </p:txBody>
      </p:sp>
      <p:sp>
        <p:nvSpPr>
          <p:cNvPr id="3" name="Content Placeholder 2"/>
          <p:cNvSpPr>
            <a:spLocks noGrp="1"/>
          </p:cNvSpPr>
          <p:nvPr>
            <p:ph idx="1"/>
          </p:nvPr>
        </p:nvSpPr>
        <p:spPr>
          <a:xfrm>
            <a:off x="395288" y="1268413"/>
            <a:ext cx="8539162" cy="4979987"/>
          </a:xfrm>
        </p:spPr>
        <p:txBody>
          <a:bodyPr>
            <a:normAutofit/>
          </a:bodyPr>
          <a:lstStyle/>
          <a:p>
            <a:pPr marL="82296" indent="0" algn="r" rtl="1" eaLnBrk="1" fontAlgn="auto" hangingPunct="1">
              <a:spcAft>
                <a:spcPts val="0"/>
              </a:spcAft>
              <a:buClr>
                <a:schemeClr val="accent3"/>
              </a:buClr>
              <a:buFont typeface="Wingdings 2"/>
              <a:buNone/>
              <a:defRPr/>
            </a:pPr>
            <a:r>
              <a:rPr lang="fa-IR" dirty="0" smtClean="0">
                <a:ea typeface="+mn-ea"/>
                <a:cs typeface="B Mitra" pitchFamily="2" charset="-78"/>
              </a:rPr>
              <a:t>همانطور که گفته شد، هدف نظارت و راهنمایی آموزشی اصلاح فرایند آموزش و یادگیری از طریق همکاری حرفه ای متقابل راهنمای آموزشی و معلم است.</a:t>
            </a:r>
          </a:p>
          <a:p>
            <a:pPr marL="82296" indent="0" algn="r" rtl="1" eaLnBrk="1" fontAlgn="auto" hangingPunct="1">
              <a:spcAft>
                <a:spcPts val="0"/>
              </a:spcAft>
              <a:buClr>
                <a:schemeClr val="accent3"/>
              </a:buClr>
              <a:buFont typeface="Wingdings 2"/>
              <a:buNone/>
              <a:defRPr/>
            </a:pPr>
            <a:r>
              <a:rPr lang="fa-IR" dirty="0" smtClean="0">
                <a:ea typeface="+mn-ea"/>
                <a:cs typeface="B Mitra" pitchFamily="2" charset="-78"/>
              </a:rPr>
              <a:t>این همکاری در مطالعه و تحقیق مستمر و بلند مدت صورت می گیرد و نیازمند برنامه ریزی می باشد.</a:t>
            </a:r>
          </a:p>
          <a:p>
            <a:pPr marL="274320" indent="-274320" algn="r" rtl="1" eaLnBrk="1" fontAlgn="auto" hangingPunct="1">
              <a:spcAft>
                <a:spcPts val="0"/>
              </a:spcAft>
              <a:buClr>
                <a:schemeClr val="accent3"/>
              </a:buClr>
              <a:buFont typeface="Wingdings" pitchFamily="2" charset="2"/>
              <a:buChar char="v"/>
              <a:defRPr/>
            </a:pPr>
            <a:r>
              <a:rPr lang="fa-IR" dirty="0" smtClean="0">
                <a:ea typeface="+mn-ea"/>
                <a:cs typeface="B Mitra" pitchFamily="2" charset="-78"/>
              </a:rPr>
              <a:t>برخی از صاحبنظران معتقدنند آن قدر که معلمان در اصلاح فرایند آموزش نقش دارند راهنمای آموزشی در این امر نقش ندارد.</a:t>
            </a:r>
          </a:p>
          <a:p>
            <a:pPr marL="274320" indent="-274320" algn="r" rtl="1" eaLnBrk="1" fontAlgn="auto" hangingPunct="1">
              <a:spcAft>
                <a:spcPts val="0"/>
              </a:spcAft>
              <a:buClr>
                <a:schemeClr val="accent3"/>
              </a:buClr>
              <a:buFont typeface="Wingdings 2"/>
              <a:buChar char=""/>
              <a:defRPr/>
            </a:pPr>
            <a:r>
              <a:rPr lang="fa-IR" dirty="0" smtClean="0">
                <a:ea typeface="+mn-ea"/>
                <a:cs typeface="B Mitra" pitchFamily="2" charset="-78"/>
              </a:rPr>
              <a:t>به نظر هوی و فورساید فقط معلمان قادرند روش آموزش در کلاس را اصلاح کنند و باید در انتخاب روش تدریس خود آزادی عمل داشته باشند با این حال نیازمند حمایت فکری و حرفه ای راهنمای آموزشی هستند.</a:t>
            </a:r>
          </a:p>
          <a:p>
            <a:pPr marL="274320" indent="-274320" algn="r" rtl="1" eaLnBrk="1" fontAlgn="auto" hangingPunct="1">
              <a:spcAft>
                <a:spcPts val="0"/>
              </a:spcAft>
              <a:buClr>
                <a:schemeClr val="accent3"/>
              </a:buClr>
              <a:buFont typeface="Wingdings 2"/>
              <a:buChar char=""/>
              <a:defRPr/>
            </a:pPr>
            <a:r>
              <a:rPr lang="fa-IR" dirty="0" smtClean="0">
                <a:ea typeface="+mn-ea"/>
                <a:cs typeface="B Mitra" pitchFamily="2" charset="-78"/>
              </a:rPr>
              <a:t>لورتی معتقد است، معلمانی که نیازمند کمک هستند ،تمایل دارند ابتدا از همکاران خود و بعد از راهنمای آموزشی و مدیران کمک بگیرند.</a:t>
            </a:r>
            <a:endParaRPr lang="en-US" dirty="0">
              <a:ea typeface="+mn-ea"/>
              <a:cs typeface="B Mitra" pitchFamily="2" charset="-78"/>
            </a:endParaRPr>
          </a:p>
        </p:txBody>
      </p:sp>
      <p:cxnSp>
        <p:nvCxnSpPr>
          <p:cNvPr id="4" name="Straight Connector 3"/>
          <p:cNvCxnSpPr/>
          <p:nvPr/>
        </p:nvCxnSpPr>
        <p:spPr>
          <a:xfrm flipH="1">
            <a:off x="250825" y="1125538"/>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57873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665163"/>
            <a:ext cx="8639175" cy="5932487"/>
          </a:xfrm>
        </p:spPr>
        <p:txBody>
          <a:bodyPr>
            <a:normAutofit lnSpcReduction="10000"/>
          </a:bodyPr>
          <a:lstStyle/>
          <a:p>
            <a:pPr algn="just" rtl="1" eaLnBrk="1" hangingPunct="1">
              <a:lnSpc>
                <a:spcPct val="150000"/>
              </a:lnSpc>
              <a:spcBef>
                <a:spcPct val="0"/>
              </a:spcBef>
              <a:buFont typeface="Wingdings" panose="05000000000000000000" pitchFamily="2" charset="2"/>
              <a:buChar char="v"/>
            </a:pPr>
            <a:r>
              <a:rPr lang="fa-IR" sz="2000" b="1" smtClean="0">
                <a:cs typeface="B Mitra" panose="00000400000000000000" pitchFamily="2" charset="-78"/>
              </a:rPr>
              <a:t>اما آنچه مسلم است همه معلمان در هر شرایط و مقطعی از زندگی حرفه ای خود به کمک مستقیم راهنمای آموزشی نیاز دارند و این کمک برای اصلاح فرایند آموزش باید در اختیارشان قرار گیرد.</a:t>
            </a:r>
          </a:p>
          <a:p>
            <a:pPr algn="just" rtl="1" eaLnBrk="1" hangingPunct="1">
              <a:lnSpc>
                <a:spcPct val="150000"/>
              </a:lnSpc>
              <a:spcBef>
                <a:spcPct val="0"/>
              </a:spcBef>
              <a:buFont typeface="Wingdings" panose="05000000000000000000" pitchFamily="2" charset="2"/>
              <a:buChar char="v"/>
            </a:pPr>
            <a:r>
              <a:rPr lang="fa-IR" sz="2000" b="1" smtClean="0">
                <a:cs typeface="B Mitra" panose="00000400000000000000" pitchFamily="2" charset="-78"/>
              </a:rPr>
              <a:t>به عبارت دیگر باید فردی در مدرسه مسئولیت نظارت و راهنمایی را بر عهده داشته باشد تا اطمینان حاصل شود که معلمان به طور منظم بازخوردهای لازم را می گیرند و برای حل وفصل مشکلات خود مسیر صحیحی را انتخاب می کنند. </a:t>
            </a:r>
          </a:p>
          <a:p>
            <a:pPr algn="just" rtl="1" eaLnBrk="1" hangingPunct="1">
              <a:lnSpc>
                <a:spcPct val="150000"/>
              </a:lnSpc>
              <a:spcBef>
                <a:spcPct val="0"/>
              </a:spcBef>
            </a:pPr>
            <a:r>
              <a:rPr lang="fa-IR" sz="2000" b="1" smtClean="0">
                <a:cs typeface="B Mitra" panose="00000400000000000000" pitchFamily="2" charset="-78"/>
              </a:rPr>
              <a:t>طبق تحقیقات دورن بوش و اسکات معلمانی که بیشترین بازخورد کلاسی را دریافت می کنند از کار تدریس بیشترین رضایت را دارند.</a:t>
            </a:r>
          </a:p>
          <a:p>
            <a:pPr algn="just" rtl="1" eaLnBrk="1" hangingPunct="1">
              <a:lnSpc>
                <a:spcPct val="150000"/>
              </a:lnSpc>
              <a:spcBef>
                <a:spcPct val="0"/>
              </a:spcBef>
            </a:pPr>
            <a:r>
              <a:rPr lang="fa-IR" sz="2000" b="1" smtClean="0">
                <a:cs typeface="B Mitra" panose="00000400000000000000" pitchFamily="2" charset="-78"/>
              </a:rPr>
              <a:t>صاحبنظران دیگری نیز کمک مستقیم به معلمان را از مولفه های مهم مدارس موفق ذکر کرده اند. ( لیتل)</a:t>
            </a:r>
          </a:p>
          <a:p>
            <a:pPr algn="just" rtl="1" eaLnBrk="1" hangingPunct="1">
              <a:lnSpc>
                <a:spcPct val="150000"/>
              </a:lnSpc>
              <a:spcBef>
                <a:spcPct val="0"/>
              </a:spcBef>
              <a:buFont typeface="Wingdings" panose="05000000000000000000" pitchFamily="2" charset="2"/>
              <a:buChar char="v"/>
            </a:pPr>
            <a:r>
              <a:rPr lang="fa-IR" sz="2000" b="1" smtClean="0">
                <a:cs typeface="B Mitra" panose="00000400000000000000" pitchFamily="2" charset="-78"/>
              </a:rPr>
              <a:t>کمک مستقیم به معلمان با هدف اصلاح فرایند آموزش از طریق روشهای گوناگونی انجام می گیرد، با این حال روش مشاهده کار معلم روشی نسبتا استاندارد و مورد پذیرش است، این روش عموما </a:t>
            </a:r>
            <a:r>
              <a:rPr lang="fa-IR" sz="2000" b="1" smtClean="0">
                <a:solidFill>
                  <a:srgbClr val="00B050"/>
                </a:solidFill>
                <a:cs typeface="B Mitra" panose="00000400000000000000" pitchFamily="2" charset="-78"/>
              </a:rPr>
              <a:t>« نظارت و راهنمای آموزشی بالینی « </a:t>
            </a:r>
            <a:r>
              <a:rPr lang="fa-IR" sz="2000" b="1" smtClean="0">
                <a:cs typeface="B Mitra" panose="00000400000000000000" pitchFamily="2" charset="-78"/>
              </a:rPr>
              <a:t>نامیده می شود. پیشگام این روش </a:t>
            </a:r>
            <a:r>
              <a:rPr lang="fa-IR" sz="2000" b="1" smtClean="0">
                <a:solidFill>
                  <a:srgbClr val="00B050"/>
                </a:solidFill>
                <a:cs typeface="B Mitra" panose="00000400000000000000" pitchFamily="2" charset="-78"/>
              </a:rPr>
              <a:t>موریس کوگان </a:t>
            </a:r>
            <a:r>
              <a:rPr lang="fa-IR" sz="2000" b="1" smtClean="0">
                <a:cs typeface="B Mitra" panose="00000400000000000000" pitchFamily="2" charset="-78"/>
              </a:rPr>
              <a:t>می باشد.</a:t>
            </a:r>
          </a:p>
          <a:p>
            <a:pPr algn="r" rtl="1" eaLnBrk="1" hangingPunct="1"/>
            <a:endParaRPr lang="en-US" sz="2000" b="1" smtClean="0">
              <a:cs typeface="Majalla UI"/>
            </a:endParaRPr>
          </a:p>
        </p:txBody>
      </p:sp>
    </p:spTree>
    <p:extLst>
      <p:ext uri="{BB962C8B-B14F-4D97-AF65-F5344CB8AC3E}">
        <p14:creationId xmlns:p14="http://schemas.microsoft.com/office/powerpoint/2010/main" val="32643429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274638"/>
            <a:ext cx="8934450" cy="1143000"/>
          </a:xfrm>
        </p:spPr>
        <p:txBody>
          <a:bodyPr/>
          <a:lstStyle/>
          <a:p>
            <a:pPr algn="r" rtl="1" eaLnBrk="1" hangingPunct="1"/>
            <a:r>
              <a:rPr lang="fa-IR" sz="2800" smtClean="0">
                <a:solidFill>
                  <a:srgbClr val="002060"/>
                </a:solidFill>
                <a:cs typeface="B Titr" panose="00000700000000000000" pitchFamily="2" charset="-78"/>
              </a:rPr>
              <a:t>نظارت و راهنمایی آموزشی بالینی ( مشاهده مستقیم رفتار معلمان در کلاس درس)</a:t>
            </a:r>
            <a:endParaRPr lang="en-US" sz="2800" smtClean="0">
              <a:solidFill>
                <a:srgbClr val="002060"/>
              </a:solidFill>
              <a:cs typeface="B Titr" panose="00000700000000000000" pitchFamily="2" charset="-78"/>
            </a:endParaRPr>
          </a:p>
        </p:txBody>
      </p:sp>
      <p:sp>
        <p:nvSpPr>
          <p:cNvPr id="3" name="Content Placeholder 2"/>
          <p:cNvSpPr>
            <a:spLocks noGrp="1"/>
          </p:cNvSpPr>
          <p:nvPr>
            <p:ph idx="1"/>
          </p:nvPr>
        </p:nvSpPr>
        <p:spPr>
          <a:xfrm>
            <a:off x="971550" y="1773238"/>
            <a:ext cx="7962900" cy="4535487"/>
          </a:xfrm>
        </p:spPr>
        <p:txBody>
          <a:bodyPr>
            <a:normAutofit fontScale="92500" lnSpcReduction="10000"/>
          </a:bodyPr>
          <a:lstStyle/>
          <a:p>
            <a:pPr marL="274320" indent="-274320" algn="just" rtl="1" eaLnBrk="1" fontAlgn="auto" hangingPunct="1">
              <a:lnSpc>
                <a:spcPct val="150000"/>
              </a:lnSpc>
              <a:spcAft>
                <a:spcPts val="0"/>
              </a:spcAft>
              <a:buClr>
                <a:schemeClr val="accent3"/>
              </a:buClr>
              <a:buFont typeface="Wingdings 2"/>
              <a:buChar char=""/>
              <a:defRPr/>
            </a:pPr>
            <a:r>
              <a:rPr lang="fa-IR" sz="3000" dirty="0" smtClean="0">
                <a:ea typeface="+mn-ea"/>
                <a:cs typeface="B Mitra" pitchFamily="2" charset="-78"/>
              </a:rPr>
              <a:t>بین </a:t>
            </a:r>
            <a:r>
              <a:rPr lang="fa-IR" sz="3000" dirty="0">
                <a:ea typeface="+mn-ea"/>
                <a:cs typeface="B Mitra" pitchFamily="2" charset="-78"/>
              </a:rPr>
              <a:t>نظارت و راهنمایی </a:t>
            </a:r>
            <a:r>
              <a:rPr lang="fa-IR" sz="3000" dirty="0" smtClean="0">
                <a:ea typeface="+mn-ea"/>
                <a:cs typeface="B Mitra" pitchFamily="2" charset="-78"/>
              </a:rPr>
              <a:t>آموزشی به عنوان یک فرایند و </a:t>
            </a:r>
            <a:r>
              <a:rPr lang="fa-IR" sz="3000" dirty="0">
                <a:ea typeface="+mn-ea"/>
                <a:cs typeface="B Mitra" pitchFamily="2" charset="-78"/>
              </a:rPr>
              <a:t>نظارت و راهنمایی </a:t>
            </a:r>
            <a:r>
              <a:rPr lang="fa-IR" sz="3000" dirty="0" smtClean="0">
                <a:ea typeface="+mn-ea"/>
                <a:cs typeface="B Mitra" pitchFamily="2" charset="-78"/>
              </a:rPr>
              <a:t>آموزشی به عنوان یک وظیفه تفاوت فاحشی وجود دارد.</a:t>
            </a:r>
          </a:p>
          <a:p>
            <a:pPr marL="274320" indent="-274320" algn="just" rtl="1" eaLnBrk="1" fontAlgn="auto" hangingPunct="1">
              <a:lnSpc>
                <a:spcPct val="150000"/>
              </a:lnSpc>
              <a:spcAft>
                <a:spcPts val="0"/>
              </a:spcAft>
              <a:buClr>
                <a:schemeClr val="accent3"/>
              </a:buClr>
              <a:buFont typeface="Wingdings 2"/>
              <a:buChar char=""/>
              <a:defRPr/>
            </a:pPr>
            <a:r>
              <a:rPr lang="fa-IR" sz="3000" dirty="0" smtClean="0">
                <a:ea typeface="+mn-ea"/>
                <a:cs typeface="B Mitra" pitchFamily="2" charset="-78"/>
              </a:rPr>
              <a:t>بیشتر متخصصان معاصر از روش سنتی  نظارت به عنوان کنترل مستبدانه زیر دستان برای اصلاح آموزش به شدت بیم دارند. </a:t>
            </a:r>
          </a:p>
          <a:p>
            <a:pPr marL="274320" indent="-274320" algn="just" rtl="1" eaLnBrk="1" fontAlgn="auto" hangingPunct="1">
              <a:lnSpc>
                <a:spcPct val="150000"/>
              </a:lnSpc>
              <a:spcAft>
                <a:spcPts val="0"/>
              </a:spcAft>
              <a:buClr>
                <a:schemeClr val="accent3"/>
              </a:buClr>
              <a:buFont typeface="Wingdings 2"/>
              <a:buChar char=""/>
              <a:defRPr/>
            </a:pPr>
            <a:r>
              <a:rPr lang="fa-IR" sz="3000" dirty="0" smtClean="0">
                <a:ea typeface="+mn-ea"/>
                <a:cs typeface="B Mitra" pitchFamily="2" charset="-78"/>
              </a:rPr>
              <a:t>اجتناب از مدل سنتی نظارت و تمایل به اصلاح عملکرد معلمان و بهبود آموزش بتدریج استفاده از روش نظارت و راهنمایی آموزشی بالینی را توسعه بخشید که به عنوان </a:t>
            </a:r>
            <a:r>
              <a:rPr lang="en-US" sz="3000" dirty="0" smtClean="0">
                <a:ea typeface="+mn-ea"/>
                <a:cs typeface="B Mitra" pitchFamily="2" charset="-78"/>
              </a:rPr>
              <a:t>“</a:t>
            </a:r>
            <a:r>
              <a:rPr lang="fa-IR" sz="3000" dirty="0" smtClean="0">
                <a:ea typeface="+mn-ea"/>
                <a:cs typeface="B Mitra" pitchFamily="2" charset="-78"/>
              </a:rPr>
              <a:t> </a:t>
            </a:r>
            <a:r>
              <a:rPr lang="fa-IR" sz="3000" dirty="0" smtClean="0">
                <a:solidFill>
                  <a:srgbClr val="00B050"/>
                </a:solidFill>
                <a:ea typeface="+mn-ea"/>
                <a:cs typeface="B Mitra" pitchFamily="2" charset="-78"/>
              </a:rPr>
              <a:t>جنبش  نظارت و راهنمایی بالینی </a:t>
            </a:r>
            <a:r>
              <a:rPr lang="en-US" sz="3000" dirty="0" smtClean="0">
                <a:ea typeface="+mn-ea"/>
                <a:cs typeface="B Mitra" pitchFamily="2" charset="-78"/>
              </a:rPr>
              <a:t>“</a:t>
            </a:r>
            <a:r>
              <a:rPr lang="fa-IR" sz="3000" dirty="0" smtClean="0">
                <a:ea typeface="+mn-ea"/>
                <a:cs typeface="B Mitra" pitchFamily="2" charset="-78"/>
              </a:rPr>
              <a:t> نامیده شد.</a:t>
            </a:r>
            <a:endParaRPr lang="en-US" sz="3000" dirty="0">
              <a:ea typeface="+mn-ea"/>
              <a:cs typeface="B Mitra" pitchFamily="2" charset="-78"/>
            </a:endParaRPr>
          </a:p>
        </p:txBody>
      </p:sp>
      <p:cxnSp>
        <p:nvCxnSpPr>
          <p:cNvPr id="5" name="Straight Connector 4"/>
          <p:cNvCxnSpPr/>
          <p:nvPr/>
        </p:nvCxnSpPr>
        <p:spPr>
          <a:xfrm flipH="1">
            <a:off x="250825" y="14716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806703"/>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403350" y="115888"/>
            <a:ext cx="7497763" cy="1143000"/>
          </a:xfrm>
        </p:spPr>
        <p:txBody>
          <a:bodyPr/>
          <a:lstStyle/>
          <a:p>
            <a:pPr algn="r" rtl="1" eaLnBrk="1" hangingPunct="1"/>
            <a:r>
              <a:rPr lang="fa-IR" sz="3200" smtClean="0">
                <a:cs typeface="B Jadid" panose="00000700000000000000" pitchFamily="2" charset="-78"/>
              </a:rPr>
              <a:t>تعریف </a:t>
            </a:r>
            <a:r>
              <a:rPr lang="fa-IR" sz="3200" b="1" smtClean="0">
                <a:cs typeface="B Jadid" panose="00000700000000000000" pitchFamily="2" charset="-78"/>
              </a:rPr>
              <a:t>نظارت و راهنمایی آموزشی </a:t>
            </a:r>
            <a:r>
              <a:rPr lang="fa-IR" sz="3200" smtClean="0">
                <a:cs typeface="B Jadid" panose="00000700000000000000" pitchFamily="2" charset="-78"/>
              </a:rPr>
              <a:t>:</a:t>
            </a:r>
            <a:endParaRPr lang="en-US" sz="3200" smtClean="0">
              <a:cs typeface="B Jadid" panose="00000700000000000000" pitchFamily="2" charset="-78"/>
            </a:endParaRPr>
          </a:p>
        </p:txBody>
      </p:sp>
      <p:sp>
        <p:nvSpPr>
          <p:cNvPr id="3" name="Content Placeholder 2"/>
          <p:cNvSpPr>
            <a:spLocks noGrp="1"/>
          </p:cNvSpPr>
          <p:nvPr>
            <p:ph idx="1"/>
          </p:nvPr>
        </p:nvSpPr>
        <p:spPr>
          <a:xfrm>
            <a:off x="323850" y="1447800"/>
            <a:ext cx="8610600" cy="5294313"/>
          </a:xfrm>
        </p:spPr>
        <p:txBody>
          <a:bodyPr/>
          <a:lstStyle/>
          <a:p>
            <a:pPr algn="just" rtl="1" eaLnBrk="1" hangingPunct="1">
              <a:lnSpc>
                <a:spcPct val="200000"/>
              </a:lnSpc>
            </a:pPr>
            <a:r>
              <a:rPr lang="fa-IR" sz="2400" b="1" smtClean="0">
                <a:cs typeface="B Mitra" panose="00000400000000000000" pitchFamily="2" charset="-78"/>
              </a:rPr>
              <a:t>مطالعه رفتار معلم در کلاس درس با روش نظامند و منظم و در جوی همراه با همکاری و احترام متقابل است نیز مجموعه ای از فعالیتهایی است که برای اصلاح فرایند تدریس و یادگیری طراحی شده است.</a:t>
            </a:r>
          </a:p>
          <a:p>
            <a:pPr algn="just" rtl="1" eaLnBrk="1" hangingPunct="1">
              <a:lnSpc>
                <a:spcPct val="200000"/>
              </a:lnSpc>
            </a:pPr>
            <a:r>
              <a:rPr lang="fa-IR" sz="2400" b="1" smtClean="0">
                <a:cs typeface="B Mitra" panose="00000400000000000000" pitchFamily="2" charset="-78"/>
              </a:rPr>
              <a:t>نظارت و راهنمایی آموزشی هم یک مفهوم و هم یک ساختار است.</a:t>
            </a:r>
          </a:p>
          <a:p>
            <a:pPr algn="just" rtl="1" eaLnBrk="1" hangingPunct="1">
              <a:lnSpc>
                <a:spcPct val="200000"/>
              </a:lnSpc>
            </a:pPr>
            <a:r>
              <a:rPr lang="fa-IR" sz="2400" b="1" smtClean="0">
                <a:cs typeface="B Mitra" panose="00000400000000000000" pitchFamily="2" charset="-78"/>
              </a:rPr>
              <a:t>از زمان پیدایی مفهوم نظارت و راهنمایی آموزشی تاکنون اصلاحات بسیاری در آن ایجاد شده است.</a:t>
            </a:r>
            <a:endParaRPr lang="en-US" sz="2400" b="1" smtClean="0">
              <a:cs typeface="B Mitra" panose="00000400000000000000" pitchFamily="2" charset="-78"/>
            </a:endParaRPr>
          </a:p>
        </p:txBody>
      </p:sp>
      <p:cxnSp>
        <p:nvCxnSpPr>
          <p:cNvPr id="4" name="Straight Connector 3"/>
          <p:cNvCxnSpPr/>
          <p:nvPr/>
        </p:nvCxnSpPr>
        <p:spPr>
          <a:xfrm flipH="1">
            <a:off x="250825" y="14716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080082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3">
                                            <p:txEl>
                                              <p:pRg st="0" end="0"/>
                                            </p:txEl>
                                          </p:spTgt>
                                        </p:tgtEl>
                                        <p:attrNameLst>
                                          <p:attrName>style.color</p:attrName>
                                        </p:attrNameLst>
                                      </p:cBhvr>
                                      <p:by>
                                        <p:hsl h="7200000" s="0" l="0"/>
                                      </p:by>
                                    </p:animClr>
                                    <p:animClr clrSpc="hsl" dir="cw">
                                      <p:cBhvr>
                                        <p:cTn id="7" dur="500" fill="hold"/>
                                        <p:tgtEl>
                                          <p:spTgt spid="3">
                                            <p:txEl>
                                              <p:pRg st="0" end="0"/>
                                            </p:txEl>
                                          </p:spTgt>
                                        </p:tgtEl>
                                        <p:attrNameLst>
                                          <p:attrName>fillcolor</p:attrName>
                                        </p:attrNameLst>
                                      </p:cBhvr>
                                      <p:by>
                                        <p:hsl h="7200000" s="0" l="0"/>
                                      </p:by>
                                    </p:animClr>
                                    <p:animClr clrSpc="hsl" dir="cw">
                                      <p:cBhvr>
                                        <p:cTn id="8" dur="500" fill="hold"/>
                                        <p:tgtEl>
                                          <p:spTgt spid="3">
                                            <p:txEl>
                                              <p:pRg st="0" end="0"/>
                                            </p:txEl>
                                          </p:spTgt>
                                        </p:tgtEl>
                                        <p:attrNameLst>
                                          <p:attrName>stroke.color</p:attrName>
                                        </p:attrNameLst>
                                      </p:cBhvr>
                                      <p:by>
                                        <p:hsl h="7200000" s="0" l="0"/>
                                      </p:by>
                                    </p:animClr>
                                    <p:set>
                                      <p:cBhvr>
                                        <p:cTn id="9" dur="500" fill="hold"/>
                                        <p:tgtEl>
                                          <p:spTgt spid="3">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mph" presetSubtype="0" fill="hold" grpId="0" nodeType="clickEffect">
                                  <p:stCondLst>
                                    <p:cond delay="0"/>
                                  </p:stCondLst>
                                  <p:childTnLst>
                                    <p:animClr clrSpc="hsl" dir="cw">
                                      <p:cBhvr override="childStyle">
                                        <p:cTn id="13" dur="500" fill="hold"/>
                                        <p:tgtEl>
                                          <p:spTgt spid="3">
                                            <p:txEl>
                                              <p:pRg st="1" end="1"/>
                                            </p:txEl>
                                          </p:spTgt>
                                        </p:tgtEl>
                                        <p:attrNameLst>
                                          <p:attrName>style.color</p:attrName>
                                        </p:attrNameLst>
                                      </p:cBhvr>
                                      <p:by>
                                        <p:hsl h="7200000" s="0" l="0"/>
                                      </p:by>
                                    </p:animClr>
                                    <p:animClr clrSpc="hsl" dir="cw">
                                      <p:cBhvr>
                                        <p:cTn id="14" dur="500" fill="hold"/>
                                        <p:tgtEl>
                                          <p:spTgt spid="3">
                                            <p:txEl>
                                              <p:pRg st="1" end="1"/>
                                            </p:txEl>
                                          </p:spTgt>
                                        </p:tgtEl>
                                        <p:attrNameLst>
                                          <p:attrName>fillcolor</p:attrName>
                                        </p:attrNameLst>
                                      </p:cBhvr>
                                      <p:by>
                                        <p:hsl h="7200000" s="0" l="0"/>
                                      </p:by>
                                    </p:animClr>
                                    <p:animClr clrSpc="hsl" dir="cw">
                                      <p:cBhvr>
                                        <p:cTn id="15" dur="500" fill="hold"/>
                                        <p:tgtEl>
                                          <p:spTgt spid="3">
                                            <p:txEl>
                                              <p:pRg st="1" end="1"/>
                                            </p:txEl>
                                          </p:spTgt>
                                        </p:tgtEl>
                                        <p:attrNameLst>
                                          <p:attrName>stroke.color</p:attrName>
                                        </p:attrNameLst>
                                      </p:cBhvr>
                                      <p:by>
                                        <p:hsl h="7200000" s="0" l="0"/>
                                      </p:by>
                                    </p:animClr>
                                    <p:set>
                                      <p:cBhvr>
                                        <p:cTn id="16" dur="500" fill="hold"/>
                                        <p:tgtEl>
                                          <p:spTgt spid="3">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1" presetClass="emph" presetSubtype="0" fill="hold" grpId="0" nodeType="clickEffect">
                                  <p:stCondLst>
                                    <p:cond delay="0"/>
                                  </p:stCondLst>
                                  <p:childTnLst>
                                    <p:animClr clrSpc="hsl" dir="cw">
                                      <p:cBhvr override="childStyle">
                                        <p:cTn id="20" dur="500" fill="hold"/>
                                        <p:tgtEl>
                                          <p:spTgt spid="3">
                                            <p:txEl>
                                              <p:pRg st="2" end="2"/>
                                            </p:txEl>
                                          </p:spTgt>
                                        </p:tgtEl>
                                        <p:attrNameLst>
                                          <p:attrName>style.color</p:attrName>
                                        </p:attrNameLst>
                                      </p:cBhvr>
                                      <p:by>
                                        <p:hsl h="7200000" s="0" l="0"/>
                                      </p:by>
                                    </p:animClr>
                                    <p:animClr clrSpc="hsl" dir="cw">
                                      <p:cBhvr>
                                        <p:cTn id="21" dur="500" fill="hold"/>
                                        <p:tgtEl>
                                          <p:spTgt spid="3">
                                            <p:txEl>
                                              <p:pRg st="2" end="2"/>
                                            </p:txEl>
                                          </p:spTgt>
                                        </p:tgtEl>
                                        <p:attrNameLst>
                                          <p:attrName>fillcolor</p:attrName>
                                        </p:attrNameLst>
                                      </p:cBhvr>
                                      <p:by>
                                        <p:hsl h="7200000" s="0" l="0"/>
                                      </p:by>
                                    </p:animClr>
                                    <p:animClr clrSpc="hsl" dir="cw">
                                      <p:cBhvr>
                                        <p:cTn id="22" dur="500" fill="hold"/>
                                        <p:tgtEl>
                                          <p:spTgt spid="3">
                                            <p:txEl>
                                              <p:pRg st="2" end="2"/>
                                            </p:txEl>
                                          </p:spTgt>
                                        </p:tgtEl>
                                        <p:attrNameLst>
                                          <p:attrName>stroke.color</p:attrName>
                                        </p:attrNameLst>
                                      </p:cBhvr>
                                      <p:by>
                                        <p:hsl h="7200000" s="0" l="0"/>
                                      </p:by>
                                    </p:animClr>
                                    <p:set>
                                      <p:cBhvr>
                                        <p:cTn id="23"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260350"/>
            <a:ext cx="8172450" cy="720725"/>
          </a:xfrm>
        </p:spPr>
        <p:txBody>
          <a:bodyPr>
            <a:normAutofit/>
          </a:bodyPr>
          <a:lstStyle/>
          <a:p>
            <a:pPr algn="r" rtl="1" eaLnBrk="1" fontAlgn="auto" hangingPunct="1">
              <a:spcAft>
                <a:spcPts val="0"/>
              </a:spcAft>
              <a:defRPr/>
            </a:pPr>
            <a:r>
              <a:rPr lang="fa-IR" sz="2000" dirty="0" smtClean="0">
                <a:solidFill>
                  <a:schemeClr val="accent4">
                    <a:lumMod val="50000"/>
                  </a:schemeClr>
                </a:solidFill>
                <a:cs typeface="B Jadid" pitchFamily="2" charset="-78"/>
              </a:rPr>
              <a:t>ویژگی 9 گانه مفهوم نظارت </a:t>
            </a:r>
            <a:r>
              <a:rPr lang="fa-IR" sz="2000" dirty="0">
                <a:solidFill>
                  <a:schemeClr val="accent4">
                    <a:lumMod val="50000"/>
                  </a:schemeClr>
                </a:solidFill>
                <a:cs typeface="B Jadid" pitchFamily="2" charset="-78"/>
              </a:rPr>
              <a:t>و راهنمایی آموزشی </a:t>
            </a:r>
            <a:r>
              <a:rPr lang="fa-IR" sz="2000" dirty="0" smtClean="0">
                <a:solidFill>
                  <a:schemeClr val="accent4">
                    <a:lumMod val="50000"/>
                  </a:schemeClr>
                </a:solidFill>
                <a:cs typeface="B Jadid" pitchFamily="2" charset="-78"/>
              </a:rPr>
              <a:t> از نظر گلد هامر و همکارانش</a:t>
            </a:r>
            <a:endParaRPr lang="en-US" sz="2000" dirty="0">
              <a:solidFill>
                <a:schemeClr val="accent4">
                  <a:lumMod val="50000"/>
                </a:schemeClr>
              </a:solidFill>
              <a:cs typeface="B Jadid" pitchFamily="2" charset="-78"/>
            </a:endParaRPr>
          </a:p>
        </p:txBody>
      </p:sp>
      <p:graphicFrame>
        <p:nvGraphicFramePr>
          <p:cNvPr id="6" name="Content Placeholder 5"/>
          <p:cNvGraphicFramePr>
            <a:graphicFrameLocks noGrp="1"/>
          </p:cNvGraphicFramePr>
          <p:nvPr>
            <p:ph idx="1"/>
          </p:nvPr>
        </p:nvGraphicFramePr>
        <p:xfrm>
          <a:off x="395536" y="1124744"/>
          <a:ext cx="8172400"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0769696"/>
      </p:ext>
    </p:extLst>
  </p:cSld>
  <p:clrMapOvr>
    <a:masterClrMapping/>
  </p:clrMapOvr>
  <p:transition spd="slow">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928688" y="214313"/>
            <a:ext cx="8215312" cy="6357937"/>
          </a:xfrm>
        </p:spPr>
        <p:txBody>
          <a:bodyPr/>
          <a:lstStyle/>
          <a:p>
            <a:pPr algn="r" rtl="1" eaLnBrk="1" hangingPunct="1"/>
            <a:r>
              <a:rPr lang="fa-IR" sz="2400" smtClean="0">
                <a:cs typeface="B Jadid" panose="00000700000000000000" pitchFamily="2" charset="-78"/>
              </a:rPr>
              <a:t>مراحل مختلف روش مشاهده بالینی از نظر صاحبنظران</a:t>
            </a:r>
            <a:endParaRPr lang="fa-IR" sz="2400" b="1" smtClean="0">
              <a:solidFill>
                <a:srgbClr val="FF0000"/>
              </a:solidFill>
              <a:cs typeface="B Zar" panose="00000400000000000000" pitchFamily="2" charset="-78"/>
            </a:endParaRPr>
          </a:p>
        </p:txBody>
      </p:sp>
      <p:graphicFrame>
        <p:nvGraphicFramePr>
          <p:cNvPr id="19" name="Diagram 18"/>
          <p:cNvGraphicFramePr/>
          <p:nvPr/>
        </p:nvGraphicFramePr>
        <p:xfrm>
          <a:off x="6228184" y="980728"/>
          <a:ext cx="2707807"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nvGraphicFramePr>
        <p:xfrm>
          <a:off x="3491880" y="1033339"/>
          <a:ext cx="3096344" cy="58052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 6"/>
          <p:cNvGraphicFramePr/>
          <p:nvPr/>
        </p:nvGraphicFramePr>
        <p:xfrm>
          <a:off x="1043608" y="980728"/>
          <a:ext cx="2376264" cy="587727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3" name="TextBox 2"/>
          <p:cNvSpPr txBox="1">
            <a:spLocks noChangeArrowheads="1"/>
          </p:cNvSpPr>
          <p:nvPr/>
        </p:nvSpPr>
        <p:spPr bwMode="auto">
          <a:xfrm rot="-5400000">
            <a:off x="3790950" y="4251326"/>
            <a:ext cx="739775" cy="2476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algn="r" rtl="1" eaLnBrk="1" hangingPunct="1"/>
            <a:r>
              <a:rPr lang="fa-IR" sz="1000">
                <a:solidFill>
                  <a:srgbClr val="FFFF00"/>
                </a:solidFill>
                <a:cs typeface="Majalla UI"/>
              </a:rPr>
              <a:t>پیش مشاهده</a:t>
            </a:r>
            <a:endParaRPr lang="en-US" sz="1000">
              <a:solidFill>
                <a:srgbClr val="FFFF00"/>
              </a:solidFill>
              <a:cs typeface="Majalla UI"/>
            </a:endParaRPr>
          </a:p>
        </p:txBody>
      </p:sp>
      <p:sp>
        <p:nvSpPr>
          <p:cNvPr id="4" name="TextBox 3"/>
          <p:cNvSpPr txBox="1">
            <a:spLocks noChangeArrowheads="1"/>
          </p:cNvSpPr>
          <p:nvPr/>
        </p:nvSpPr>
        <p:spPr bwMode="auto">
          <a:xfrm rot="-5400000">
            <a:off x="3702844" y="5584032"/>
            <a:ext cx="915987" cy="247650"/>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algn="ctr" rtl="1" eaLnBrk="1" hangingPunct="1"/>
            <a:r>
              <a:rPr lang="fa-IR" sz="1000">
                <a:solidFill>
                  <a:srgbClr val="FFFF00"/>
                </a:solidFill>
                <a:cs typeface="Majalla UI"/>
              </a:rPr>
              <a:t>پس مشاهده</a:t>
            </a:r>
            <a:endParaRPr lang="en-US" sz="1000">
              <a:solidFill>
                <a:srgbClr val="FFFF00"/>
              </a:solidFill>
              <a:cs typeface="Majalla UI"/>
            </a:endParaRPr>
          </a:p>
        </p:txBody>
      </p:sp>
      <p:sp>
        <p:nvSpPr>
          <p:cNvPr id="8" name="TextBox 7"/>
          <p:cNvSpPr txBox="1">
            <a:spLocks noChangeArrowheads="1"/>
          </p:cNvSpPr>
          <p:nvPr/>
        </p:nvSpPr>
        <p:spPr bwMode="auto">
          <a:xfrm rot="-5400000">
            <a:off x="3905250" y="4873626"/>
            <a:ext cx="504825" cy="2476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algn="r" rtl="1" eaLnBrk="1" hangingPunct="1"/>
            <a:r>
              <a:rPr lang="fa-IR" sz="1000">
                <a:solidFill>
                  <a:srgbClr val="FFFF00"/>
                </a:solidFill>
                <a:cs typeface="Majalla UI"/>
              </a:rPr>
              <a:t>مشاهده</a:t>
            </a:r>
            <a:endParaRPr lang="en-US" sz="1000">
              <a:solidFill>
                <a:srgbClr val="FFFF00"/>
              </a:solidFill>
              <a:cs typeface="Majalla UI"/>
            </a:endParaRPr>
          </a:p>
        </p:txBody>
      </p:sp>
    </p:spTree>
    <p:extLst>
      <p:ext uri="{BB962C8B-B14F-4D97-AF65-F5344CB8AC3E}">
        <p14:creationId xmlns:p14="http://schemas.microsoft.com/office/powerpoint/2010/main" val="2340382844"/>
      </p:ext>
    </p:extLst>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Graphic spid="5" grpId="0">
        <p:bldAsOne/>
      </p:bldGraphic>
      <p:bldGraphic spid="7" grpId="0">
        <p:bldAsOne/>
      </p:bldGraphic>
      <p:bldP spid="3" grpId="0" animBg="1"/>
      <p:bldP spid="4" grpId="0" animBg="1"/>
      <p:bldP spid="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60438" y="188913"/>
            <a:ext cx="8004175" cy="490537"/>
          </a:xfrm>
        </p:spPr>
        <p:txBody>
          <a:bodyPr/>
          <a:lstStyle/>
          <a:p>
            <a:pPr algn="r" rtl="1" eaLnBrk="1" hangingPunct="1"/>
            <a:r>
              <a:rPr lang="fa-IR" sz="2400" b="1" smtClean="0">
                <a:solidFill>
                  <a:srgbClr val="002060"/>
                </a:solidFill>
                <a:cs typeface="B Titr" panose="00000700000000000000" pitchFamily="2" charset="-78"/>
              </a:rPr>
              <a:t> مراحل مشاهده بالینی از نظر موریس کوگان</a:t>
            </a:r>
            <a:endParaRPr lang="en-US" sz="2400" smtClean="0">
              <a:solidFill>
                <a:srgbClr val="002060"/>
              </a:solidFill>
              <a:cs typeface="Traditional Arabic" panose="02020603050405020304" pitchFamily="18" charset="-78"/>
            </a:endParaRPr>
          </a:p>
        </p:txBody>
      </p:sp>
      <p:sp>
        <p:nvSpPr>
          <p:cNvPr id="3" name="Content Placeholder 2"/>
          <p:cNvSpPr>
            <a:spLocks noGrp="1"/>
          </p:cNvSpPr>
          <p:nvPr>
            <p:ph idx="1"/>
          </p:nvPr>
        </p:nvSpPr>
        <p:spPr>
          <a:xfrm>
            <a:off x="107950" y="796925"/>
            <a:ext cx="8712200" cy="5937250"/>
          </a:xfrm>
        </p:spPr>
        <p:txBody>
          <a:bodyPr>
            <a:normAutofit fontScale="70000" lnSpcReduction="20000"/>
          </a:bodyPr>
          <a:lstStyle/>
          <a:p>
            <a:pPr marL="274320" indent="-274320" algn="r" rtl="1" eaLnBrk="1" fontAlgn="auto" hangingPunct="1">
              <a:spcAft>
                <a:spcPts val="0"/>
              </a:spcAft>
              <a:buClr>
                <a:schemeClr val="accent3"/>
              </a:buClr>
              <a:buFont typeface="Wingdings 2"/>
              <a:buChar char=""/>
              <a:defRPr/>
            </a:pPr>
            <a:r>
              <a:rPr lang="fa-IR" sz="1400" dirty="0">
                <a:solidFill>
                  <a:srgbClr val="FF0000"/>
                </a:solidFill>
                <a:cs typeface="B Titr" pitchFamily="2" charset="-78"/>
              </a:rPr>
              <a:t>مرحله </a:t>
            </a:r>
            <a:r>
              <a:rPr lang="fa-IR" sz="1400" dirty="0" smtClean="0">
                <a:solidFill>
                  <a:srgbClr val="FF0000"/>
                </a:solidFill>
                <a:cs typeface="B Titr" pitchFamily="2" charset="-78"/>
              </a:rPr>
              <a:t> </a:t>
            </a:r>
            <a:r>
              <a:rPr lang="fa-IR" sz="1400" dirty="0" smtClean="0">
                <a:solidFill>
                  <a:srgbClr val="FF0000"/>
                </a:solidFill>
                <a:ea typeface="+mn-ea"/>
                <a:cs typeface="B Titr" pitchFamily="2" charset="-78"/>
              </a:rPr>
              <a:t>1: </a:t>
            </a:r>
            <a:r>
              <a:rPr lang="fa-IR" sz="1400" b="1" dirty="0" smtClean="0">
                <a:solidFill>
                  <a:srgbClr val="FF0000"/>
                </a:solidFill>
                <a:ea typeface="+mn-ea"/>
                <a:cs typeface="B Titr" pitchFamily="2" charset="-78"/>
              </a:rPr>
              <a:t>ایجاد </a:t>
            </a:r>
            <a:r>
              <a:rPr lang="fa-IR" sz="1400" b="1" dirty="0">
                <a:solidFill>
                  <a:srgbClr val="FF0000"/>
                </a:solidFill>
                <a:ea typeface="+mn-ea"/>
                <a:cs typeface="B Titr" pitchFamily="2" charset="-78"/>
              </a:rPr>
              <a:t>و برقراری </a:t>
            </a:r>
            <a:r>
              <a:rPr lang="fa-IR" sz="1400" b="1" dirty="0" smtClean="0">
                <a:solidFill>
                  <a:srgbClr val="FF0000"/>
                </a:solidFill>
                <a:ea typeface="+mn-ea"/>
                <a:cs typeface="B Titr" pitchFamily="2" charset="-78"/>
              </a:rPr>
              <a:t>ارتباط بین راهنما و </a:t>
            </a:r>
            <a:r>
              <a:rPr lang="fa-IR" sz="1400" b="1" dirty="0">
                <a:solidFill>
                  <a:srgbClr val="FF0000"/>
                </a:solidFill>
                <a:ea typeface="+mn-ea"/>
                <a:cs typeface="B Titr" pitchFamily="2" charset="-78"/>
              </a:rPr>
              <a:t>معلم </a:t>
            </a:r>
            <a:r>
              <a:rPr lang="fa-IR" sz="1400" b="1" dirty="0" smtClean="0">
                <a:solidFill>
                  <a:srgbClr val="FF0000"/>
                </a:solidFill>
                <a:ea typeface="+mn-ea"/>
                <a:cs typeface="B Titr" pitchFamily="2" charset="-78"/>
              </a:rPr>
              <a:t>، </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شرکت دادن معلم در برنامه ها ی مشاهده بالینی</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از بین بردن تشویش و اضطراب معلم از مشاهده</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مشخص کردن وظایف </a:t>
            </a:r>
            <a:r>
              <a:rPr lang="fa-IR" sz="1500" b="1" dirty="0" smtClean="0">
                <a:solidFill>
                  <a:srgbClr val="002060"/>
                </a:solidFill>
                <a:ea typeface="+mn-ea"/>
                <a:cs typeface="B Mitra" pitchFamily="2" charset="-78"/>
              </a:rPr>
              <a:t>طرفین</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کمک به معلم در درک و مفهوم نظارت و راهنمایی آموزشی</a:t>
            </a:r>
          </a:p>
          <a:p>
            <a:pPr marL="274320" indent="-274320" algn="r" rtl="1" eaLnBrk="1" fontAlgn="auto" hangingPunct="1">
              <a:spcAft>
                <a:spcPts val="0"/>
              </a:spcAft>
              <a:buClr>
                <a:schemeClr val="accent3"/>
              </a:buClr>
              <a:buFont typeface="Wingdings 2"/>
              <a:buChar char=""/>
              <a:defRPr/>
            </a:pPr>
            <a:r>
              <a:rPr lang="fa-IR" sz="1400" dirty="0">
                <a:solidFill>
                  <a:srgbClr val="FF0000"/>
                </a:solidFill>
                <a:cs typeface="B Titr" pitchFamily="2" charset="-78"/>
              </a:rPr>
              <a:t>مرحله </a:t>
            </a:r>
            <a:r>
              <a:rPr lang="fa-IR" sz="1400" dirty="0" smtClean="0">
                <a:solidFill>
                  <a:srgbClr val="FF0000"/>
                </a:solidFill>
                <a:ea typeface="+mn-ea"/>
                <a:cs typeface="B Titr" pitchFamily="2" charset="-78"/>
              </a:rPr>
              <a:t>2: برنامه ریزی درسی که با همکاری معلم انجام میشود،( طرح درس روزانه)</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تعیین اهداف کاری معلم و دانش آموز</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تعریف دقیق نتایج آموزشی</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تعیین روشها و فنون تدریس </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تعیین توالی فعالیتها و زمانبندی آنها</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تقویت یادگیری و ارزشیابی دانش آموزان</a:t>
            </a:r>
            <a:endParaRPr lang="fa-IR" sz="1500" b="1" dirty="0" smtClean="0">
              <a:solidFill>
                <a:srgbClr val="FF0000"/>
              </a:solidFill>
              <a:ea typeface="+mn-ea"/>
              <a:cs typeface="B Mitra" pitchFamily="2" charset="-78"/>
            </a:endParaRPr>
          </a:p>
          <a:p>
            <a:pPr marL="274320" indent="-274320" algn="r" rtl="1" eaLnBrk="1" fontAlgn="auto" hangingPunct="1">
              <a:spcAft>
                <a:spcPts val="0"/>
              </a:spcAft>
              <a:buClr>
                <a:schemeClr val="accent3"/>
              </a:buClr>
              <a:buFont typeface="Arial" pitchFamily="34" charset="0"/>
              <a:buChar char="•"/>
              <a:defRPr/>
            </a:pPr>
            <a:r>
              <a:rPr lang="fa-IR" sz="1400" dirty="0">
                <a:solidFill>
                  <a:srgbClr val="FF0000"/>
                </a:solidFill>
                <a:cs typeface="B Titr" pitchFamily="2" charset="-78"/>
              </a:rPr>
              <a:t>مرحله </a:t>
            </a:r>
            <a:r>
              <a:rPr lang="fa-IR" sz="1400" dirty="0" smtClean="0">
                <a:solidFill>
                  <a:srgbClr val="FF0000"/>
                </a:solidFill>
                <a:ea typeface="+mn-ea"/>
                <a:cs typeface="B Titr" pitchFamily="2" charset="-78"/>
              </a:rPr>
              <a:t>3: برنامه ریزی برای مشاهده،پیش بینی روش و استراتژی مشاهده،</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تعیین جزئیات و ویژگیهای فرایند مشاهده توسط معلم و راهنما</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تعیین هدفهای مشاهده ،نحوه جمع آوری اطلاعات،  ترتیبات فنی برای مشاهده، توسط راهنما </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اعلام  به معلم</a:t>
            </a:r>
          </a:p>
          <a:p>
            <a:pPr marL="274320" indent="-274320" algn="r" rtl="1" eaLnBrk="1" fontAlgn="auto" hangingPunct="1">
              <a:spcAft>
                <a:spcPts val="0"/>
              </a:spcAft>
              <a:buClr>
                <a:schemeClr val="accent3"/>
              </a:buClr>
              <a:buFont typeface="Arial" pitchFamily="34" charset="0"/>
              <a:buChar char="•"/>
              <a:defRPr/>
            </a:pPr>
            <a:r>
              <a:rPr lang="fa-IR" sz="1400" dirty="0">
                <a:solidFill>
                  <a:srgbClr val="FF0000"/>
                </a:solidFill>
                <a:cs typeface="B Titr" pitchFamily="2" charset="-78"/>
              </a:rPr>
              <a:t>مرحله</a:t>
            </a:r>
            <a:r>
              <a:rPr lang="fa-IR" sz="1400" dirty="0" smtClean="0">
                <a:solidFill>
                  <a:srgbClr val="FF0000"/>
                </a:solidFill>
                <a:ea typeface="+mn-ea"/>
                <a:cs typeface="B Titr" pitchFamily="2" charset="-78"/>
              </a:rPr>
              <a:t> 4 : مشاهده ،</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مشاهده وثبت رویدادهای </a:t>
            </a:r>
            <a:r>
              <a:rPr lang="fa-IR" sz="1500" b="1" dirty="0" smtClean="0">
                <a:solidFill>
                  <a:srgbClr val="002060"/>
                </a:solidFill>
                <a:ea typeface="+mn-ea"/>
                <a:cs typeface="B Mitra" pitchFamily="2" charset="-78"/>
              </a:rPr>
              <a:t>کلاسی</a:t>
            </a:r>
          </a:p>
          <a:p>
            <a:pPr marL="274320" indent="-274320" algn="r" rtl="1" eaLnBrk="1" fontAlgn="auto" hangingPunct="1">
              <a:spcAft>
                <a:spcPts val="0"/>
              </a:spcAft>
              <a:buClr>
                <a:schemeClr val="accent3"/>
              </a:buClr>
              <a:buFontTx/>
              <a:buChar char="-"/>
              <a:defRPr/>
            </a:pPr>
            <a:r>
              <a:rPr lang="fa-IR" sz="1500" b="1" dirty="0" smtClean="0">
                <a:solidFill>
                  <a:srgbClr val="002060"/>
                </a:solidFill>
                <a:ea typeface="+mn-ea"/>
                <a:cs typeface="B Mitra" pitchFamily="2" charset="-78"/>
              </a:rPr>
              <a:t> </a:t>
            </a:r>
            <a:r>
              <a:rPr lang="fa-IR" sz="1500" b="1" dirty="0">
                <a:solidFill>
                  <a:srgbClr val="002060"/>
                </a:solidFill>
                <a:ea typeface="+mn-ea"/>
                <a:cs typeface="B Mitra" pitchFamily="2" charset="-78"/>
              </a:rPr>
              <a:t>و عملکرد معلم بر اساس برنامه ریزی و توافقهای صورت گرفته در مراحل قبل</a:t>
            </a:r>
          </a:p>
          <a:p>
            <a:pPr marL="274320" indent="-274320" algn="r" rtl="1" eaLnBrk="1" fontAlgn="auto" hangingPunct="1">
              <a:spcAft>
                <a:spcPts val="0"/>
              </a:spcAft>
              <a:buClr>
                <a:schemeClr val="accent3"/>
              </a:buClr>
              <a:buFont typeface="Wingdings 2"/>
              <a:buChar char=""/>
              <a:defRPr/>
            </a:pPr>
            <a:r>
              <a:rPr lang="fa-IR" sz="1400" dirty="0">
                <a:solidFill>
                  <a:srgbClr val="FF0000"/>
                </a:solidFill>
                <a:cs typeface="B Titr" pitchFamily="2" charset="-78"/>
              </a:rPr>
              <a:t>مرحله</a:t>
            </a:r>
            <a:r>
              <a:rPr lang="fa-IR" sz="1400" dirty="0" smtClean="0">
                <a:solidFill>
                  <a:srgbClr val="FF0000"/>
                </a:solidFill>
                <a:ea typeface="+mn-ea"/>
                <a:cs typeface="B Titr" pitchFamily="2" charset="-78"/>
              </a:rPr>
              <a:t> 5  :  تجزیه وتحلیل عملکرد معلم و فرایند های آموزشی و یادگیری،</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تحلیل و تفسیراطلاعات جمع آوری شده </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مشخص نمودن وجوه اشتراک و افتراق نظرها ( معلم و راهنما) و تصمیم گیری</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حضور شخص ثالث ( مدیر مدرسه یا یکی از </a:t>
            </a:r>
            <a:r>
              <a:rPr lang="fa-IR" sz="1500" b="1" dirty="0" smtClean="0">
                <a:solidFill>
                  <a:srgbClr val="002060"/>
                </a:solidFill>
                <a:ea typeface="+mn-ea"/>
                <a:cs typeface="B Mitra" pitchFamily="2" charset="-78"/>
              </a:rPr>
              <a:t>همکاران </a:t>
            </a:r>
            <a:r>
              <a:rPr lang="fa-IR" sz="1500" b="1" dirty="0">
                <a:solidFill>
                  <a:srgbClr val="002060"/>
                </a:solidFill>
                <a:ea typeface="+mn-ea"/>
                <a:cs typeface="B Mitra" pitchFamily="2" charset="-78"/>
              </a:rPr>
              <a:t>) در زمان اختلاف نظر </a:t>
            </a:r>
          </a:p>
          <a:p>
            <a:pPr marL="274320" indent="-274320" algn="r" rtl="1" eaLnBrk="1" fontAlgn="auto" hangingPunct="1">
              <a:spcAft>
                <a:spcPts val="0"/>
              </a:spcAft>
              <a:buClr>
                <a:schemeClr val="accent3"/>
              </a:buClr>
              <a:buFont typeface="Wingdings 2"/>
              <a:buChar char=""/>
              <a:defRPr/>
            </a:pPr>
            <a:r>
              <a:rPr lang="fa-IR" sz="1400" dirty="0">
                <a:solidFill>
                  <a:srgbClr val="FF0000"/>
                </a:solidFill>
                <a:cs typeface="B Titr" pitchFamily="2" charset="-78"/>
              </a:rPr>
              <a:t>مرحله </a:t>
            </a:r>
            <a:r>
              <a:rPr lang="fa-IR" sz="1400" dirty="0" smtClean="0">
                <a:solidFill>
                  <a:srgbClr val="FF0000"/>
                </a:solidFill>
                <a:ea typeface="+mn-ea"/>
                <a:cs typeface="B Titr" pitchFamily="2" charset="-78"/>
              </a:rPr>
              <a:t>6  </a:t>
            </a:r>
            <a:r>
              <a:rPr lang="fa-IR" sz="1400" dirty="0">
                <a:solidFill>
                  <a:srgbClr val="FF0000"/>
                </a:solidFill>
                <a:ea typeface="+mn-ea"/>
                <a:cs typeface="B Titr" pitchFamily="2" charset="-78"/>
              </a:rPr>
              <a:t>: </a:t>
            </a:r>
            <a:r>
              <a:rPr lang="fa-IR" sz="1400" dirty="0" smtClean="0">
                <a:solidFill>
                  <a:srgbClr val="FF0000"/>
                </a:solidFill>
                <a:ea typeface="+mn-ea"/>
                <a:cs typeface="B Titr" pitchFamily="2" charset="-78"/>
              </a:rPr>
              <a:t>برنامه ریزی برای نشست و گفتگو ،</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تعیین دستور جلسه توسط راهنما</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مطلع نمودن معلم  از دستور جلسه</a:t>
            </a:r>
          </a:p>
          <a:p>
            <a:pPr marL="274320" indent="-274320" algn="r" rtl="1" eaLnBrk="1" fontAlgn="auto" hangingPunct="1">
              <a:spcAft>
                <a:spcPts val="0"/>
              </a:spcAft>
              <a:buClr>
                <a:schemeClr val="accent3"/>
              </a:buClr>
              <a:buFont typeface="Wingdings 2"/>
              <a:buChar char=""/>
              <a:defRPr/>
            </a:pPr>
            <a:r>
              <a:rPr lang="fa-IR" sz="1400" dirty="0">
                <a:solidFill>
                  <a:srgbClr val="FF0000"/>
                </a:solidFill>
                <a:cs typeface="B Titr" pitchFamily="2" charset="-78"/>
              </a:rPr>
              <a:t>مرحله</a:t>
            </a:r>
            <a:r>
              <a:rPr lang="fa-IR" sz="1400" dirty="0" smtClean="0">
                <a:solidFill>
                  <a:srgbClr val="FF0000"/>
                </a:solidFill>
                <a:ea typeface="+mn-ea"/>
                <a:cs typeface="B Titr" pitchFamily="2" charset="-78"/>
              </a:rPr>
              <a:t> 7: نشست و گفتگو با معلم،</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ارائه مشاهدات ثبت شده به اشکال مختلف نظیر نوشتار، ترسیمی یا تصویری توسط راهنمای آموزشی</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تفسیر و تحلیل موثر و سازنده  از عملکرد کلاس و رفتار معلم</a:t>
            </a:r>
          </a:p>
          <a:p>
            <a:pPr marL="274320" indent="-274320" algn="r" rtl="1" eaLnBrk="1" fontAlgn="auto" hangingPunct="1">
              <a:spcAft>
                <a:spcPts val="0"/>
              </a:spcAft>
              <a:buClr>
                <a:schemeClr val="accent3"/>
              </a:buClr>
              <a:buFont typeface="Wingdings 2"/>
              <a:buChar char=""/>
              <a:defRPr/>
            </a:pPr>
            <a:r>
              <a:rPr lang="fa-IR" sz="1400" dirty="0" smtClean="0">
                <a:solidFill>
                  <a:srgbClr val="FF0000"/>
                </a:solidFill>
                <a:ea typeface="+mn-ea"/>
                <a:cs typeface="B Titr" pitchFamily="2" charset="-78"/>
              </a:rPr>
              <a:t>مرحله 8  : تجدید نظر در برنامه ریزی توسط راهنمای آموزشی ومعلم ،</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تعیین روش تدریس مناسب  ، تقویت رفتارها  اثر بخش و حذف رفتارهای کم اثر یا بی اثر</a:t>
            </a:r>
          </a:p>
          <a:p>
            <a:pPr marL="274320" indent="-274320" algn="r" rtl="1" eaLnBrk="1" fontAlgn="auto" hangingPunct="1">
              <a:spcAft>
                <a:spcPts val="0"/>
              </a:spcAft>
              <a:buClr>
                <a:schemeClr val="accent3"/>
              </a:buClr>
              <a:buFontTx/>
              <a:buChar char="-"/>
              <a:defRPr/>
            </a:pPr>
            <a:r>
              <a:rPr lang="fa-IR" sz="1500" b="1" dirty="0">
                <a:solidFill>
                  <a:srgbClr val="002060"/>
                </a:solidFill>
                <a:ea typeface="+mn-ea"/>
                <a:cs typeface="B Mitra" pitchFamily="2" charset="-78"/>
              </a:rPr>
              <a:t>برنامه ریزی مجدد</a:t>
            </a:r>
          </a:p>
        </p:txBody>
      </p:sp>
      <p:cxnSp>
        <p:nvCxnSpPr>
          <p:cNvPr id="4" name="Straight Connector 3"/>
          <p:cNvCxnSpPr/>
          <p:nvPr/>
        </p:nvCxnSpPr>
        <p:spPr>
          <a:xfrm flipH="1">
            <a:off x="323850" y="765175"/>
            <a:ext cx="8640763"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
        <p:nvSpPr>
          <p:cNvPr id="11" name="Circular Arrow 10"/>
          <p:cNvSpPr/>
          <p:nvPr/>
        </p:nvSpPr>
        <p:spPr>
          <a:xfrm>
            <a:off x="323850" y="2093913"/>
            <a:ext cx="2520950" cy="2376487"/>
          </a:xfrm>
          <a:prstGeom prst="circularArrow">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solidFill>
            </a:endParaRPr>
          </a:p>
        </p:txBody>
      </p:sp>
      <p:sp>
        <p:nvSpPr>
          <p:cNvPr id="14" name="Circular Arrow 13"/>
          <p:cNvSpPr/>
          <p:nvPr/>
        </p:nvSpPr>
        <p:spPr>
          <a:xfrm rot="10800000">
            <a:off x="339725" y="2282825"/>
            <a:ext cx="2520950" cy="2376488"/>
          </a:xfrm>
          <a:prstGeom prst="circularArrow">
            <a:avLst/>
          </a:prstGeom>
        </p:spPr>
        <p:style>
          <a:lnRef idx="2">
            <a:schemeClr val="dk1"/>
          </a:lnRef>
          <a:fillRef idx="1">
            <a:schemeClr val="lt1"/>
          </a:fillRef>
          <a:effectRef idx="0">
            <a:schemeClr val="dk1"/>
          </a:effectRef>
          <a:fontRef idx="minor">
            <a:schemeClr val="dk1"/>
          </a:fontRef>
        </p:style>
        <p:txBody>
          <a:bodyPr anchor="ctr"/>
          <a:lstStyle/>
          <a:p>
            <a:pPr algn="ctr">
              <a:defRPr/>
            </a:pP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5" name="Rectangle 14"/>
          <p:cNvSpPr/>
          <p:nvPr/>
        </p:nvSpPr>
        <p:spPr>
          <a:xfrm rot="21376564">
            <a:off x="688433" y="2260874"/>
            <a:ext cx="1791113" cy="2042253"/>
          </a:xfrm>
          <a:prstGeom prst="rect">
            <a:avLst/>
          </a:prstGeom>
          <a:noFill/>
        </p:spPr>
        <p:txBody>
          <a:bodyPr spcFirstLastPara="1" wrap="none">
            <a:prstTxWarp prst="textCircle">
              <a:avLst>
                <a:gd name="adj" fmla="val 11187955"/>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fa-I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pitchFamily="34" charset="0"/>
              </a:rPr>
              <a:t>8   7   6   5   4       3      2     1 </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rial" pitchFamily="34" charset="0"/>
            </a:endParaRPr>
          </a:p>
        </p:txBody>
      </p:sp>
      <p:cxnSp>
        <p:nvCxnSpPr>
          <p:cNvPr id="17" name="Straight Arrow Connector 16"/>
          <p:cNvCxnSpPr/>
          <p:nvPr/>
        </p:nvCxnSpPr>
        <p:spPr>
          <a:xfrm flipH="1">
            <a:off x="2987675" y="3573463"/>
            <a:ext cx="424815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a:spLocks noChangeArrowheads="1"/>
          </p:cNvSpPr>
          <p:nvPr/>
        </p:nvSpPr>
        <p:spPr bwMode="auto">
          <a:xfrm>
            <a:off x="1116013" y="1597025"/>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algn="ctr" eaLnBrk="1" hangingPunct="1"/>
            <a:r>
              <a:rPr lang="fa-IR"/>
              <a:t>پیش مشاهده</a:t>
            </a:r>
            <a:endParaRPr lang="en-US"/>
          </a:p>
        </p:txBody>
      </p:sp>
      <p:sp>
        <p:nvSpPr>
          <p:cNvPr id="21" name="TextBox 20"/>
          <p:cNvSpPr txBox="1">
            <a:spLocks noChangeArrowheads="1"/>
          </p:cNvSpPr>
          <p:nvPr/>
        </p:nvSpPr>
        <p:spPr bwMode="auto">
          <a:xfrm>
            <a:off x="952500" y="4797425"/>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algn="ctr" eaLnBrk="1" hangingPunct="1"/>
            <a:r>
              <a:rPr lang="fa-IR"/>
              <a:t>پس مشاهده</a:t>
            </a:r>
            <a:endParaRPr lang="en-US"/>
          </a:p>
        </p:txBody>
      </p:sp>
      <p:sp>
        <p:nvSpPr>
          <p:cNvPr id="7" name="Action Button: Document 6">
            <a:hlinkClick r:id="rId2" action="ppaction://hlinkfile" highlightClick="1"/>
          </p:cNvPr>
          <p:cNvSpPr/>
          <p:nvPr/>
        </p:nvSpPr>
        <p:spPr>
          <a:xfrm>
            <a:off x="3923928" y="1597442"/>
            <a:ext cx="360040" cy="369332"/>
          </a:xfrm>
          <a:prstGeom prst="actionButtonDocumen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a:p>
        </p:txBody>
      </p:sp>
    </p:spTree>
    <p:extLst>
      <p:ext uri="{BB962C8B-B14F-4D97-AF65-F5344CB8AC3E}">
        <p14:creationId xmlns:p14="http://schemas.microsoft.com/office/powerpoint/2010/main" val="28687651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fade">
                                      <p:cBhvr>
                                        <p:cTn id="77" dur="500"/>
                                        <p:tgtEl>
                                          <p:spTgt spid="3">
                                            <p:txEl>
                                              <p:pRg st="14" end="14"/>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fade">
                                      <p:cBhvr>
                                        <p:cTn id="82" dur="500"/>
                                        <p:tgtEl>
                                          <p:spTgt spid="3">
                                            <p:txEl>
                                              <p:pRg st="15" end="15"/>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Effect transition="in" filter="fade">
                                      <p:cBhvr>
                                        <p:cTn id="87" dur="500"/>
                                        <p:tgtEl>
                                          <p:spTgt spid="3">
                                            <p:txEl>
                                              <p:pRg st="16" end="16"/>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
                                            <p:txEl>
                                              <p:pRg st="17" end="17"/>
                                            </p:txEl>
                                          </p:spTgt>
                                        </p:tgtEl>
                                        <p:attrNameLst>
                                          <p:attrName>style.visibility</p:attrName>
                                        </p:attrNameLst>
                                      </p:cBhvr>
                                      <p:to>
                                        <p:strVal val="visible"/>
                                      </p:to>
                                    </p:set>
                                    <p:animEffect transition="in" filter="fade">
                                      <p:cBhvr>
                                        <p:cTn id="92" dur="500"/>
                                        <p:tgtEl>
                                          <p:spTgt spid="3">
                                            <p:txEl>
                                              <p:pRg st="17" end="17"/>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xEl>
                                              <p:pRg st="18" end="18"/>
                                            </p:txEl>
                                          </p:spTgt>
                                        </p:tgtEl>
                                        <p:attrNameLst>
                                          <p:attrName>style.visibility</p:attrName>
                                        </p:attrNameLst>
                                      </p:cBhvr>
                                      <p:to>
                                        <p:strVal val="visible"/>
                                      </p:to>
                                    </p:set>
                                    <p:animEffect transition="in" filter="fade">
                                      <p:cBhvr>
                                        <p:cTn id="97" dur="500"/>
                                        <p:tgtEl>
                                          <p:spTgt spid="3">
                                            <p:txEl>
                                              <p:pRg st="18" end="18"/>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
                                            <p:txEl>
                                              <p:pRg st="19" end="19"/>
                                            </p:txEl>
                                          </p:spTgt>
                                        </p:tgtEl>
                                        <p:attrNameLst>
                                          <p:attrName>style.visibility</p:attrName>
                                        </p:attrNameLst>
                                      </p:cBhvr>
                                      <p:to>
                                        <p:strVal val="visible"/>
                                      </p:to>
                                    </p:set>
                                    <p:animEffect transition="in" filter="fade">
                                      <p:cBhvr>
                                        <p:cTn id="102" dur="500"/>
                                        <p:tgtEl>
                                          <p:spTgt spid="3">
                                            <p:txEl>
                                              <p:pRg st="19" end="19"/>
                                            </p:txEl>
                                          </p:spTgt>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3">
                                            <p:txEl>
                                              <p:pRg st="20" end="20"/>
                                            </p:txEl>
                                          </p:spTgt>
                                        </p:tgtEl>
                                        <p:attrNameLst>
                                          <p:attrName>style.visibility</p:attrName>
                                        </p:attrNameLst>
                                      </p:cBhvr>
                                      <p:to>
                                        <p:strVal val="visible"/>
                                      </p:to>
                                    </p:set>
                                    <p:animEffect transition="in" filter="fade">
                                      <p:cBhvr>
                                        <p:cTn id="107" dur="500"/>
                                        <p:tgtEl>
                                          <p:spTgt spid="3">
                                            <p:txEl>
                                              <p:pRg st="20" end="20"/>
                                            </p:txEl>
                                          </p:spTgt>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3">
                                            <p:txEl>
                                              <p:pRg st="21" end="21"/>
                                            </p:txEl>
                                          </p:spTgt>
                                        </p:tgtEl>
                                        <p:attrNameLst>
                                          <p:attrName>style.visibility</p:attrName>
                                        </p:attrNameLst>
                                      </p:cBhvr>
                                      <p:to>
                                        <p:strVal val="visible"/>
                                      </p:to>
                                    </p:set>
                                    <p:animEffect transition="in" filter="fade">
                                      <p:cBhvr>
                                        <p:cTn id="112" dur="500"/>
                                        <p:tgtEl>
                                          <p:spTgt spid="3">
                                            <p:txEl>
                                              <p:pRg st="21" end="21"/>
                                            </p:txEl>
                                          </p:spTgt>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3">
                                            <p:txEl>
                                              <p:pRg st="22" end="22"/>
                                            </p:txEl>
                                          </p:spTgt>
                                        </p:tgtEl>
                                        <p:attrNameLst>
                                          <p:attrName>style.visibility</p:attrName>
                                        </p:attrNameLst>
                                      </p:cBhvr>
                                      <p:to>
                                        <p:strVal val="visible"/>
                                      </p:to>
                                    </p:set>
                                    <p:animEffect transition="in" filter="fade">
                                      <p:cBhvr>
                                        <p:cTn id="117" dur="500"/>
                                        <p:tgtEl>
                                          <p:spTgt spid="3">
                                            <p:txEl>
                                              <p:pRg st="22" end="22"/>
                                            </p:txEl>
                                          </p:spTgt>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3">
                                            <p:txEl>
                                              <p:pRg st="23" end="23"/>
                                            </p:txEl>
                                          </p:spTgt>
                                        </p:tgtEl>
                                        <p:attrNameLst>
                                          <p:attrName>style.visibility</p:attrName>
                                        </p:attrNameLst>
                                      </p:cBhvr>
                                      <p:to>
                                        <p:strVal val="visible"/>
                                      </p:to>
                                    </p:set>
                                    <p:animEffect transition="in" filter="fade">
                                      <p:cBhvr>
                                        <p:cTn id="122" dur="500"/>
                                        <p:tgtEl>
                                          <p:spTgt spid="3">
                                            <p:txEl>
                                              <p:pRg st="23" end="23"/>
                                            </p:txEl>
                                          </p:spTgt>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3">
                                            <p:txEl>
                                              <p:pRg st="24" end="24"/>
                                            </p:txEl>
                                          </p:spTgt>
                                        </p:tgtEl>
                                        <p:attrNameLst>
                                          <p:attrName>style.visibility</p:attrName>
                                        </p:attrNameLst>
                                      </p:cBhvr>
                                      <p:to>
                                        <p:strVal val="visible"/>
                                      </p:to>
                                    </p:set>
                                    <p:animEffect transition="in" filter="fade">
                                      <p:cBhvr>
                                        <p:cTn id="127" dur="500"/>
                                        <p:tgtEl>
                                          <p:spTgt spid="3">
                                            <p:txEl>
                                              <p:pRg st="24" end="24"/>
                                            </p:txEl>
                                          </p:spTgt>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3">
                                            <p:txEl>
                                              <p:pRg st="25" end="25"/>
                                            </p:txEl>
                                          </p:spTgt>
                                        </p:tgtEl>
                                        <p:attrNameLst>
                                          <p:attrName>style.visibility</p:attrName>
                                        </p:attrNameLst>
                                      </p:cBhvr>
                                      <p:to>
                                        <p:strVal val="visible"/>
                                      </p:to>
                                    </p:set>
                                    <p:animEffect transition="in" filter="fade">
                                      <p:cBhvr>
                                        <p:cTn id="132" dur="500"/>
                                        <p:tgtEl>
                                          <p:spTgt spid="3">
                                            <p:txEl>
                                              <p:pRg st="25" end="25"/>
                                            </p:txEl>
                                          </p:spTgt>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3">
                                            <p:txEl>
                                              <p:pRg st="26" end="26"/>
                                            </p:txEl>
                                          </p:spTgt>
                                        </p:tgtEl>
                                        <p:attrNameLst>
                                          <p:attrName>style.visibility</p:attrName>
                                        </p:attrNameLst>
                                      </p:cBhvr>
                                      <p:to>
                                        <p:strVal val="visible"/>
                                      </p:to>
                                    </p:set>
                                    <p:animEffect transition="in" filter="fade">
                                      <p:cBhvr>
                                        <p:cTn id="137" dur="500"/>
                                        <p:tgtEl>
                                          <p:spTgt spid="3">
                                            <p:txEl>
                                              <p:pRg st="26" end="26"/>
                                            </p:txEl>
                                          </p:spTgt>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3">
                                            <p:txEl>
                                              <p:pRg st="27" end="27"/>
                                            </p:txEl>
                                          </p:spTgt>
                                        </p:tgtEl>
                                        <p:attrNameLst>
                                          <p:attrName>style.visibility</p:attrName>
                                        </p:attrNameLst>
                                      </p:cBhvr>
                                      <p:to>
                                        <p:strVal val="visible"/>
                                      </p:to>
                                    </p:set>
                                    <p:animEffect transition="in" filter="fade">
                                      <p:cBhvr>
                                        <p:cTn id="142" dur="500"/>
                                        <p:tgtEl>
                                          <p:spTgt spid="3">
                                            <p:txEl>
                                              <p:pRg st="27" end="27"/>
                                            </p:txEl>
                                          </p:spTgt>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3">
                                            <p:txEl>
                                              <p:pRg st="28" end="28"/>
                                            </p:txEl>
                                          </p:spTgt>
                                        </p:tgtEl>
                                        <p:attrNameLst>
                                          <p:attrName>style.visibility</p:attrName>
                                        </p:attrNameLst>
                                      </p:cBhvr>
                                      <p:to>
                                        <p:strVal val="visible"/>
                                      </p:to>
                                    </p:set>
                                    <p:animEffect transition="in" filter="fade">
                                      <p:cBhvr>
                                        <p:cTn id="147" dur="500"/>
                                        <p:tgtEl>
                                          <p:spTgt spid="3">
                                            <p:txEl>
                                              <p:pRg st="28" end="28"/>
                                            </p:txEl>
                                          </p:spTgt>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3">
                                            <p:txEl>
                                              <p:pRg st="29" end="29"/>
                                            </p:txEl>
                                          </p:spTgt>
                                        </p:tgtEl>
                                        <p:attrNameLst>
                                          <p:attrName>style.visibility</p:attrName>
                                        </p:attrNameLst>
                                      </p:cBhvr>
                                      <p:to>
                                        <p:strVal val="visible"/>
                                      </p:to>
                                    </p:set>
                                    <p:animEffect transition="in" filter="fade">
                                      <p:cBhvr>
                                        <p:cTn id="152" dur="500"/>
                                        <p:tgtEl>
                                          <p:spTgt spid="3">
                                            <p:txEl>
                                              <p:pRg st="29" end="29"/>
                                            </p:txEl>
                                          </p:spTgt>
                                        </p:tgtEl>
                                      </p:cBhvr>
                                    </p:animEffec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3">
                                            <p:txEl>
                                              <p:pRg st="30" end="30"/>
                                            </p:txEl>
                                          </p:spTgt>
                                        </p:tgtEl>
                                        <p:attrNameLst>
                                          <p:attrName>style.visibility</p:attrName>
                                        </p:attrNameLst>
                                      </p:cBhvr>
                                      <p:to>
                                        <p:strVal val="visible"/>
                                      </p:to>
                                    </p:set>
                                    <p:animEffect transition="in" filter="fade">
                                      <p:cBhvr>
                                        <p:cTn id="157" dur="500"/>
                                        <p:tgtEl>
                                          <p:spTgt spid="3">
                                            <p:txEl>
                                              <p:pRg st="30" end="30"/>
                                            </p:txEl>
                                          </p:spTgt>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42" presetClass="entr" presetSubtype="0" fill="hold" nodeType="clickEffect">
                                  <p:stCondLst>
                                    <p:cond delay="0"/>
                                  </p:stCondLst>
                                  <p:childTnLst>
                                    <p:set>
                                      <p:cBhvr>
                                        <p:cTn id="161" dur="1" fill="hold">
                                          <p:stCondLst>
                                            <p:cond delay="0"/>
                                          </p:stCondLst>
                                        </p:cTn>
                                        <p:tgtEl>
                                          <p:spTgt spid="11"/>
                                        </p:tgtEl>
                                        <p:attrNameLst>
                                          <p:attrName>style.visibility</p:attrName>
                                        </p:attrNameLst>
                                      </p:cBhvr>
                                      <p:to>
                                        <p:strVal val="visible"/>
                                      </p:to>
                                    </p:set>
                                    <p:animEffect transition="in" filter="fade">
                                      <p:cBhvr>
                                        <p:cTn id="162" dur="1000"/>
                                        <p:tgtEl>
                                          <p:spTgt spid="11"/>
                                        </p:tgtEl>
                                      </p:cBhvr>
                                    </p:animEffect>
                                    <p:anim calcmode="lin" valueType="num">
                                      <p:cBhvr>
                                        <p:cTn id="163" dur="1000" fill="hold"/>
                                        <p:tgtEl>
                                          <p:spTgt spid="11"/>
                                        </p:tgtEl>
                                        <p:attrNameLst>
                                          <p:attrName>ppt_x</p:attrName>
                                        </p:attrNameLst>
                                      </p:cBhvr>
                                      <p:tavLst>
                                        <p:tav tm="0">
                                          <p:val>
                                            <p:strVal val="#ppt_x"/>
                                          </p:val>
                                        </p:tav>
                                        <p:tav tm="100000">
                                          <p:val>
                                            <p:strVal val="#ppt_x"/>
                                          </p:val>
                                        </p:tav>
                                      </p:tavLst>
                                    </p:anim>
                                    <p:anim calcmode="lin" valueType="num">
                                      <p:cBhvr>
                                        <p:cTn id="1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5" fill="hold" nodeType="clickPar">
                      <p:stCondLst>
                        <p:cond delay="indefinite"/>
                      </p:stCondLst>
                      <p:childTnLst>
                        <p:par>
                          <p:cTn id="166" fill="hold" nodeType="withGroup">
                            <p:stCondLst>
                              <p:cond delay="0"/>
                            </p:stCondLst>
                            <p:childTnLst>
                              <p:par>
                                <p:cTn id="167" presetID="42" presetClass="entr" presetSubtype="0" fill="hold" nodeType="clickEffect">
                                  <p:stCondLst>
                                    <p:cond delay="0"/>
                                  </p:stCondLst>
                                  <p:childTnLst>
                                    <p:set>
                                      <p:cBhvr>
                                        <p:cTn id="168" dur="1" fill="hold">
                                          <p:stCondLst>
                                            <p:cond delay="0"/>
                                          </p:stCondLst>
                                        </p:cTn>
                                        <p:tgtEl>
                                          <p:spTgt spid="14"/>
                                        </p:tgtEl>
                                        <p:attrNameLst>
                                          <p:attrName>style.visibility</p:attrName>
                                        </p:attrNameLst>
                                      </p:cBhvr>
                                      <p:to>
                                        <p:strVal val="visible"/>
                                      </p:to>
                                    </p:set>
                                    <p:animEffect transition="in" filter="fade">
                                      <p:cBhvr>
                                        <p:cTn id="169" dur="1000"/>
                                        <p:tgtEl>
                                          <p:spTgt spid="14"/>
                                        </p:tgtEl>
                                      </p:cBhvr>
                                    </p:animEffect>
                                    <p:anim calcmode="lin" valueType="num">
                                      <p:cBhvr>
                                        <p:cTn id="170" dur="1000" fill="hold"/>
                                        <p:tgtEl>
                                          <p:spTgt spid="14"/>
                                        </p:tgtEl>
                                        <p:attrNameLst>
                                          <p:attrName>ppt_x</p:attrName>
                                        </p:attrNameLst>
                                      </p:cBhvr>
                                      <p:tavLst>
                                        <p:tav tm="0">
                                          <p:val>
                                            <p:strVal val="#ppt_x"/>
                                          </p:val>
                                        </p:tav>
                                        <p:tav tm="100000">
                                          <p:val>
                                            <p:strVal val="#ppt_x"/>
                                          </p:val>
                                        </p:tav>
                                      </p:tavLst>
                                    </p:anim>
                                    <p:anim calcmode="lin" valueType="num">
                                      <p:cBhvr>
                                        <p:cTn id="17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2" fill="hold" nodeType="clickPar">
                      <p:stCondLst>
                        <p:cond delay="indefinite"/>
                      </p:stCondLst>
                      <p:childTnLst>
                        <p:par>
                          <p:cTn id="173" fill="hold" nodeType="withGroup">
                            <p:stCondLst>
                              <p:cond delay="0"/>
                            </p:stCondLst>
                            <p:childTnLst>
                              <p:par>
                                <p:cTn id="174" presetID="31" presetClass="entr" presetSubtype="0" fill="hold" nodeType="clickEffect">
                                  <p:stCondLst>
                                    <p:cond delay="0"/>
                                  </p:stCondLst>
                                  <p:childTnLst>
                                    <p:set>
                                      <p:cBhvr>
                                        <p:cTn id="175" dur="1" fill="hold">
                                          <p:stCondLst>
                                            <p:cond delay="0"/>
                                          </p:stCondLst>
                                        </p:cTn>
                                        <p:tgtEl>
                                          <p:spTgt spid="15"/>
                                        </p:tgtEl>
                                        <p:attrNameLst>
                                          <p:attrName>style.visibility</p:attrName>
                                        </p:attrNameLst>
                                      </p:cBhvr>
                                      <p:to>
                                        <p:strVal val="visible"/>
                                      </p:to>
                                    </p:set>
                                    <p:anim calcmode="lin" valueType="num">
                                      <p:cBhvr>
                                        <p:cTn id="176" dur="1000" fill="hold"/>
                                        <p:tgtEl>
                                          <p:spTgt spid="15"/>
                                        </p:tgtEl>
                                        <p:attrNameLst>
                                          <p:attrName>ppt_w</p:attrName>
                                        </p:attrNameLst>
                                      </p:cBhvr>
                                      <p:tavLst>
                                        <p:tav tm="0">
                                          <p:val>
                                            <p:fltVal val="0"/>
                                          </p:val>
                                        </p:tav>
                                        <p:tav tm="100000">
                                          <p:val>
                                            <p:strVal val="#ppt_w"/>
                                          </p:val>
                                        </p:tav>
                                      </p:tavLst>
                                    </p:anim>
                                    <p:anim calcmode="lin" valueType="num">
                                      <p:cBhvr>
                                        <p:cTn id="177" dur="1000" fill="hold"/>
                                        <p:tgtEl>
                                          <p:spTgt spid="15"/>
                                        </p:tgtEl>
                                        <p:attrNameLst>
                                          <p:attrName>ppt_h</p:attrName>
                                        </p:attrNameLst>
                                      </p:cBhvr>
                                      <p:tavLst>
                                        <p:tav tm="0">
                                          <p:val>
                                            <p:fltVal val="0"/>
                                          </p:val>
                                        </p:tav>
                                        <p:tav tm="100000">
                                          <p:val>
                                            <p:strVal val="#ppt_h"/>
                                          </p:val>
                                        </p:tav>
                                      </p:tavLst>
                                    </p:anim>
                                    <p:anim calcmode="lin" valueType="num">
                                      <p:cBhvr>
                                        <p:cTn id="178" dur="1000" fill="hold"/>
                                        <p:tgtEl>
                                          <p:spTgt spid="15"/>
                                        </p:tgtEl>
                                        <p:attrNameLst>
                                          <p:attrName>style.rotation</p:attrName>
                                        </p:attrNameLst>
                                      </p:cBhvr>
                                      <p:tavLst>
                                        <p:tav tm="0">
                                          <p:val>
                                            <p:fltVal val="90"/>
                                          </p:val>
                                        </p:tav>
                                        <p:tav tm="100000">
                                          <p:val>
                                            <p:fltVal val="0"/>
                                          </p:val>
                                        </p:tav>
                                      </p:tavLst>
                                    </p:anim>
                                    <p:animEffect transition="in" filter="fade">
                                      <p:cBhvr>
                                        <p:cTn id="179" dur="1000"/>
                                        <p:tgtEl>
                                          <p:spTgt spid="15"/>
                                        </p:tgtEl>
                                      </p:cBhvr>
                                    </p:animEffec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26" presetClass="entr" presetSubtype="0" fill="hold" grpId="0" nodeType="clickEffect">
                                  <p:stCondLst>
                                    <p:cond delay="0"/>
                                  </p:stCondLst>
                                  <p:childTnLst>
                                    <p:set>
                                      <p:cBhvr>
                                        <p:cTn id="183" dur="1" fill="hold">
                                          <p:stCondLst>
                                            <p:cond delay="0"/>
                                          </p:stCondLst>
                                        </p:cTn>
                                        <p:tgtEl>
                                          <p:spTgt spid="18"/>
                                        </p:tgtEl>
                                        <p:attrNameLst>
                                          <p:attrName>style.visibility</p:attrName>
                                        </p:attrNameLst>
                                      </p:cBhvr>
                                      <p:to>
                                        <p:strVal val="visible"/>
                                      </p:to>
                                    </p:set>
                                    <p:animEffect transition="in" filter="wipe(down)">
                                      <p:cBhvr>
                                        <p:cTn id="184" dur="580">
                                          <p:stCondLst>
                                            <p:cond delay="0"/>
                                          </p:stCondLst>
                                        </p:cTn>
                                        <p:tgtEl>
                                          <p:spTgt spid="18"/>
                                        </p:tgtEl>
                                      </p:cBhvr>
                                    </p:animEffect>
                                    <p:anim calcmode="lin" valueType="num">
                                      <p:cBhvr>
                                        <p:cTn id="18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8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8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90" dur="26">
                                          <p:stCondLst>
                                            <p:cond delay="650"/>
                                          </p:stCondLst>
                                        </p:cTn>
                                        <p:tgtEl>
                                          <p:spTgt spid="18"/>
                                        </p:tgtEl>
                                      </p:cBhvr>
                                      <p:to x="100000" y="60000"/>
                                    </p:animScale>
                                    <p:animScale>
                                      <p:cBhvr>
                                        <p:cTn id="191" dur="166" decel="50000">
                                          <p:stCondLst>
                                            <p:cond delay="676"/>
                                          </p:stCondLst>
                                        </p:cTn>
                                        <p:tgtEl>
                                          <p:spTgt spid="18"/>
                                        </p:tgtEl>
                                      </p:cBhvr>
                                      <p:to x="100000" y="100000"/>
                                    </p:animScale>
                                    <p:animScale>
                                      <p:cBhvr>
                                        <p:cTn id="192" dur="26">
                                          <p:stCondLst>
                                            <p:cond delay="1312"/>
                                          </p:stCondLst>
                                        </p:cTn>
                                        <p:tgtEl>
                                          <p:spTgt spid="18"/>
                                        </p:tgtEl>
                                      </p:cBhvr>
                                      <p:to x="100000" y="80000"/>
                                    </p:animScale>
                                    <p:animScale>
                                      <p:cBhvr>
                                        <p:cTn id="193" dur="166" decel="50000">
                                          <p:stCondLst>
                                            <p:cond delay="1338"/>
                                          </p:stCondLst>
                                        </p:cTn>
                                        <p:tgtEl>
                                          <p:spTgt spid="18"/>
                                        </p:tgtEl>
                                      </p:cBhvr>
                                      <p:to x="100000" y="100000"/>
                                    </p:animScale>
                                    <p:animScale>
                                      <p:cBhvr>
                                        <p:cTn id="194" dur="26">
                                          <p:stCondLst>
                                            <p:cond delay="1642"/>
                                          </p:stCondLst>
                                        </p:cTn>
                                        <p:tgtEl>
                                          <p:spTgt spid="18"/>
                                        </p:tgtEl>
                                      </p:cBhvr>
                                      <p:to x="100000" y="90000"/>
                                    </p:animScale>
                                    <p:animScale>
                                      <p:cBhvr>
                                        <p:cTn id="195" dur="166" decel="50000">
                                          <p:stCondLst>
                                            <p:cond delay="1668"/>
                                          </p:stCondLst>
                                        </p:cTn>
                                        <p:tgtEl>
                                          <p:spTgt spid="18"/>
                                        </p:tgtEl>
                                      </p:cBhvr>
                                      <p:to x="100000" y="100000"/>
                                    </p:animScale>
                                    <p:animScale>
                                      <p:cBhvr>
                                        <p:cTn id="196" dur="26">
                                          <p:stCondLst>
                                            <p:cond delay="1808"/>
                                          </p:stCondLst>
                                        </p:cTn>
                                        <p:tgtEl>
                                          <p:spTgt spid="18"/>
                                        </p:tgtEl>
                                      </p:cBhvr>
                                      <p:to x="100000" y="95000"/>
                                    </p:animScale>
                                    <p:animScale>
                                      <p:cBhvr>
                                        <p:cTn id="197" dur="166" decel="50000">
                                          <p:stCondLst>
                                            <p:cond delay="1834"/>
                                          </p:stCondLst>
                                        </p:cTn>
                                        <p:tgtEl>
                                          <p:spTgt spid="18"/>
                                        </p:tgtEl>
                                      </p:cBhvr>
                                      <p:to x="100000" y="100000"/>
                                    </p:animScale>
                                  </p:childTnLst>
                                </p:cTn>
                              </p:par>
                            </p:childTnLst>
                          </p:cTn>
                        </p:par>
                      </p:childTnLst>
                    </p:cTn>
                  </p:par>
                  <p:par>
                    <p:cTn id="198" fill="hold" nodeType="clickPar">
                      <p:stCondLst>
                        <p:cond delay="indefinite"/>
                      </p:stCondLst>
                      <p:childTnLst>
                        <p:par>
                          <p:cTn id="199" fill="hold" nodeType="withGroup">
                            <p:stCondLst>
                              <p:cond delay="0"/>
                            </p:stCondLst>
                            <p:childTnLst>
                              <p:par>
                                <p:cTn id="200" presetID="16" presetClass="entr" presetSubtype="21" fill="hold" nodeType="clickEffect">
                                  <p:stCondLst>
                                    <p:cond delay="0"/>
                                  </p:stCondLst>
                                  <p:childTnLst>
                                    <p:set>
                                      <p:cBhvr>
                                        <p:cTn id="201" dur="1" fill="hold">
                                          <p:stCondLst>
                                            <p:cond delay="0"/>
                                          </p:stCondLst>
                                        </p:cTn>
                                        <p:tgtEl>
                                          <p:spTgt spid="17"/>
                                        </p:tgtEl>
                                        <p:attrNameLst>
                                          <p:attrName>style.visibility</p:attrName>
                                        </p:attrNameLst>
                                      </p:cBhvr>
                                      <p:to>
                                        <p:strVal val="visible"/>
                                      </p:to>
                                    </p:set>
                                    <p:animEffect transition="in" filter="barn(inVertical)">
                                      <p:cBhvr>
                                        <p:cTn id="202" dur="500"/>
                                        <p:tgtEl>
                                          <p:spTgt spid="17"/>
                                        </p:tgtEl>
                                      </p:cBhvr>
                                    </p:animEffect>
                                  </p:childTnLst>
                                </p:cTn>
                              </p:par>
                            </p:childTnLst>
                          </p:cTn>
                        </p:par>
                      </p:childTnLst>
                    </p:cTn>
                  </p:par>
                  <p:par>
                    <p:cTn id="203" fill="hold" nodeType="clickPar">
                      <p:stCondLst>
                        <p:cond delay="indefinite"/>
                      </p:stCondLst>
                      <p:childTnLst>
                        <p:par>
                          <p:cTn id="204" fill="hold" nodeType="withGroup">
                            <p:stCondLst>
                              <p:cond delay="0"/>
                            </p:stCondLst>
                            <p:childTnLst>
                              <p:par>
                                <p:cTn id="205" presetID="2" presetClass="entr" presetSubtype="4" fill="hold" grpId="0" nodeType="clickEffect">
                                  <p:stCondLst>
                                    <p:cond delay="0"/>
                                  </p:stCondLst>
                                  <p:childTnLst>
                                    <p:set>
                                      <p:cBhvr>
                                        <p:cTn id="206" dur="1" fill="hold">
                                          <p:stCondLst>
                                            <p:cond delay="0"/>
                                          </p:stCondLst>
                                        </p:cTn>
                                        <p:tgtEl>
                                          <p:spTgt spid="21"/>
                                        </p:tgtEl>
                                        <p:attrNameLst>
                                          <p:attrName>style.visibility</p:attrName>
                                        </p:attrNameLst>
                                      </p:cBhvr>
                                      <p:to>
                                        <p:strVal val="visible"/>
                                      </p:to>
                                    </p:set>
                                    <p:anim calcmode="lin" valueType="num">
                                      <p:cBhvr additive="base">
                                        <p:cTn id="207" dur="500" fill="hold"/>
                                        <p:tgtEl>
                                          <p:spTgt spid="21"/>
                                        </p:tgtEl>
                                        <p:attrNameLst>
                                          <p:attrName>ppt_x</p:attrName>
                                        </p:attrNameLst>
                                      </p:cBhvr>
                                      <p:tavLst>
                                        <p:tav tm="0">
                                          <p:val>
                                            <p:strVal val="#ppt_x"/>
                                          </p:val>
                                        </p:tav>
                                        <p:tav tm="100000">
                                          <p:val>
                                            <p:strVal val="#ppt_x"/>
                                          </p:val>
                                        </p:tav>
                                      </p:tavLst>
                                    </p:anim>
                                    <p:anim calcmode="lin" valueType="num">
                                      <p:cBhvr additive="base">
                                        <p:cTn id="20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P spid="2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42988" y="260350"/>
            <a:ext cx="7962900" cy="561975"/>
          </a:xfrm>
        </p:spPr>
        <p:txBody>
          <a:bodyPr/>
          <a:lstStyle/>
          <a:p>
            <a:pPr algn="r" rtl="1" eaLnBrk="1" hangingPunct="1"/>
            <a:r>
              <a:rPr lang="fa-IR" sz="2400" b="1" smtClean="0">
                <a:solidFill>
                  <a:srgbClr val="002060"/>
                </a:solidFill>
                <a:cs typeface="B Jadid" panose="00000700000000000000" pitchFamily="2" charset="-78"/>
              </a:rPr>
              <a:t>مراحل مشاهده بالینی از نظر گلیگمان و گوردون و راس گوردون</a:t>
            </a:r>
            <a:endParaRPr lang="en-US" sz="2400" smtClean="0">
              <a:solidFill>
                <a:srgbClr val="002060"/>
              </a:solidFill>
              <a:cs typeface="B Jadid" panose="00000700000000000000" pitchFamily="2" charset="-78"/>
            </a:endParaRPr>
          </a:p>
        </p:txBody>
      </p:sp>
      <p:graphicFrame>
        <p:nvGraphicFramePr>
          <p:cNvPr id="4" name="Content Placeholder 3"/>
          <p:cNvGraphicFramePr>
            <a:graphicFrameLocks noGrp="1"/>
          </p:cNvGraphicFramePr>
          <p:nvPr>
            <p:ph idx="1"/>
          </p:nvPr>
        </p:nvGraphicFramePr>
        <p:xfrm>
          <a:off x="251520" y="980728"/>
          <a:ext cx="8496944"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08412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476250"/>
            <a:ext cx="8229600" cy="565150"/>
          </a:xfrm>
        </p:spPr>
        <p:txBody>
          <a:bodyPr>
            <a:normAutofit fontScale="90000"/>
          </a:bodyPr>
          <a:lstStyle/>
          <a:p>
            <a:pPr algn="r" rtl="1" eaLnBrk="1" fontAlgn="auto" hangingPunct="1">
              <a:spcAft>
                <a:spcPts val="0"/>
              </a:spcAft>
              <a:defRPr/>
            </a:pPr>
            <a:r>
              <a:rPr lang="fa-IR" dirty="0" smtClean="0">
                <a:solidFill>
                  <a:srgbClr val="002060"/>
                </a:solidFill>
                <a:cs typeface="B Titr" pitchFamily="2" charset="-78"/>
              </a:rPr>
              <a:t>1. روش کنترل دستوری</a:t>
            </a:r>
            <a:endParaRPr lang="en-US" dirty="0">
              <a:solidFill>
                <a:srgbClr val="002060"/>
              </a:solidFill>
              <a:cs typeface="B Titr" pitchFamily="2" charset="-78"/>
            </a:endParaRPr>
          </a:p>
        </p:txBody>
      </p:sp>
      <p:sp>
        <p:nvSpPr>
          <p:cNvPr id="3" name="Content Placeholder 2"/>
          <p:cNvSpPr>
            <a:spLocks noGrp="1"/>
          </p:cNvSpPr>
          <p:nvPr>
            <p:ph idx="1"/>
          </p:nvPr>
        </p:nvSpPr>
        <p:spPr>
          <a:xfrm>
            <a:off x="457200" y="1196975"/>
            <a:ext cx="8435975" cy="5327650"/>
          </a:xfrm>
        </p:spPr>
        <p:txBody>
          <a:bodyPr/>
          <a:lstStyle/>
          <a:p>
            <a:pPr algn="r" rtl="1" eaLnBrk="1" hangingPunct="1">
              <a:lnSpc>
                <a:spcPct val="150000"/>
              </a:lnSpc>
            </a:pPr>
            <a:r>
              <a:rPr lang="fa-IR" sz="3200" smtClean="0">
                <a:solidFill>
                  <a:srgbClr val="FF0000"/>
                </a:solidFill>
                <a:cs typeface="B Mitra" panose="00000400000000000000" pitchFamily="2" charset="-78"/>
              </a:rPr>
              <a:t>تعریف : </a:t>
            </a:r>
            <a:r>
              <a:rPr lang="fa-IR" sz="3200" smtClean="0">
                <a:cs typeface="B Mitra" panose="00000400000000000000" pitchFamily="2" charset="-78"/>
              </a:rPr>
              <a:t>اگر راهنما آموزشی تحلیل خود از مشاهده کلاسی را به معلم ارائه کند، هدفهایی را برایش وضع نماید و به او بگوید که باید فعالیتها و اقداماتی را انجام دهد، از روش یا رفتارهای کنترل دستوری استفاده کرده است.</a:t>
            </a:r>
          </a:p>
          <a:p>
            <a:pPr algn="r" rtl="1" eaLnBrk="1" hangingPunct="1">
              <a:lnSpc>
                <a:spcPct val="150000"/>
              </a:lnSpc>
            </a:pPr>
            <a:r>
              <a:rPr lang="fa-IR" sz="3200" smtClean="0">
                <a:cs typeface="B Mitra" panose="00000400000000000000" pitchFamily="2" charset="-78"/>
              </a:rPr>
              <a:t>اتخاذ چنین روشی ناشی از این اعتقاد است که راهنمای آموزشی بهتر از معلم می داند که چه فعالیتها و اقداماتی برای اصلاح فرایند تدریس باید اتخاذ گردد بنابر این اوست که تصمیمات نهایی را برای معلم می گیرد.</a:t>
            </a:r>
            <a:endParaRPr lang="en-US" sz="3200" smtClean="0">
              <a:cs typeface="B Mitra" panose="00000400000000000000" pitchFamily="2" charset="-78"/>
            </a:endParaRPr>
          </a:p>
        </p:txBody>
      </p:sp>
      <p:cxnSp>
        <p:nvCxnSpPr>
          <p:cNvPr id="4" name="Straight Connector 3"/>
          <p:cNvCxnSpPr/>
          <p:nvPr/>
        </p:nvCxnSpPr>
        <p:spPr>
          <a:xfrm flipH="1">
            <a:off x="395288" y="1196975"/>
            <a:ext cx="8640762"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9416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549275"/>
            <a:ext cx="8229600" cy="709613"/>
          </a:xfrm>
        </p:spPr>
        <p:txBody>
          <a:bodyPr>
            <a:normAutofit fontScale="90000"/>
          </a:bodyPr>
          <a:lstStyle/>
          <a:p>
            <a:pPr algn="r" rtl="1" eaLnBrk="1" fontAlgn="auto" hangingPunct="1">
              <a:spcAft>
                <a:spcPts val="0"/>
              </a:spcAft>
              <a:defRPr/>
            </a:pPr>
            <a:r>
              <a:rPr lang="fa-IR" dirty="0" smtClean="0">
                <a:cs typeface="B Titr" pitchFamily="2" charset="-78"/>
              </a:rPr>
              <a:t>مراحل روش کنترل دستوری</a:t>
            </a:r>
            <a:endParaRPr lang="en-US" dirty="0">
              <a:cs typeface="B Titr" pitchFamily="2" charset="-78"/>
            </a:endParaRPr>
          </a:p>
        </p:txBody>
      </p:sp>
      <p:sp>
        <p:nvSpPr>
          <p:cNvPr id="3" name="Content Placeholder 2"/>
          <p:cNvSpPr>
            <a:spLocks noGrp="1"/>
          </p:cNvSpPr>
          <p:nvPr>
            <p:ph idx="1"/>
          </p:nvPr>
        </p:nvSpPr>
        <p:spPr>
          <a:xfrm>
            <a:off x="457200" y="1484313"/>
            <a:ext cx="8229600" cy="4840287"/>
          </a:xfrm>
        </p:spPr>
        <p:txBody>
          <a:bodyPr>
            <a:normAutofit fontScale="92500" lnSpcReduction="10000"/>
          </a:bodyPr>
          <a:lstStyle/>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1. تشخیص و بیان مشکل  </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2. مشخص کردن مشکل معلم با کمک خودش </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3. شنیدن نظرهای معلم</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4. حل مساله</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5. هدایت معلم</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6. بررسی واکنش معلم</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7. جزء کردن فعالیتهای معلم</a:t>
            </a:r>
          </a:p>
          <a:p>
            <a:pPr marL="274320" indent="-274320" algn="r" rtl="1" eaLnBrk="1" fontAlgn="auto" hangingPunct="1">
              <a:lnSpc>
                <a:spcPct val="150000"/>
              </a:lnSpc>
              <a:spcAft>
                <a:spcPts val="0"/>
              </a:spcAft>
              <a:buClr>
                <a:schemeClr val="accent3"/>
              </a:buClr>
              <a:buFont typeface="Arial" pitchFamily="34" charset="0"/>
              <a:buChar char="•"/>
              <a:defRPr/>
            </a:pPr>
            <a:r>
              <a:rPr lang="fa-IR" b="1" dirty="0" smtClean="0">
                <a:ea typeface="+mn-ea"/>
              </a:rPr>
              <a:t>8. بررسی و پیگیری پیشرفت طرح</a:t>
            </a:r>
            <a:endParaRPr lang="en-US" b="1" dirty="0">
              <a:ea typeface="+mn-ea"/>
            </a:endParaRPr>
          </a:p>
        </p:txBody>
      </p:sp>
      <p:cxnSp>
        <p:nvCxnSpPr>
          <p:cNvPr id="4" name="Straight Connector 3"/>
          <p:cNvCxnSpPr/>
          <p:nvPr/>
        </p:nvCxnSpPr>
        <p:spPr>
          <a:xfrm flipH="1">
            <a:off x="250825" y="1462088"/>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42304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68313" y="404813"/>
            <a:ext cx="8229600" cy="708025"/>
          </a:xfrm>
        </p:spPr>
        <p:txBody>
          <a:bodyPr/>
          <a:lstStyle/>
          <a:p>
            <a:pPr algn="r" eaLnBrk="1" hangingPunct="1"/>
            <a:r>
              <a:rPr lang="fa-IR" sz="4000" smtClean="0">
                <a:cs typeface="B Titr" panose="00000700000000000000" pitchFamily="2" charset="-78"/>
              </a:rPr>
              <a:t>موارد استفاده از روش کنترل دستوری </a:t>
            </a:r>
            <a:endParaRPr lang="en-US" sz="4000" smtClean="0">
              <a:cs typeface="B Titr" panose="00000700000000000000" pitchFamily="2" charset="-78"/>
            </a:endParaRPr>
          </a:p>
        </p:txBody>
      </p:sp>
      <p:sp>
        <p:nvSpPr>
          <p:cNvPr id="3" name="Content Placeholder 2"/>
          <p:cNvSpPr>
            <a:spLocks noGrp="1"/>
          </p:cNvSpPr>
          <p:nvPr>
            <p:ph idx="1"/>
          </p:nvPr>
        </p:nvSpPr>
        <p:spPr>
          <a:xfrm>
            <a:off x="107950" y="1484313"/>
            <a:ext cx="8856663" cy="5184775"/>
          </a:xfrm>
        </p:spPr>
        <p:txBody>
          <a:bodyPr/>
          <a:lstStyle/>
          <a:p>
            <a:pPr algn="just" rtl="1" eaLnBrk="1" hangingPunct="1">
              <a:lnSpc>
                <a:spcPct val="150000"/>
              </a:lnSpc>
            </a:pPr>
            <a:r>
              <a:rPr lang="fa-IR" sz="2000" b="1" smtClean="0">
                <a:cs typeface="B Mitra" panose="00000400000000000000" pitchFamily="2" charset="-78"/>
              </a:rPr>
              <a:t>1. وقتی معلمان در </a:t>
            </a:r>
            <a:r>
              <a:rPr lang="fa-IR" sz="2000" b="1" smtClean="0">
                <a:solidFill>
                  <a:srgbClr val="FF0000"/>
                </a:solidFill>
                <a:cs typeface="B Mitra" panose="00000400000000000000" pitchFamily="2" charset="-78"/>
              </a:rPr>
              <a:t>سطوح رشدی بسیار پایینی </a:t>
            </a:r>
            <a:r>
              <a:rPr lang="fa-IR" sz="2000" b="1" smtClean="0">
                <a:cs typeface="B Mitra" panose="00000400000000000000" pitchFamily="2" charset="-78"/>
              </a:rPr>
              <a:t>عمل می کنند؛</a:t>
            </a:r>
          </a:p>
          <a:p>
            <a:pPr algn="just" rtl="1" eaLnBrk="1" hangingPunct="1">
              <a:lnSpc>
                <a:spcPct val="150000"/>
              </a:lnSpc>
            </a:pPr>
            <a:r>
              <a:rPr lang="fa-IR" sz="2000" b="1" smtClean="0">
                <a:cs typeface="B Mitra" panose="00000400000000000000" pitchFamily="2" charset="-78"/>
              </a:rPr>
              <a:t>2. وقتی معلمان در مورد موضوعی که راهنمای آموزشی برای آن </a:t>
            </a:r>
            <a:r>
              <a:rPr lang="fa-IR" sz="2000" b="1" smtClean="0">
                <a:solidFill>
                  <a:srgbClr val="FF0000"/>
                </a:solidFill>
                <a:cs typeface="B Mitra" panose="00000400000000000000" pitchFamily="2" charset="-78"/>
              </a:rPr>
              <a:t>اهمیت حیاتی </a:t>
            </a:r>
            <a:r>
              <a:rPr lang="fa-IR" sz="2000" b="1" smtClean="0">
                <a:cs typeface="B Mitra" panose="00000400000000000000" pitchFamily="2" charset="-78"/>
              </a:rPr>
              <a:t>قائل است ، </a:t>
            </a:r>
            <a:r>
              <a:rPr lang="fa-IR" sz="2000" b="1" smtClean="0">
                <a:solidFill>
                  <a:srgbClr val="FF0000"/>
                </a:solidFill>
                <a:cs typeface="B Mitra" panose="00000400000000000000" pitchFamily="2" charset="-78"/>
              </a:rPr>
              <a:t>آگاهی و دانش </a:t>
            </a:r>
            <a:r>
              <a:rPr lang="fa-IR" sz="2000" b="1" smtClean="0">
                <a:cs typeface="B Mitra" panose="00000400000000000000" pitchFamily="2" charset="-78"/>
              </a:rPr>
              <a:t>یا </a:t>
            </a:r>
            <a:r>
              <a:rPr lang="fa-IR" sz="2000" b="1" smtClean="0">
                <a:solidFill>
                  <a:srgbClr val="FF0000"/>
                </a:solidFill>
                <a:cs typeface="B Mitra" panose="00000400000000000000" pitchFamily="2" charset="-78"/>
              </a:rPr>
              <a:t>تمایلی</a:t>
            </a:r>
            <a:r>
              <a:rPr lang="fa-IR" sz="2000" b="1" smtClean="0">
                <a:cs typeface="B Mitra" panose="00000400000000000000" pitchFamily="2" charset="-78"/>
              </a:rPr>
              <a:t> به کار روی آن</a:t>
            </a:r>
            <a:r>
              <a:rPr lang="fa-IR" sz="2000" b="1" smtClean="0">
                <a:solidFill>
                  <a:srgbClr val="FF0000"/>
                </a:solidFill>
                <a:cs typeface="B Mitra" panose="00000400000000000000" pitchFamily="2" charset="-78"/>
              </a:rPr>
              <a:t> ندارند</a:t>
            </a:r>
            <a:r>
              <a:rPr lang="fa-IR" sz="2000" b="1" smtClean="0">
                <a:cs typeface="B Mitra" panose="00000400000000000000" pitchFamily="2" charset="-78"/>
              </a:rPr>
              <a:t>.</a:t>
            </a:r>
          </a:p>
          <a:p>
            <a:pPr algn="just" rtl="1" eaLnBrk="1" hangingPunct="1">
              <a:lnSpc>
                <a:spcPct val="150000"/>
              </a:lnSpc>
            </a:pPr>
            <a:r>
              <a:rPr lang="fa-IR" sz="2000" b="1" smtClean="0">
                <a:cs typeface="B Mitra" panose="00000400000000000000" pitchFamily="2" charset="-78"/>
              </a:rPr>
              <a:t>3. وقتی معلمان بر خلاف راهنمای آموزشی، در </a:t>
            </a:r>
            <a:r>
              <a:rPr lang="fa-IR" sz="2000" b="1" smtClean="0">
                <a:solidFill>
                  <a:srgbClr val="FF0000"/>
                </a:solidFill>
                <a:cs typeface="B Mitra" panose="00000400000000000000" pitchFamily="2" charset="-78"/>
              </a:rPr>
              <a:t>اتخاذ تصمیمات </a:t>
            </a:r>
            <a:r>
              <a:rPr lang="fa-IR" sz="2000" b="1" smtClean="0">
                <a:cs typeface="B Mitra" panose="00000400000000000000" pitchFamily="2" charset="-78"/>
              </a:rPr>
              <a:t>یا </a:t>
            </a:r>
            <a:r>
              <a:rPr lang="fa-IR" sz="2000" b="1" smtClean="0">
                <a:solidFill>
                  <a:srgbClr val="FF0000"/>
                </a:solidFill>
                <a:cs typeface="B Mitra" panose="00000400000000000000" pitchFamily="2" charset="-78"/>
              </a:rPr>
              <a:t>اجرای آن مسئول و پاسخگو نیست </a:t>
            </a:r>
            <a:r>
              <a:rPr lang="fa-IR" sz="2000" b="1" smtClean="0">
                <a:cs typeface="B Mitra" panose="00000400000000000000" pitchFamily="2" charset="-78"/>
              </a:rPr>
              <a:t>؛</a:t>
            </a:r>
          </a:p>
          <a:p>
            <a:pPr algn="just" rtl="1" eaLnBrk="1" hangingPunct="1">
              <a:lnSpc>
                <a:spcPct val="150000"/>
              </a:lnSpc>
            </a:pPr>
            <a:r>
              <a:rPr lang="fa-IR" sz="2000" b="1" smtClean="0">
                <a:cs typeface="B Mitra" panose="00000400000000000000" pitchFamily="2" charset="-78"/>
              </a:rPr>
              <a:t>4. وقتی معلمان بر خلاف راهنمای آموزشی، نسبت به </a:t>
            </a:r>
            <a:r>
              <a:rPr lang="fa-IR" sz="2000" b="1" smtClean="0">
                <a:solidFill>
                  <a:srgbClr val="FF0000"/>
                </a:solidFill>
                <a:cs typeface="B Mitra" panose="00000400000000000000" pitchFamily="2" charset="-78"/>
              </a:rPr>
              <a:t>حل مساله </a:t>
            </a:r>
            <a:r>
              <a:rPr lang="fa-IR" sz="2000" b="1" smtClean="0">
                <a:cs typeface="B Mitra" panose="00000400000000000000" pitchFamily="2" charset="-78"/>
              </a:rPr>
              <a:t>یا موضوع مطروحه </a:t>
            </a:r>
            <a:r>
              <a:rPr lang="fa-IR" sz="2000" b="1" smtClean="0">
                <a:solidFill>
                  <a:srgbClr val="FF0000"/>
                </a:solidFill>
                <a:cs typeface="B Mitra" panose="00000400000000000000" pitchFamily="2" charset="-78"/>
              </a:rPr>
              <a:t>تعهدی ندارد</a:t>
            </a:r>
            <a:r>
              <a:rPr lang="fa-IR" sz="2000" b="1" smtClean="0">
                <a:cs typeface="B Mitra" panose="00000400000000000000" pitchFamily="2" charset="-78"/>
              </a:rPr>
              <a:t>؛</a:t>
            </a:r>
          </a:p>
          <a:p>
            <a:pPr algn="just" rtl="1" eaLnBrk="1" hangingPunct="1">
              <a:lnSpc>
                <a:spcPct val="150000"/>
              </a:lnSpc>
            </a:pPr>
            <a:r>
              <a:rPr lang="fa-IR" sz="2000" b="1" smtClean="0">
                <a:cs typeface="B Mitra" panose="00000400000000000000" pitchFamily="2" charset="-78"/>
              </a:rPr>
              <a:t>5.در </a:t>
            </a:r>
            <a:r>
              <a:rPr lang="fa-IR" sz="2000" b="1" smtClean="0">
                <a:solidFill>
                  <a:srgbClr val="FF0000"/>
                </a:solidFill>
                <a:cs typeface="B Mitra" panose="00000400000000000000" pitchFamily="2" charset="-78"/>
              </a:rPr>
              <a:t>مواقع اضطرای </a:t>
            </a:r>
            <a:r>
              <a:rPr lang="fa-IR" sz="2000" b="1" smtClean="0">
                <a:cs typeface="B Mitra" panose="00000400000000000000" pitchFamily="2" charset="-78"/>
              </a:rPr>
              <a:t>، وقتی </a:t>
            </a:r>
            <a:r>
              <a:rPr lang="fa-IR" sz="2000" b="1" smtClean="0">
                <a:solidFill>
                  <a:srgbClr val="FF0000"/>
                </a:solidFill>
                <a:cs typeface="B Mitra" panose="00000400000000000000" pitchFamily="2" charset="-78"/>
              </a:rPr>
              <a:t>راهنمای آموزشی </a:t>
            </a:r>
            <a:r>
              <a:rPr lang="fa-IR" sz="2000" b="1" smtClean="0">
                <a:cs typeface="B Mitra" panose="00000400000000000000" pitchFamily="2" charset="-78"/>
              </a:rPr>
              <a:t>برای ملاقات با معلمان </a:t>
            </a:r>
            <a:r>
              <a:rPr lang="fa-IR" sz="2000" b="1" smtClean="0">
                <a:solidFill>
                  <a:srgbClr val="FF0000"/>
                </a:solidFill>
                <a:cs typeface="B Mitra" panose="00000400000000000000" pitchFamily="2" charset="-78"/>
              </a:rPr>
              <a:t>وقت ندارد</a:t>
            </a:r>
            <a:r>
              <a:rPr lang="fa-IR" sz="2000" b="1" smtClean="0">
                <a:cs typeface="B Mitra" panose="00000400000000000000" pitchFamily="2" charset="-78"/>
              </a:rPr>
              <a:t>.</a:t>
            </a:r>
          </a:p>
          <a:p>
            <a:pPr algn="just" rtl="1" eaLnBrk="1" hangingPunct="1">
              <a:lnSpc>
                <a:spcPct val="150000"/>
              </a:lnSpc>
            </a:pPr>
            <a:r>
              <a:rPr lang="fa-IR" sz="2000" b="1" smtClean="0">
                <a:cs typeface="B Mitra" panose="00000400000000000000" pitchFamily="2" charset="-78"/>
              </a:rPr>
              <a:t>توجه : افرادی که در پستهای صفی ( مدیر مدرسه )خدمت می کنند می توانند با استفاده از اختیاراتشان و با توجه به سلسله مراتب سازمان اوامر یا انتظارات خود را بصراحت بیان کنندو از معلمان بخواهند آنها را اجرا کنند.</a:t>
            </a:r>
          </a:p>
        </p:txBody>
      </p:sp>
      <p:cxnSp>
        <p:nvCxnSpPr>
          <p:cNvPr id="4" name="Straight Connector 3"/>
          <p:cNvCxnSpPr/>
          <p:nvPr/>
        </p:nvCxnSpPr>
        <p:spPr>
          <a:xfrm flipH="1">
            <a:off x="250825" y="12684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3792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704850"/>
            <a:ext cx="8229600" cy="636588"/>
          </a:xfrm>
        </p:spPr>
        <p:txBody>
          <a:bodyPr>
            <a:normAutofit fontScale="90000"/>
          </a:bodyPr>
          <a:lstStyle/>
          <a:p>
            <a:pPr algn="r" rtl="1" eaLnBrk="1" hangingPunct="1"/>
            <a:r>
              <a:rPr lang="fa-IR" sz="4000" smtClean="0">
                <a:cs typeface="B Titr" panose="00000700000000000000" pitchFamily="2" charset="-78"/>
              </a:rPr>
              <a:t>  2. روش اطلاعاتی دستوری</a:t>
            </a:r>
            <a:endParaRPr lang="en-US" sz="4000" smtClean="0">
              <a:cs typeface="B Titr" panose="00000700000000000000" pitchFamily="2" charset="-78"/>
            </a:endParaRPr>
          </a:p>
        </p:txBody>
      </p:sp>
      <p:sp>
        <p:nvSpPr>
          <p:cNvPr id="3" name="Content Placeholder 2"/>
          <p:cNvSpPr>
            <a:spLocks noGrp="1"/>
          </p:cNvSpPr>
          <p:nvPr>
            <p:ph idx="1"/>
          </p:nvPr>
        </p:nvSpPr>
        <p:spPr>
          <a:xfrm>
            <a:off x="457200" y="1557338"/>
            <a:ext cx="8229600" cy="4767262"/>
          </a:xfrm>
        </p:spPr>
        <p:txBody>
          <a:bodyPr>
            <a:normAutofit lnSpcReduction="10000"/>
          </a:bodyPr>
          <a:lstStyle/>
          <a:p>
            <a:pPr marL="274320" indent="-274320" algn="just" rtl="1" eaLnBrk="1" fontAlgn="auto" hangingPunct="1">
              <a:lnSpc>
                <a:spcPct val="150000"/>
              </a:lnSpc>
              <a:spcAft>
                <a:spcPts val="0"/>
              </a:spcAft>
              <a:buClr>
                <a:schemeClr val="accent3"/>
              </a:buClr>
              <a:buFont typeface="Wingdings 2"/>
              <a:buChar char=""/>
              <a:defRPr/>
            </a:pPr>
            <a:r>
              <a:rPr lang="fa-IR" dirty="0" smtClean="0">
                <a:solidFill>
                  <a:srgbClr val="FF0000"/>
                </a:solidFill>
                <a:ea typeface="+mn-ea"/>
                <a:cs typeface="B Titr" pitchFamily="2" charset="-78"/>
              </a:rPr>
              <a:t>تعریف : </a:t>
            </a:r>
            <a:r>
              <a:rPr lang="fa-IR" dirty="0" smtClean="0">
                <a:ea typeface="+mn-ea"/>
              </a:rPr>
              <a:t>زمانیکه در  فرایند نظارات و راهنمایی آموزشی بالینی، راهنمای آموزشی یک منبع اطلاعاتی باشد و راه حلها یا شقوق مختلف عملی را به معلمان پیشنهاد کند و آنها بتوانند از میان راه حلها یکی را انتخاب کنند، از این روش استفاده شده است.</a:t>
            </a:r>
          </a:p>
          <a:p>
            <a:pPr marL="274320" indent="-274320" algn="just" rtl="1" eaLnBrk="1" fontAlgn="auto" hangingPunct="1">
              <a:lnSpc>
                <a:spcPct val="150000"/>
              </a:lnSpc>
              <a:spcAft>
                <a:spcPts val="0"/>
              </a:spcAft>
              <a:buClr>
                <a:schemeClr val="accent3"/>
              </a:buClr>
              <a:buFont typeface="Wingdings 2"/>
              <a:buChar char=""/>
              <a:defRPr/>
            </a:pPr>
            <a:r>
              <a:rPr lang="fa-IR" dirty="0" smtClean="0">
                <a:ea typeface="+mn-ea"/>
              </a:rPr>
              <a:t>در این روش، راهنمای </a:t>
            </a:r>
            <a:r>
              <a:rPr lang="fa-IR" dirty="0" smtClean="0">
                <a:ea typeface="+mn-ea"/>
                <a:cs typeface="B Mitra" pitchFamily="2" charset="-78"/>
              </a:rPr>
              <a:t>آموزشی</a:t>
            </a:r>
            <a:r>
              <a:rPr lang="fa-IR" dirty="0" smtClean="0">
                <a:ea typeface="+mn-ea"/>
              </a:rPr>
              <a:t> ضمن دادن اطلاعات به معلم همواره درصدد گرفتن بازخورد از اوست، بر اساس پیشنهادات وی معلم فعالیتهای گوناگون را انجام می دهد که نوع، نحوه و زمان انجام دادن آنها را راهنمای آموزشی تعیین می کند.</a:t>
            </a:r>
            <a:endParaRPr lang="en-US" dirty="0">
              <a:ea typeface="+mn-ea"/>
            </a:endParaRPr>
          </a:p>
        </p:txBody>
      </p:sp>
      <p:cxnSp>
        <p:nvCxnSpPr>
          <p:cNvPr id="4" name="Straight Connector 3"/>
          <p:cNvCxnSpPr/>
          <p:nvPr/>
        </p:nvCxnSpPr>
        <p:spPr>
          <a:xfrm flipH="1">
            <a:off x="250825" y="14716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4196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404813"/>
            <a:ext cx="8229600" cy="792162"/>
          </a:xfrm>
        </p:spPr>
        <p:txBody>
          <a:bodyPr>
            <a:normAutofit fontScale="90000"/>
          </a:bodyPr>
          <a:lstStyle/>
          <a:p>
            <a:pPr algn="r" rtl="1" eaLnBrk="1" fontAlgn="auto" hangingPunct="1">
              <a:spcAft>
                <a:spcPts val="0"/>
              </a:spcAft>
              <a:defRPr/>
            </a:pPr>
            <a:r>
              <a:rPr lang="fa-IR" sz="5400" dirty="0" smtClean="0">
                <a:cs typeface="B Titr" pitchFamily="2" charset="-78"/>
              </a:rPr>
              <a:t>مراحل روش </a:t>
            </a:r>
            <a:r>
              <a:rPr lang="fa-IR" sz="5400" dirty="0">
                <a:cs typeface="B Titr" pitchFamily="2" charset="-78"/>
              </a:rPr>
              <a:t>اطلاعاتی </a:t>
            </a:r>
            <a:r>
              <a:rPr lang="fa-IR" sz="5400" dirty="0" smtClean="0">
                <a:cs typeface="B Titr" pitchFamily="2" charset="-78"/>
              </a:rPr>
              <a:t>دستوری</a:t>
            </a:r>
            <a:endParaRPr lang="en-US" dirty="0"/>
          </a:p>
        </p:txBody>
      </p:sp>
      <p:sp>
        <p:nvSpPr>
          <p:cNvPr id="23555" name="Content Placeholder 2"/>
          <p:cNvSpPr>
            <a:spLocks noGrp="1"/>
          </p:cNvSpPr>
          <p:nvPr>
            <p:ph idx="1"/>
          </p:nvPr>
        </p:nvSpPr>
        <p:spPr>
          <a:xfrm>
            <a:off x="457200" y="1484313"/>
            <a:ext cx="8229600" cy="4840287"/>
          </a:xfrm>
        </p:spPr>
        <p:txBody>
          <a:bodyPr/>
          <a:lstStyle/>
          <a:p>
            <a:pPr algn="r" rtl="1" eaLnBrk="1" hangingPunct="1"/>
            <a:r>
              <a:rPr lang="fa-IR" smtClean="0"/>
              <a:t>1. شناسایی و تعیین هدف</a:t>
            </a:r>
          </a:p>
          <a:p>
            <a:pPr algn="r" rtl="1" eaLnBrk="1" hangingPunct="1"/>
            <a:r>
              <a:rPr lang="fa-IR" smtClean="0"/>
              <a:t>2. توضیح خواستن از معلم برای روشن شدن هدف</a:t>
            </a:r>
          </a:p>
          <a:p>
            <a:pPr algn="r" rtl="1" eaLnBrk="1" hangingPunct="1"/>
            <a:r>
              <a:rPr lang="fa-IR" smtClean="0"/>
              <a:t>3. درک نظر معلم</a:t>
            </a:r>
          </a:p>
          <a:p>
            <a:pPr algn="r" rtl="1" eaLnBrk="1" hangingPunct="1"/>
            <a:r>
              <a:rPr lang="fa-IR" smtClean="0"/>
              <a:t>4. حل مشکل</a:t>
            </a:r>
          </a:p>
          <a:p>
            <a:pPr algn="r" rtl="1" eaLnBrk="1" hangingPunct="1"/>
            <a:r>
              <a:rPr lang="fa-IR" smtClean="0"/>
              <a:t>5. هدایت</a:t>
            </a:r>
          </a:p>
          <a:p>
            <a:pPr algn="r" rtl="1" eaLnBrk="1" hangingPunct="1"/>
            <a:r>
              <a:rPr lang="fa-IR" smtClean="0"/>
              <a:t>6. درخواست از معلم برای گرفتن اطلاعات در مورد راه حلها</a:t>
            </a:r>
          </a:p>
          <a:p>
            <a:pPr algn="r" rtl="1" eaLnBrk="1" hangingPunct="1"/>
            <a:r>
              <a:rPr lang="fa-IR" smtClean="0"/>
              <a:t>7. انتخاب راه حل نهایی</a:t>
            </a:r>
          </a:p>
          <a:p>
            <a:pPr algn="r" rtl="1" eaLnBrk="1" hangingPunct="1"/>
            <a:r>
              <a:rPr lang="fa-IR" smtClean="0"/>
              <a:t>8. درخواست از معلم برای انتخاب راه حلها</a:t>
            </a:r>
          </a:p>
          <a:p>
            <a:pPr algn="r" rtl="1" eaLnBrk="1" hangingPunct="1"/>
            <a:r>
              <a:rPr lang="fa-IR" smtClean="0"/>
              <a:t>9. جزء جزء کردن اقداماتی که باید انجام شود</a:t>
            </a:r>
          </a:p>
          <a:p>
            <a:pPr algn="r" rtl="1" eaLnBrk="1" hangingPunct="1"/>
            <a:r>
              <a:rPr lang="fa-IR" smtClean="0"/>
              <a:t>10. بررسی نهایی برنامه عملیاتی </a:t>
            </a:r>
            <a:endParaRPr lang="en-US" smtClean="0">
              <a:cs typeface="Majalla UI"/>
            </a:endParaRPr>
          </a:p>
        </p:txBody>
      </p:sp>
      <p:cxnSp>
        <p:nvCxnSpPr>
          <p:cNvPr id="4" name="Straight Connector 3"/>
          <p:cNvCxnSpPr/>
          <p:nvPr/>
        </p:nvCxnSpPr>
        <p:spPr>
          <a:xfrm flipH="1">
            <a:off x="250825" y="1341438"/>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842744"/>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down)">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wipe(down)">
                                      <p:cBhvr>
                                        <p:cTn id="12" dur="5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wipe(down)">
                                      <p:cBhvr>
                                        <p:cTn id="17" dur="5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wipe(down)">
                                      <p:cBhvr>
                                        <p:cTn id="22" dur="500"/>
                                        <p:tgtEl>
                                          <p:spTgt spid="235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wipe(down)">
                                      <p:cBhvr>
                                        <p:cTn id="27" dur="500"/>
                                        <p:tgtEl>
                                          <p:spTgt spid="235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3555">
                                            <p:txEl>
                                              <p:pRg st="5" end="5"/>
                                            </p:txEl>
                                          </p:spTgt>
                                        </p:tgtEl>
                                        <p:attrNameLst>
                                          <p:attrName>style.visibility</p:attrName>
                                        </p:attrNameLst>
                                      </p:cBhvr>
                                      <p:to>
                                        <p:strVal val="visible"/>
                                      </p:to>
                                    </p:set>
                                    <p:animEffect transition="in" filter="wipe(down)">
                                      <p:cBhvr>
                                        <p:cTn id="32" dur="500"/>
                                        <p:tgtEl>
                                          <p:spTgt spid="2355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3555">
                                            <p:txEl>
                                              <p:pRg st="6" end="6"/>
                                            </p:txEl>
                                          </p:spTgt>
                                        </p:tgtEl>
                                        <p:attrNameLst>
                                          <p:attrName>style.visibility</p:attrName>
                                        </p:attrNameLst>
                                      </p:cBhvr>
                                      <p:to>
                                        <p:strVal val="visible"/>
                                      </p:to>
                                    </p:set>
                                    <p:animEffect transition="in" filter="wipe(down)">
                                      <p:cBhvr>
                                        <p:cTn id="37" dur="500"/>
                                        <p:tgtEl>
                                          <p:spTgt spid="2355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3555">
                                            <p:txEl>
                                              <p:pRg st="7" end="7"/>
                                            </p:txEl>
                                          </p:spTgt>
                                        </p:tgtEl>
                                        <p:attrNameLst>
                                          <p:attrName>style.visibility</p:attrName>
                                        </p:attrNameLst>
                                      </p:cBhvr>
                                      <p:to>
                                        <p:strVal val="visible"/>
                                      </p:to>
                                    </p:set>
                                    <p:animEffect transition="in" filter="wipe(down)">
                                      <p:cBhvr>
                                        <p:cTn id="42" dur="500"/>
                                        <p:tgtEl>
                                          <p:spTgt spid="2355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3555">
                                            <p:txEl>
                                              <p:pRg st="8" end="8"/>
                                            </p:txEl>
                                          </p:spTgt>
                                        </p:tgtEl>
                                        <p:attrNameLst>
                                          <p:attrName>style.visibility</p:attrName>
                                        </p:attrNameLst>
                                      </p:cBhvr>
                                      <p:to>
                                        <p:strVal val="visible"/>
                                      </p:to>
                                    </p:set>
                                    <p:animEffect transition="in" filter="wipe(down)">
                                      <p:cBhvr>
                                        <p:cTn id="47" dur="500"/>
                                        <p:tgtEl>
                                          <p:spTgt spid="23555">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3555">
                                            <p:txEl>
                                              <p:pRg st="9" end="9"/>
                                            </p:txEl>
                                          </p:spTgt>
                                        </p:tgtEl>
                                        <p:attrNameLst>
                                          <p:attrName>style.visibility</p:attrName>
                                        </p:attrNameLst>
                                      </p:cBhvr>
                                      <p:to>
                                        <p:strVal val="visible"/>
                                      </p:to>
                                    </p:set>
                                    <p:animEffect transition="in" filter="wipe(down)">
                                      <p:cBhvr>
                                        <p:cTn id="52" dur="500"/>
                                        <p:tgtEl>
                                          <p:spTgt spid="235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68313" y="549275"/>
            <a:ext cx="8229600" cy="708025"/>
          </a:xfrm>
        </p:spPr>
        <p:txBody>
          <a:bodyPr/>
          <a:lstStyle/>
          <a:p>
            <a:pPr algn="r" rtl="1" eaLnBrk="1" hangingPunct="1"/>
            <a:r>
              <a:rPr lang="fa-IR" sz="3600" smtClean="0">
                <a:cs typeface="B Titr" panose="00000700000000000000" pitchFamily="2" charset="-78"/>
              </a:rPr>
              <a:t>موارد استفاده از روش اطلاعاتی دستوری</a:t>
            </a:r>
            <a:endParaRPr lang="en-US" sz="3600" smtClean="0">
              <a:cs typeface="B Titr" panose="00000700000000000000" pitchFamily="2" charset="-78"/>
            </a:endParaRPr>
          </a:p>
        </p:txBody>
      </p:sp>
      <p:sp>
        <p:nvSpPr>
          <p:cNvPr id="3" name="Content Placeholder 2"/>
          <p:cNvSpPr>
            <a:spLocks noGrp="1"/>
          </p:cNvSpPr>
          <p:nvPr>
            <p:ph idx="1"/>
          </p:nvPr>
        </p:nvSpPr>
        <p:spPr>
          <a:xfrm>
            <a:off x="457200" y="1557338"/>
            <a:ext cx="8229600" cy="4767262"/>
          </a:xfrm>
        </p:spPr>
        <p:txBody>
          <a:bodyPr>
            <a:normAutofit fontScale="85000" lnSpcReduction="10000"/>
          </a:bodyPr>
          <a:lstStyle/>
          <a:p>
            <a:pPr marL="274320" indent="-274320" algn="just" rtl="1" eaLnBrk="1" fontAlgn="auto" hangingPunct="1">
              <a:lnSpc>
                <a:spcPct val="150000"/>
              </a:lnSpc>
              <a:spcAft>
                <a:spcPts val="0"/>
              </a:spcAft>
              <a:buClr>
                <a:schemeClr val="accent3"/>
              </a:buClr>
              <a:buFont typeface="Wingdings 2"/>
              <a:buChar char=""/>
              <a:defRPr/>
            </a:pPr>
            <a:r>
              <a:rPr lang="fa-IR" b="1" dirty="0">
                <a:ea typeface="+mn-ea"/>
              </a:rPr>
              <a:t>1. </a:t>
            </a:r>
            <a:r>
              <a:rPr lang="fa-IR" b="1" dirty="0" smtClean="0">
                <a:ea typeface="+mn-ea"/>
              </a:rPr>
              <a:t>زمانیکه معلمان </a:t>
            </a:r>
            <a:r>
              <a:rPr lang="fa-IR" b="1" dirty="0">
                <a:ea typeface="+mn-ea"/>
              </a:rPr>
              <a:t>در </a:t>
            </a:r>
            <a:r>
              <a:rPr lang="fa-IR" b="1" dirty="0">
                <a:solidFill>
                  <a:srgbClr val="FF0000"/>
                </a:solidFill>
                <a:ea typeface="+mn-ea"/>
              </a:rPr>
              <a:t>سطوح رشدی بسیار پایینی </a:t>
            </a:r>
            <a:r>
              <a:rPr lang="fa-IR" b="1" dirty="0">
                <a:ea typeface="+mn-ea"/>
              </a:rPr>
              <a:t>عمل می کنند؛</a:t>
            </a:r>
          </a:p>
          <a:p>
            <a:pPr marL="274320" indent="-274320" algn="just" rtl="1" eaLnBrk="1" fontAlgn="auto" hangingPunct="1">
              <a:lnSpc>
                <a:spcPct val="150000"/>
              </a:lnSpc>
              <a:spcAft>
                <a:spcPts val="0"/>
              </a:spcAft>
              <a:buClr>
                <a:schemeClr val="accent3"/>
              </a:buClr>
              <a:buFont typeface="Wingdings 2"/>
              <a:buChar char=""/>
              <a:defRPr/>
            </a:pPr>
            <a:r>
              <a:rPr lang="fa-IR" b="1" dirty="0">
                <a:ea typeface="+mn-ea"/>
              </a:rPr>
              <a:t>2. زمانیکه</a:t>
            </a:r>
            <a:r>
              <a:rPr lang="fa-IR" b="1" dirty="0" smtClean="0">
                <a:ea typeface="+mn-ea"/>
              </a:rPr>
              <a:t> </a:t>
            </a:r>
            <a:r>
              <a:rPr lang="fa-IR" b="1" dirty="0">
                <a:ea typeface="+mn-ea"/>
              </a:rPr>
              <a:t>معلمان </a:t>
            </a:r>
            <a:r>
              <a:rPr lang="fa-IR" b="1" dirty="0" smtClean="0">
                <a:solidFill>
                  <a:srgbClr val="FF0000"/>
                </a:solidFill>
                <a:ea typeface="+mn-ea"/>
              </a:rPr>
              <a:t>دانش لازم </a:t>
            </a:r>
            <a:r>
              <a:rPr lang="fa-IR" b="1" dirty="0" smtClean="0">
                <a:ea typeface="+mn-ea"/>
              </a:rPr>
              <a:t>در مورد موضوعی </a:t>
            </a:r>
            <a:r>
              <a:rPr lang="fa-IR" b="1" dirty="0" smtClean="0">
                <a:solidFill>
                  <a:srgbClr val="FF0000"/>
                </a:solidFill>
                <a:ea typeface="+mn-ea"/>
              </a:rPr>
              <a:t>ندارند</a:t>
            </a:r>
            <a:r>
              <a:rPr lang="fa-IR" b="1" dirty="0" smtClean="0">
                <a:ea typeface="+mn-ea"/>
              </a:rPr>
              <a:t> اما راهنمای </a:t>
            </a:r>
            <a:r>
              <a:rPr lang="fa-IR" b="1" dirty="0">
                <a:ea typeface="+mn-ea"/>
              </a:rPr>
              <a:t>آموزشی </a:t>
            </a:r>
            <a:r>
              <a:rPr lang="fa-IR" b="1" dirty="0" smtClean="0">
                <a:ea typeface="+mn-ea"/>
              </a:rPr>
              <a:t>بوضوح آن دانش و معرفت را دارد. </a:t>
            </a:r>
          </a:p>
          <a:p>
            <a:pPr marL="274320" indent="-274320" algn="just" rtl="1" eaLnBrk="1" fontAlgn="auto" hangingPunct="1">
              <a:lnSpc>
                <a:spcPct val="150000"/>
              </a:lnSpc>
              <a:spcAft>
                <a:spcPts val="0"/>
              </a:spcAft>
              <a:buClr>
                <a:schemeClr val="accent3"/>
              </a:buClr>
              <a:buFont typeface="Wingdings 2"/>
              <a:buChar char=""/>
              <a:defRPr/>
            </a:pPr>
            <a:r>
              <a:rPr lang="fa-IR" b="1" dirty="0" smtClean="0">
                <a:ea typeface="+mn-ea"/>
              </a:rPr>
              <a:t>3.</a:t>
            </a:r>
            <a:r>
              <a:rPr lang="fa-IR" b="1" dirty="0">
                <a:ea typeface="+mn-ea"/>
              </a:rPr>
              <a:t> زمانیکه </a:t>
            </a:r>
            <a:r>
              <a:rPr lang="fa-IR" b="1" dirty="0" smtClean="0">
                <a:ea typeface="+mn-ea"/>
              </a:rPr>
              <a:t>معلم </a:t>
            </a:r>
            <a:r>
              <a:rPr lang="fa-IR" b="1" dirty="0" smtClean="0">
                <a:solidFill>
                  <a:srgbClr val="FF0000"/>
                </a:solidFill>
                <a:ea typeface="+mn-ea"/>
              </a:rPr>
              <a:t>احساس سردرگمی یا بی تجربگی یا تردید</a:t>
            </a:r>
            <a:r>
              <a:rPr lang="fa-IR" b="1" dirty="0" smtClean="0">
                <a:ea typeface="+mn-ea"/>
              </a:rPr>
              <a:t> میکند و </a:t>
            </a:r>
            <a:r>
              <a:rPr lang="fa-IR" b="1" dirty="0" smtClean="0">
                <a:solidFill>
                  <a:srgbClr val="FF0000"/>
                </a:solidFill>
                <a:ea typeface="+mn-ea"/>
              </a:rPr>
              <a:t>نظر خاصی ندارد </a:t>
            </a:r>
            <a:r>
              <a:rPr lang="fa-IR" b="1" dirty="0" smtClean="0">
                <a:ea typeface="+mn-ea"/>
              </a:rPr>
              <a:t>اما راهنمای آموزشی از کارها یا فعالیتهای موفقیت آمیز آگاه است.</a:t>
            </a:r>
          </a:p>
          <a:p>
            <a:pPr marL="274320" indent="-274320" algn="just" rtl="1" eaLnBrk="1" fontAlgn="auto" hangingPunct="1">
              <a:lnSpc>
                <a:spcPct val="150000"/>
              </a:lnSpc>
              <a:spcAft>
                <a:spcPts val="0"/>
              </a:spcAft>
              <a:buClr>
                <a:schemeClr val="accent3"/>
              </a:buClr>
              <a:buFont typeface="Wingdings 2"/>
              <a:buChar char=""/>
              <a:defRPr/>
            </a:pPr>
            <a:r>
              <a:rPr lang="fa-IR" b="1" dirty="0" smtClean="0">
                <a:ea typeface="+mn-ea"/>
              </a:rPr>
              <a:t>4. زمانیکه راهنمای </a:t>
            </a:r>
            <a:r>
              <a:rPr lang="fa-IR" b="1" dirty="0" smtClean="0">
                <a:ea typeface="+mn-ea"/>
                <a:cs typeface="B Mitra" pitchFamily="2" charset="-78"/>
              </a:rPr>
              <a:t>آموزشی</a:t>
            </a:r>
            <a:r>
              <a:rPr lang="fa-IR" b="1" dirty="0" smtClean="0">
                <a:ea typeface="+mn-ea"/>
              </a:rPr>
              <a:t> </a:t>
            </a:r>
            <a:r>
              <a:rPr lang="fa-IR" b="1" dirty="0" smtClean="0">
                <a:solidFill>
                  <a:srgbClr val="FF0000"/>
                </a:solidFill>
                <a:ea typeface="+mn-ea"/>
              </a:rPr>
              <a:t>علاقه مند و مشتاق پذیرش مسئولیت</a:t>
            </a:r>
            <a:r>
              <a:rPr lang="fa-IR" b="1" dirty="0" smtClean="0">
                <a:ea typeface="+mn-ea"/>
              </a:rPr>
              <a:t> اقدامات یا آزمایشات  معلم می باشد.</a:t>
            </a:r>
          </a:p>
          <a:p>
            <a:pPr marL="274320" indent="-274320" algn="just" rtl="1" eaLnBrk="1" fontAlgn="auto" hangingPunct="1">
              <a:lnSpc>
                <a:spcPct val="150000"/>
              </a:lnSpc>
              <a:spcAft>
                <a:spcPts val="0"/>
              </a:spcAft>
              <a:buClr>
                <a:schemeClr val="accent3"/>
              </a:buClr>
              <a:buFont typeface="Wingdings 2"/>
              <a:buChar char=""/>
              <a:defRPr/>
            </a:pPr>
            <a:r>
              <a:rPr lang="fa-IR" b="1" dirty="0" smtClean="0">
                <a:ea typeface="+mn-ea"/>
              </a:rPr>
              <a:t>5. زمانیکه </a:t>
            </a:r>
            <a:r>
              <a:rPr lang="fa-IR" b="1" dirty="0" smtClean="0">
                <a:solidFill>
                  <a:srgbClr val="FF0000"/>
                </a:solidFill>
                <a:ea typeface="+mn-ea"/>
              </a:rPr>
              <a:t>وقت کم، فشار ها و مشکلات مشخص </a:t>
            </a:r>
            <a:r>
              <a:rPr lang="fa-IR" b="1" dirty="0" smtClean="0">
                <a:ea typeface="+mn-ea"/>
              </a:rPr>
              <a:t>هستند و اتخاذ </a:t>
            </a:r>
            <a:r>
              <a:rPr lang="fa-IR" b="1" dirty="0" smtClean="0">
                <a:solidFill>
                  <a:srgbClr val="FF0000"/>
                </a:solidFill>
                <a:ea typeface="+mn-ea"/>
              </a:rPr>
              <a:t>اقدامات سریع </a:t>
            </a:r>
            <a:r>
              <a:rPr lang="fa-IR" b="1" dirty="0" smtClean="0">
                <a:ea typeface="+mn-ea"/>
              </a:rPr>
              <a:t>ضروری است.</a:t>
            </a:r>
            <a:endParaRPr lang="fa-IR" b="1" dirty="0">
              <a:ea typeface="+mn-ea"/>
            </a:endParaRPr>
          </a:p>
        </p:txBody>
      </p:sp>
      <p:cxnSp>
        <p:nvCxnSpPr>
          <p:cNvPr id="4" name="Straight Connector 3"/>
          <p:cNvCxnSpPr/>
          <p:nvPr/>
        </p:nvCxnSpPr>
        <p:spPr>
          <a:xfrm flipH="1">
            <a:off x="250825" y="14716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672003"/>
      </p:ext>
    </p:extLst>
  </p:cSld>
  <p:clrMapOvr>
    <a:masterClrMapping/>
  </p:clrMapOvr>
  <p:transition spd="slow">
    <p:push dir="u"/>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50825" y="549275"/>
            <a:ext cx="8589963" cy="708025"/>
          </a:xfrm>
        </p:spPr>
        <p:txBody>
          <a:bodyPr/>
          <a:lstStyle/>
          <a:p>
            <a:pPr algn="r" eaLnBrk="1" hangingPunct="1"/>
            <a:r>
              <a:rPr lang="fa-IR" sz="3600" smtClean="0">
                <a:cs typeface="B Titr" panose="00000700000000000000" pitchFamily="2" charset="-78"/>
              </a:rPr>
              <a:t>3. روش مبتنی بر همکاری مشترک یا تشریک مساعی</a:t>
            </a:r>
            <a:endParaRPr lang="en-US" sz="3600" smtClean="0">
              <a:cs typeface="B Titr" panose="00000700000000000000" pitchFamily="2" charset="-78"/>
            </a:endParaRPr>
          </a:p>
        </p:txBody>
      </p:sp>
      <p:sp>
        <p:nvSpPr>
          <p:cNvPr id="3" name="Content Placeholder 2"/>
          <p:cNvSpPr>
            <a:spLocks noGrp="1"/>
          </p:cNvSpPr>
          <p:nvPr>
            <p:ph idx="1"/>
          </p:nvPr>
        </p:nvSpPr>
        <p:spPr>
          <a:xfrm>
            <a:off x="179388" y="1412875"/>
            <a:ext cx="8507412" cy="5111750"/>
          </a:xfrm>
        </p:spPr>
        <p:txBody>
          <a:bodyPr>
            <a:normAutofit fontScale="92500" lnSpcReduction="20000"/>
          </a:bodyPr>
          <a:lstStyle/>
          <a:p>
            <a:pPr marL="274320" indent="-274320" algn="just" rtl="1" eaLnBrk="1" fontAlgn="auto" hangingPunct="1">
              <a:lnSpc>
                <a:spcPct val="150000"/>
              </a:lnSpc>
              <a:spcAft>
                <a:spcPts val="0"/>
              </a:spcAft>
              <a:buClr>
                <a:schemeClr val="accent3"/>
              </a:buClr>
              <a:buFont typeface="Wingdings 2"/>
              <a:buChar char=""/>
              <a:defRPr/>
            </a:pPr>
            <a:r>
              <a:rPr lang="fa-IR" dirty="0" smtClean="0">
                <a:solidFill>
                  <a:srgbClr val="FF0000"/>
                </a:solidFill>
                <a:ea typeface="+mn-ea"/>
                <a:cs typeface="B Titr" pitchFamily="2" charset="-78"/>
              </a:rPr>
              <a:t>تعریف : </a:t>
            </a:r>
            <a:r>
              <a:rPr lang="fa-IR" dirty="0" smtClean="0">
                <a:ea typeface="+mn-ea"/>
                <a:cs typeface="B Mitra" pitchFamily="2" charset="-78"/>
              </a:rPr>
              <a:t>چنانچه راهنمای آموزشی در فرایند نظارت و راهنمایی بالینی ، علاقه مند باشد مساله ای را به طور مشترک و با همکاری متقابل با معلم حل کند ومعلم را تشویق کند تا ادراکات و نظرهایش را در مورد مساله یا مشکل بیان کند و در عین حال صادقانه و به طور صریح و روشن عقاید خودش را بیان کند، به طوری که به مبادله صادقانه و آشکار نظرها بینجامد از روش فوق استفاده نموده است.</a:t>
            </a:r>
          </a:p>
          <a:p>
            <a:pPr marL="0" indent="0" algn="just" rtl="1" eaLnBrk="1" fontAlgn="auto" hangingPunct="1">
              <a:lnSpc>
                <a:spcPct val="150000"/>
              </a:lnSpc>
              <a:spcAft>
                <a:spcPts val="0"/>
              </a:spcAft>
              <a:buClr>
                <a:schemeClr val="accent3"/>
              </a:buClr>
              <a:buFont typeface="Wingdings 2"/>
              <a:buNone/>
              <a:defRPr/>
            </a:pPr>
            <a:r>
              <a:rPr lang="fa-IR" dirty="0" smtClean="0">
                <a:ea typeface="+mn-ea"/>
                <a:cs typeface="B Mitra" pitchFamily="2" charset="-78"/>
              </a:rPr>
              <a:t>در این روش اساس کار بر درک متقابل از موضوع یا مساله معینی بین معلم و راهنمای آموزشی است تا به راه حل مشترکی دست یابند در واقع عدم توافق جریانی مخرب یا مایوس کننده نیست بلکه جریانی عادی، مثبت و سازنده است که در آن تفکر مجدد، بازنگری، قضاوت، مشورت و مذاکره و تصمیم گیری مجدد ضروری می نماید. در موارد عدم توافق نظر،  حضور شخص ثالث به عنوان میانجی می تواند نظرهاهای آنها را به هم نزدیک نموده و بین آنها تفاهم ایجاد کند.</a:t>
            </a:r>
            <a:endParaRPr lang="en-US" dirty="0">
              <a:ea typeface="+mn-ea"/>
              <a:cs typeface="B Mitra" pitchFamily="2" charset="-78"/>
            </a:endParaRPr>
          </a:p>
        </p:txBody>
      </p:sp>
      <p:cxnSp>
        <p:nvCxnSpPr>
          <p:cNvPr id="4" name="Straight Connector 3"/>
          <p:cNvCxnSpPr/>
          <p:nvPr/>
        </p:nvCxnSpPr>
        <p:spPr>
          <a:xfrm flipH="1">
            <a:off x="250825" y="1412875"/>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52000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68313" y="476250"/>
            <a:ext cx="8229600" cy="782638"/>
          </a:xfrm>
        </p:spPr>
        <p:txBody>
          <a:bodyPr/>
          <a:lstStyle/>
          <a:p>
            <a:pPr algn="r" rtl="1" eaLnBrk="1" hangingPunct="1"/>
            <a:r>
              <a:rPr lang="fa-IR" sz="4000" smtClean="0">
                <a:cs typeface="B Titr" panose="00000700000000000000" pitchFamily="2" charset="-78"/>
              </a:rPr>
              <a:t>مراحل روش مبتنی بر همکاری مشترک</a:t>
            </a:r>
            <a:endParaRPr lang="en-US" sz="4000" smtClean="0">
              <a:cs typeface="B Titr" panose="00000700000000000000" pitchFamily="2" charset="-78"/>
            </a:endParaRPr>
          </a:p>
        </p:txBody>
      </p:sp>
      <p:sp>
        <p:nvSpPr>
          <p:cNvPr id="3" name="Content Placeholder 2"/>
          <p:cNvSpPr>
            <a:spLocks noGrp="1"/>
          </p:cNvSpPr>
          <p:nvPr>
            <p:ph idx="1"/>
          </p:nvPr>
        </p:nvSpPr>
        <p:spPr>
          <a:xfrm>
            <a:off x="457200" y="1557338"/>
            <a:ext cx="8229600" cy="5040312"/>
          </a:xfrm>
        </p:spPr>
        <p:txBody>
          <a:bodyPr/>
          <a:lstStyle/>
          <a:p>
            <a:pPr algn="r" rtl="1" eaLnBrk="1" hangingPunct="1"/>
            <a:r>
              <a:rPr lang="fa-IR" sz="2200" b="1" smtClean="0">
                <a:cs typeface="B Mitra" panose="00000400000000000000" pitchFamily="2" charset="-78"/>
              </a:rPr>
              <a:t>1. مشخص کردن مشکل از دید معلم</a:t>
            </a:r>
          </a:p>
          <a:p>
            <a:pPr algn="r" rtl="1" eaLnBrk="1" hangingPunct="1"/>
            <a:r>
              <a:rPr lang="fa-IR" sz="2200" b="1" smtClean="0">
                <a:cs typeface="B Mitra" panose="00000400000000000000" pitchFamily="2" charset="-78"/>
              </a:rPr>
              <a:t>2. سعی در درک دیدگاهها و ادراکات معلم</a:t>
            </a:r>
          </a:p>
          <a:p>
            <a:pPr algn="r" rtl="1" eaLnBrk="1" hangingPunct="1"/>
            <a:r>
              <a:rPr lang="fa-IR" sz="2200" b="1" smtClean="0">
                <a:cs typeface="B Mitra" panose="00000400000000000000" pitchFamily="2" charset="-78"/>
              </a:rPr>
              <a:t>3. تصدیق ادراک معلم از مساله</a:t>
            </a:r>
          </a:p>
          <a:p>
            <a:pPr algn="r" rtl="1" eaLnBrk="1" hangingPunct="1"/>
            <a:r>
              <a:rPr lang="fa-IR" sz="2200" b="1" smtClean="0">
                <a:cs typeface="B Mitra" panose="00000400000000000000" pitchFamily="2" charset="-78"/>
              </a:rPr>
              <a:t>4. ارائه نظر راهنمای آموزشی در مورد مسائل </a:t>
            </a:r>
          </a:p>
          <a:p>
            <a:pPr algn="r" rtl="1" eaLnBrk="1" hangingPunct="1"/>
            <a:r>
              <a:rPr lang="fa-IR" sz="2200" b="1" smtClean="0">
                <a:cs typeface="B Mitra" panose="00000400000000000000" pitchFamily="2" charset="-78"/>
              </a:rPr>
              <a:t>5. تصریح و تائید درک معلم در مورد ادراک راهنمای آموزشی از مساله</a:t>
            </a:r>
          </a:p>
          <a:p>
            <a:pPr algn="r" rtl="1" eaLnBrk="1" hangingPunct="1"/>
            <a:r>
              <a:rPr lang="fa-IR" sz="2200" b="1" smtClean="0">
                <a:cs typeface="B Mitra" panose="00000400000000000000" pitchFamily="2" charset="-78"/>
              </a:rPr>
              <a:t>6. حل مساله</a:t>
            </a:r>
          </a:p>
          <a:p>
            <a:pPr algn="r" rtl="1" eaLnBrk="1" hangingPunct="1"/>
            <a:r>
              <a:rPr lang="fa-IR" sz="2200" b="1" smtClean="0">
                <a:cs typeface="B Mitra" panose="00000400000000000000" pitchFamily="2" charset="-78"/>
              </a:rPr>
              <a:t>7. تشویق به پذیرش تعارض در نظرها و عقاید یکدیگر</a:t>
            </a:r>
          </a:p>
          <a:p>
            <a:pPr algn="r" rtl="1" eaLnBrk="1" hangingPunct="1"/>
            <a:r>
              <a:rPr lang="fa-IR" sz="2200" b="1" smtClean="0">
                <a:cs typeface="B Mitra" panose="00000400000000000000" pitchFamily="2" charset="-78"/>
              </a:rPr>
              <a:t>8. یافتن راه حل قابل قبول</a:t>
            </a:r>
          </a:p>
          <a:p>
            <a:pPr algn="r" rtl="1" eaLnBrk="1" hangingPunct="1"/>
            <a:r>
              <a:rPr lang="fa-IR" sz="2200" b="1" smtClean="0">
                <a:cs typeface="B Mitra" panose="00000400000000000000" pitchFamily="2" charset="-78"/>
              </a:rPr>
              <a:t>9. توافق در مورد جزئیات برنامه</a:t>
            </a:r>
          </a:p>
          <a:p>
            <a:pPr algn="r" rtl="1" eaLnBrk="1" hangingPunct="1"/>
            <a:r>
              <a:rPr lang="fa-IR" sz="2200" b="1" smtClean="0">
                <a:cs typeface="B Mitra" panose="00000400000000000000" pitchFamily="2" charset="-78"/>
              </a:rPr>
              <a:t>توجه: این روش زمانی سودمند و اثر بخش است که هر دو از دانش، تخصص، مهارت، مشارکت و علاقه مندی مشابهی نسبت به مساله مورد نظر برخوردار باشند،و نیزسهم مساوی در تصمیم گیری ها داشته باشند.</a:t>
            </a:r>
            <a:endParaRPr lang="en-US" sz="2200" b="1" smtClean="0">
              <a:cs typeface="B Mitra" panose="00000400000000000000" pitchFamily="2" charset="-78"/>
            </a:endParaRPr>
          </a:p>
        </p:txBody>
      </p:sp>
      <p:cxnSp>
        <p:nvCxnSpPr>
          <p:cNvPr id="4" name="Straight Connector 3"/>
          <p:cNvCxnSpPr/>
          <p:nvPr/>
        </p:nvCxnSpPr>
        <p:spPr>
          <a:xfrm flipH="1">
            <a:off x="250825" y="1412875"/>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90068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68313" y="620713"/>
            <a:ext cx="8229600" cy="638175"/>
          </a:xfrm>
        </p:spPr>
        <p:txBody>
          <a:bodyPr>
            <a:normAutofit fontScale="90000"/>
          </a:bodyPr>
          <a:lstStyle/>
          <a:p>
            <a:pPr algn="r" rtl="1" eaLnBrk="1" hangingPunct="1"/>
            <a:r>
              <a:rPr lang="fa-IR" sz="3600" smtClean="0">
                <a:cs typeface="B Titr" panose="00000700000000000000" pitchFamily="2" charset="-78"/>
              </a:rPr>
              <a:t>موارد استفاده از روش مبتنی بر همکاری مشترک</a:t>
            </a:r>
            <a:endParaRPr lang="en-US" sz="3600" smtClean="0">
              <a:cs typeface="B Titr" panose="00000700000000000000" pitchFamily="2" charset="-78"/>
            </a:endParaRPr>
          </a:p>
        </p:txBody>
      </p:sp>
      <p:sp>
        <p:nvSpPr>
          <p:cNvPr id="3" name="Content Placeholder 2"/>
          <p:cNvSpPr>
            <a:spLocks noGrp="1"/>
          </p:cNvSpPr>
          <p:nvPr>
            <p:ph idx="1"/>
          </p:nvPr>
        </p:nvSpPr>
        <p:spPr>
          <a:xfrm>
            <a:off x="457200" y="1557338"/>
            <a:ext cx="8229600" cy="4767262"/>
          </a:xfrm>
        </p:spPr>
        <p:txBody>
          <a:bodyPr/>
          <a:lstStyle/>
          <a:p>
            <a:pPr algn="r" rtl="1" eaLnBrk="1" hangingPunct="1">
              <a:lnSpc>
                <a:spcPct val="150000"/>
              </a:lnSpc>
            </a:pPr>
            <a:r>
              <a:rPr lang="fa-IR" b="1" smtClean="0">
                <a:cs typeface="B Mitra" panose="00000400000000000000" pitchFamily="2" charset="-78"/>
              </a:rPr>
              <a:t>1. زمانی که معلم در </a:t>
            </a:r>
            <a:r>
              <a:rPr lang="fa-IR" b="1" smtClean="0">
                <a:solidFill>
                  <a:srgbClr val="FF0000"/>
                </a:solidFill>
                <a:cs typeface="B Mitra" panose="00000400000000000000" pitchFamily="2" charset="-78"/>
              </a:rPr>
              <a:t>سطوح رشدی متوسطی </a:t>
            </a:r>
            <a:r>
              <a:rPr lang="fa-IR" b="1" smtClean="0">
                <a:cs typeface="B Mitra" panose="00000400000000000000" pitchFamily="2" charset="-78"/>
              </a:rPr>
              <a:t>عمل می کند؛</a:t>
            </a:r>
          </a:p>
          <a:p>
            <a:pPr algn="r" rtl="1" eaLnBrk="1" hangingPunct="1">
              <a:lnSpc>
                <a:spcPct val="150000"/>
              </a:lnSpc>
            </a:pPr>
            <a:r>
              <a:rPr lang="fa-IR" b="1" smtClean="0">
                <a:cs typeface="B Mitra" panose="00000400000000000000" pitchFamily="2" charset="-78"/>
              </a:rPr>
              <a:t>2. زمانی که معلم و راهنمای آموزشی </a:t>
            </a:r>
            <a:r>
              <a:rPr lang="fa-IR" b="1" smtClean="0">
                <a:solidFill>
                  <a:srgbClr val="FF0000"/>
                </a:solidFill>
                <a:cs typeface="B Mitra" panose="00000400000000000000" pitchFamily="2" charset="-78"/>
              </a:rPr>
              <a:t>تخصص تقریبا یکسانی </a:t>
            </a:r>
            <a:r>
              <a:rPr lang="fa-IR" b="1" smtClean="0">
                <a:cs typeface="B Mitra" panose="00000400000000000000" pitchFamily="2" charset="-78"/>
              </a:rPr>
              <a:t>در مساله یا موضوع دارند، یعنی هریک بخشی از مشکل را می شناسند؛</a:t>
            </a:r>
          </a:p>
          <a:p>
            <a:pPr algn="r" rtl="1" eaLnBrk="1" hangingPunct="1">
              <a:lnSpc>
                <a:spcPct val="150000"/>
              </a:lnSpc>
            </a:pPr>
            <a:r>
              <a:rPr lang="fa-IR" b="1" smtClean="0">
                <a:cs typeface="B Mitra" panose="00000400000000000000" pitchFamily="2" charset="-78"/>
              </a:rPr>
              <a:t>3. زمانی که معلم و راهنمای آموزشی هر دو در </a:t>
            </a:r>
            <a:r>
              <a:rPr lang="fa-IR" b="1" smtClean="0">
                <a:solidFill>
                  <a:srgbClr val="FF0000"/>
                </a:solidFill>
                <a:cs typeface="B Mitra" panose="00000400000000000000" pitchFamily="2" charset="-78"/>
              </a:rPr>
              <a:t>اجرای</a:t>
            </a:r>
            <a:r>
              <a:rPr lang="fa-IR" b="1" smtClean="0">
                <a:cs typeface="B Mitra" panose="00000400000000000000" pitchFamily="2" charset="-78"/>
              </a:rPr>
              <a:t> تصمیمی دخالت دارند و هر دو در قبال </a:t>
            </a:r>
            <a:r>
              <a:rPr lang="fa-IR" b="1" smtClean="0">
                <a:solidFill>
                  <a:srgbClr val="FF0000"/>
                </a:solidFill>
                <a:cs typeface="B Mitra" panose="00000400000000000000" pitchFamily="2" charset="-78"/>
              </a:rPr>
              <a:t>نتایج پاسخگو </a:t>
            </a:r>
            <a:r>
              <a:rPr lang="fa-IR" b="1" smtClean="0">
                <a:cs typeface="B Mitra" panose="00000400000000000000" pitchFamily="2" charset="-78"/>
              </a:rPr>
              <a:t>باشند؛</a:t>
            </a:r>
          </a:p>
          <a:p>
            <a:pPr algn="r" rtl="1" eaLnBrk="1" hangingPunct="1">
              <a:lnSpc>
                <a:spcPct val="150000"/>
              </a:lnSpc>
            </a:pPr>
            <a:r>
              <a:rPr lang="fa-IR" b="1" smtClean="0">
                <a:cs typeface="B Mitra" panose="00000400000000000000" pitchFamily="2" charset="-78"/>
              </a:rPr>
              <a:t>4. زمانی که معلم و راهنمای آموزشی </a:t>
            </a:r>
            <a:r>
              <a:rPr lang="fa-IR" b="1" smtClean="0">
                <a:solidFill>
                  <a:srgbClr val="FF0000"/>
                </a:solidFill>
                <a:cs typeface="B Mitra" panose="00000400000000000000" pitchFamily="2" charset="-78"/>
              </a:rPr>
              <a:t>هردو</a:t>
            </a:r>
            <a:r>
              <a:rPr lang="fa-IR" b="1" smtClean="0">
                <a:cs typeface="B Mitra" panose="00000400000000000000" pitchFamily="2" charset="-78"/>
              </a:rPr>
              <a:t> در قبال </a:t>
            </a:r>
            <a:r>
              <a:rPr lang="fa-IR" b="1" smtClean="0">
                <a:solidFill>
                  <a:srgbClr val="FF0000"/>
                </a:solidFill>
                <a:cs typeface="B Mitra" panose="00000400000000000000" pitchFamily="2" charset="-78"/>
              </a:rPr>
              <a:t>حل مساله </a:t>
            </a:r>
            <a:r>
              <a:rPr lang="fa-IR" b="1" smtClean="0">
                <a:cs typeface="B Mitra" panose="00000400000000000000" pitchFamily="2" charset="-78"/>
              </a:rPr>
              <a:t>متعهدند.</a:t>
            </a:r>
            <a:endParaRPr lang="en-US" b="1" smtClean="0">
              <a:cs typeface="B Mitra" panose="00000400000000000000" pitchFamily="2" charset="-78"/>
            </a:endParaRPr>
          </a:p>
        </p:txBody>
      </p:sp>
      <p:cxnSp>
        <p:nvCxnSpPr>
          <p:cNvPr id="4" name="Straight Connector 3"/>
          <p:cNvCxnSpPr/>
          <p:nvPr/>
        </p:nvCxnSpPr>
        <p:spPr>
          <a:xfrm flipH="1">
            <a:off x="250825" y="14716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3873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08025"/>
          </a:xfrm>
        </p:spPr>
        <p:txBody>
          <a:bodyPr>
            <a:normAutofit fontScale="90000"/>
          </a:bodyPr>
          <a:lstStyle/>
          <a:p>
            <a:pPr algn="r" rtl="1" eaLnBrk="1" fontAlgn="auto" hangingPunct="1">
              <a:spcAft>
                <a:spcPts val="0"/>
              </a:spcAft>
              <a:defRPr/>
            </a:pPr>
            <a:r>
              <a:rPr lang="fa-IR" dirty="0" smtClean="0">
                <a:cs typeface="B Titr" pitchFamily="2" charset="-78"/>
              </a:rPr>
              <a:t>4. روش غیر دستوری</a:t>
            </a:r>
            <a:endParaRPr lang="en-US" dirty="0">
              <a:cs typeface="B Titr" pitchFamily="2" charset="-78"/>
            </a:endParaRPr>
          </a:p>
        </p:txBody>
      </p:sp>
      <p:sp>
        <p:nvSpPr>
          <p:cNvPr id="3" name="Content Placeholder 2"/>
          <p:cNvSpPr>
            <a:spLocks noGrp="1"/>
          </p:cNvSpPr>
          <p:nvPr>
            <p:ph idx="1"/>
          </p:nvPr>
        </p:nvSpPr>
        <p:spPr>
          <a:xfrm>
            <a:off x="457200" y="1700213"/>
            <a:ext cx="8229600" cy="4624387"/>
          </a:xfrm>
        </p:spPr>
        <p:txBody>
          <a:bodyPr>
            <a:normAutofit fontScale="92500" lnSpcReduction="20000"/>
          </a:bodyPr>
          <a:lstStyle/>
          <a:p>
            <a:pPr marL="274320" indent="-274320" algn="just" rtl="1" eaLnBrk="1" fontAlgn="auto" hangingPunct="1">
              <a:lnSpc>
                <a:spcPct val="150000"/>
              </a:lnSpc>
              <a:spcAft>
                <a:spcPts val="0"/>
              </a:spcAft>
              <a:buClr>
                <a:schemeClr val="accent3"/>
              </a:buClr>
              <a:buFont typeface="Wingdings 2"/>
              <a:buChar char=""/>
              <a:defRPr/>
            </a:pPr>
            <a:r>
              <a:rPr lang="fa-IR" b="1" dirty="0" smtClean="0">
                <a:solidFill>
                  <a:srgbClr val="FF0000"/>
                </a:solidFill>
                <a:ea typeface="+mn-ea"/>
                <a:cs typeface="B Titr" pitchFamily="2" charset="-78"/>
              </a:rPr>
              <a:t>تعریف : </a:t>
            </a:r>
            <a:r>
              <a:rPr lang="fa-IR" b="1" dirty="0" smtClean="0">
                <a:ea typeface="+mn-ea"/>
                <a:cs typeface="B Mitra" pitchFamily="2" charset="-78"/>
              </a:rPr>
              <a:t>چنانچه راهنمای آموزشی تشخیص دهد معلمی توانایی تفکر در مورد کارش را به بهترین وجه دارد و خواستار آزادی عمل در مورد وظایفش است، وظیفه وی صرفاَ کمک به معلم در انجام دادن آن وظایف است و در چنین مواردی راهنمای آموزشی از روش غیر دستوری استفاده نموده است.</a:t>
            </a:r>
          </a:p>
          <a:p>
            <a:pPr marL="274320" indent="-274320" algn="just" rtl="1" eaLnBrk="1" fontAlgn="auto" hangingPunct="1">
              <a:lnSpc>
                <a:spcPct val="150000"/>
              </a:lnSpc>
              <a:spcAft>
                <a:spcPts val="0"/>
              </a:spcAft>
              <a:buClr>
                <a:schemeClr val="accent3"/>
              </a:buClr>
              <a:buFont typeface="Wingdings 2"/>
              <a:buChar char=""/>
              <a:defRPr/>
            </a:pPr>
            <a:r>
              <a:rPr lang="fa-IR" b="1" dirty="0" smtClean="0">
                <a:ea typeface="+mn-ea"/>
                <a:cs typeface="B Mitra" pitchFamily="2" charset="-78"/>
              </a:rPr>
              <a:t>در این روش راهنمای آموزشی سعی دارد فکر معلم را بر مشاهده، تحلیل و تفسیر، شناسایی مشکل ، حل مساله متمرکز کند. وی به هیچ وجه عقاید شخص خود را هنگام گفتگو با معلم ابراز نمی کند مگر معلم از او بخواهد و در حقیقت هدف جملات و کلمات او صرفا جنبه دادن بازخورد به معلم یا توسعه تفکر اوست.</a:t>
            </a:r>
            <a:endParaRPr lang="en-US" b="1" dirty="0">
              <a:ea typeface="+mn-ea"/>
              <a:cs typeface="B Mitra" pitchFamily="2" charset="-78"/>
            </a:endParaRPr>
          </a:p>
        </p:txBody>
      </p:sp>
      <p:cxnSp>
        <p:nvCxnSpPr>
          <p:cNvPr id="4" name="Straight Connector 3"/>
          <p:cNvCxnSpPr/>
          <p:nvPr/>
        </p:nvCxnSpPr>
        <p:spPr>
          <a:xfrm flipH="1">
            <a:off x="250825" y="14716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1057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404813"/>
            <a:ext cx="8229600" cy="781050"/>
          </a:xfrm>
        </p:spPr>
        <p:txBody>
          <a:bodyPr>
            <a:normAutofit/>
          </a:bodyPr>
          <a:lstStyle/>
          <a:p>
            <a:pPr algn="r" rtl="1" eaLnBrk="1" fontAlgn="auto" hangingPunct="1">
              <a:spcAft>
                <a:spcPts val="0"/>
              </a:spcAft>
              <a:defRPr/>
            </a:pPr>
            <a:r>
              <a:rPr lang="fa-IR" dirty="0" smtClean="0">
                <a:cs typeface="B Titr" pitchFamily="2" charset="-78"/>
              </a:rPr>
              <a:t>مراحل </a:t>
            </a:r>
            <a:r>
              <a:rPr lang="fa-IR" dirty="0">
                <a:cs typeface="B Titr" pitchFamily="2" charset="-78"/>
              </a:rPr>
              <a:t>روش غیر دستوری</a:t>
            </a:r>
            <a:endParaRPr lang="en-US" dirty="0">
              <a:cs typeface="B Titr" pitchFamily="2" charset="-78"/>
            </a:endParaRPr>
          </a:p>
        </p:txBody>
      </p:sp>
      <p:sp>
        <p:nvSpPr>
          <p:cNvPr id="3" name="Content Placeholder 2"/>
          <p:cNvSpPr>
            <a:spLocks noGrp="1"/>
          </p:cNvSpPr>
          <p:nvPr>
            <p:ph idx="1"/>
          </p:nvPr>
        </p:nvSpPr>
        <p:spPr>
          <a:xfrm>
            <a:off x="179388" y="1341438"/>
            <a:ext cx="8507412" cy="5183187"/>
          </a:xfrm>
        </p:spPr>
        <p:txBody>
          <a:bodyPr/>
          <a:lstStyle/>
          <a:p>
            <a:pPr algn="r" rtl="1" eaLnBrk="1" hangingPunct="1"/>
            <a:r>
              <a:rPr lang="fa-IR" sz="2200" b="1" smtClean="0">
                <a:cs typeface="B Mitra" panose="00000400000000000000" pitchFamily="2" charset="-78"/>
              </a:rPr>
              <a:t>1. گوش کردن و توجه به اظهارات مقدماتی معلم؛</a:t>
            </a:r>
          </a:p>
          <a:p>
            <a:pPr algn="r" rtl="1" eaLnBrk="1" hangingPunct="1"/>
            <a:r>
              <a:rPr lang="fa-IR" sz="2200" b="1" smtClean="0">
                <a:cs typeface="B Mitra" panose="00000400000000000000" pitchFamily="2" charset="-78"/>
              </a:rPr>
              <a:t>2. انتقال درک راهنمای آموزشی از مساله مقدماتی مطرح شده؛</a:t>
            </a:r>
          </a:p>
          <a:p>
            <a:pPr algn="r" rtl="1" eaLnBrk="1" hangingPunct="1"/>
            <a:r>
              <a:rPr lang="fa-IR" sz="2200" b="1" smtClean="0">
                <a:cs typeface="B Mitra" panose="00000400000000000000" pitchFamily="2" charset="-78"/>
              </a:rPr>
              <a:t>3. تحقیق برای شناخت بیشتر مشکل یا کسب اطلاعات بیشتر در مورد آن؛</a:t>
            </a:r>
          </a:p>
          <a:p>
            <a:pPr algn="r" rtl="1" eaLnBrk="1" hangingPunct="1"/>
            <a:r>
              <a:rPr lang="fa-IR" sz="2200" b="1" smtClean="0">
                <a:cs typeface="B Mitra" panose="00000400000000000000" pitchFamily="2" charset="-78"/>
              </a:rPr>
              <a:t>4. تشویق معلم به بازگو کردن مشکلات ( شناخت مشکل واقعی معلم)؛</a:t>
            </a:r>
          </a:p>
          <a:p>
            <a:pPr algn="r" rtl="1" eaLnBrk="1" hangingPunct="1"/>
            <a:r>
              <a:rPr lang="fa-IR" sz="2200" b="1" smtClean="0">
                <a:cs typeface="B Mitra" panose="00000400000000000000" pitchFamily="2" charset="-78"/>
              </a:rPr>
              <a:t>5. تفسیر پیوسته از درک پیام معلم؛</a:t>
            </a:r>
          </a:p>
          <a:p>
            <a:pPr algn="r" rtl="1" eaLnBrk="1" hangingPunct="1"/>
            <a:r>
              <a:rPr lang="fa-IR" sz="2200" b="1" smtClean="0">
                <a:cs typeface="B Mitra" panose="00000400000000000000" pitchFamily="2" charset="-78"/>
              </a:rPr>
              <a:t>6.حل مساله ( توسط معلم )؛</a:t>
            </a:r>
          </a:p>
          <a:p>
            <a:pPr algn="r" rtl="1" eaLnBrk="1" hangingPunct="1"/>
            <a:r>
              <a:rPr lang="fa-IR" sz="2200" b="1" smtClean="0">
                <a:cs typeface="B Mitra" panose="00000400000000000000" pitchFamily="2" charset="-78"/>
              </a:rPr>
              <a:t>7. بررسی نتایج اقدامات گوناگون به وسیله معلم؛</a:t>
            </a:r>
          </a:p>
          <a:p>
            <a:pPr algn="r" rtl="1" eaLnBrk="1" hangingPunct="1"/>
            <a:r>
              <a:rPr lang="fa-IR" sz="2200" b="1" smtClean="0">
                <a:cs typeface="B Mitra" panose="00000400000000000000" pitchFamily="2" charset="-78"/>
              </a:rPr>
              <a:t>8. تعهد معلم نسبت به اجرای تصمیم؛</a:t>
            </a:r>
          </a:p>
          <a:p>
            <a:pPr algn="r" rtl="1" eaLnBrk="1" hangingPunct="1"/>
            <a:r>
              <a:rPr lang="fa-IR" sz="2200" b="1" smtClean="0">
                <a:cs typeface="B Mitra" panose="00000400000000000000" pitchFamily="2" charset="-78"/>
              </a:rPr>
              <a:t>9. تعیین زمان و معیار برای عمل یا اقدام مورد نظر به وسیله معلم؛</a:t>
            </a:r>
          </a:p>
          <a:p>
            <a:pPr algn="r" rtl="1" eaLnBrk="1" hangingPunct="1"/>
            <a:r>
              <a:rPr lang="fa-IR" sz="2200" b="1" smtClean="0">
                <a:cs typeface="B Mitra" panose="00000400000000000000" pitchFamily="2" charset="-78"/>
              </a:rPr>
              <a:t>10. بازگویی برنامه معلم به وسیله راهنمای آموزشی.</a:t>
            </a:r>
          </a:p>
          <a:p>
            <a:pPr algn="r" rtl="1" eaLnBrk="1" hangingPunct="1"/>
            <a:r>
              <a:rPr lang="fa-IR" sz="2200" b="1" smtClean="0">
                <a:cs typeface="B Mitra" panose="00000400000000000000" pitchFamily="2" charset="-78"/>
              </a:rPr>
              <a:t>توجه : برخی از متخصصان تعلیم و تربیت از این روش انتقاد کرده و معتقدند راهنمایان آموزشی در انجام وظایفشان برای کمک به معلم کوتاهی کرده زیرا آنان مسئولیت کمی در قبال اصلاح عملکرد معلمان دارند.</a:t>
            </a:r>
            <a:endParaRPr lang="en-US" sz="2200" b="1" smtClean="0">
              <a:cs typeface="B Mitra" panose="00000400000000000000" pitchFamily="2" charset="-78"/>
            </a:endParaRPr>
          </a:p>
        </p:txBody>
      </p:sp>
      <p:cxnSp>
        <p:nvCxnSpPr>
          <p:cNvPr id="4" name="Straight Connector 3"/>
          <p:cNvCxnSpPr/>
          <p:nvPr/>
        </p:nvCxnSpPr>
        <p:spPr>
          <a:xfrm flipH="1">
            <a:off x="250825" y="1268413"/>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731812"/>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Vertical)">
                                      <p:cBhvr>
                                        <p:cTn id="52" dur="500"/>
                                        <p:tgtEl>
                                          <p:spTgt spid="3">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arn(inVertical)">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549275"/>
            <a:ext cx="8229600" cy="708025"/>
          </a:xfrm>
        </p:spPr>
        <p:txBody>
          <a:bodyPr>
            <a:normAutofit fontScale="90000"/>
          </a:bodyPr>
          <a:lstStyle/>
          <a:p>
            <a:pPr algn="r" rtl="1" eaLnBrk="1" fontAlgn="auto" hangingPunct="1">
              <a:spcAft>
                <a:spcPts val="0"/>
              </a:spcAft>
              <a:defRPr/>
            </a:pPr>
            <a:r>
              <a:rPr lang="fa-IR" sz="4800" dirty="0" smtClean="0">
                <a:cs typeface="B Titr" pitchFamily="2" charset="-78"/>
              </a:rPr>
              <a:t>موارد استفاده از </a:t>
            </a:r>
            <a:r>
              <a:rPr lang="fa-IR" sz="4800" dirty="0">
                <a:cs typeface="B Titr" pitchFamily="2" charset="-78"/>
              </a:rPr>
              <a:t>روش غیر دستوری</a:t>
            </a:r>
            <a:endParaRPr lang="en-US" sz="4800" dirty="0">
              <a:cs typeface="B Titr" pitchFamily="2" charset="-78"/>
            </a:endParaRPr>
          </a:p>
        </p:txBody>
      </p:sp>
      <p:sp>
        <p:nvSpPr>
          <p:cNvPr id="3" name="Content Placeholder 2"/>
          <p:cNvSpPr>
            <a:spLocks noGrp="1"/>
          </p:cNvSpPr>
          <p:nvPr>
            <p:ph idx="1"/>
          </p:nvPr>
        </p:nvSpPr>
        <p:spPr>
          <a:xfrm>
            <a:off x="457200" y="1628775"/>
            <a:ext cx="8229600" cy="4824413"/>
          </a:xfrm>
        </p:spPr>
        <p:txBody>
          <a:bodyPr>
            <a:normAutofit/>
          </a:bodyPr>
          <a:lstStyle/>
          <a:p>
            <a:pPr marL="274320" indent="-274320" algn="r" rtl="1" eaLnBrk="1" fontAlgn="auto" hangingPunct="1">
              <a:spcAft>
                <a:spcPts val="0"/>
              </a:spcAft>
              <a:buClr>
                <a:schemeClr val="accent3"/>
              </a:buClr>
              <a:buFont typeface="Wingdings 2"/>
              <a:buChar char=""/>
              <a:defRPr/>
            </a:pPr>
            <a:r>
              <a:rPr lang="fa-IR" sz="2400" b="1" dirty="0" smtClean="0">
                <a:ea typeface="+mn-ea"/>
                <a:cs typeface="B Mitra" pitchFamily="2" charset="-78"/>
              </a:rPr>
              <a:t>1. وقتی معلم در سطوح بالایی از </a:t>
            </a:r>
            <a:r>
              <a:rPr lang="fa-IR" sz="2400" b="1" dirty="0" smtClean="0">
                <a:solidFill>
                  <a:srgbClr val="FF0000"/>
                </a:solidFill>
                <a:ea typeface="+mn-ea"/>
                <a:cs typeface="B Mitra" pitchFamily="2" charset="-78"/>
              </a:rPr>
              <a:t>رشد حرفه ای عمل </a:t>
            </a:r>
            <a:r>
              <a:rPr lang="fa-IR" sz="2400" b="1" dirty="0" smtClean="0">
                <a:ea typeface="+mn-ea"/>
                <a:cs typeface="B Mitra" pitchFamily="2" charset="-78"/>
              </a:rPr>
              <a:t>می کند؛</a:t>
            </a:r>
          </a:p>
          <a:p>
            <a:pPr marL="274320" indent="-274320" algn="r" rtl="1" eaLnBrk="1" fontAlgn="auto" hangingPunct="1">
              <a:spcAft>
                <a:spcPts val="0"/>
              </a:spcAft>
              <a:buClr>
                <a:schemeClr val="accent3"/>
              </a:buClr>
              <a:buFont typeface="Wingdings 2"/>
              <a:buChar char=""/>
              <a:defRPr/>
            </a:pPr>
            <a:r>
              <a:rPr lang="fa-IR" sz="2400" b="1" dirty="0" smtClean="0">
                <a:ea typeface="+mn-ea"/>
                <a:cs typeface="B Mitra" pitchFamily="2" charset="-78"/>
              </a:rPr>
              <a:t>2. زمانیکه </a:t>
            </a:r>
            <a:r>
              <a:rPr lang="fa-IR" sz="2400" b="1" dirty="0" smtClean="0">
                <a:solidFill>
                  <a:srgbClr val="FF0000"/>
                </a:solidFill>
                <a:ea typeface="+mn-ea"/>
                <a:cs typeface="B Mitra" pitchFamily="2" charset="-78"/>
              </a:rPr>
              <a:t>دانش، تخصص معلم </a:t>
            </a:r>
            <a:r>
              <a:rPr lang="fa-IR" sz="2400" b="1" dirty="0" smtClean="0">
                <a:ea typeface="+mn-ea"/>
                <a:cs typeface="B Mitra" pitchFamily="2" charset="-78"/>
              </a:rPr>
              <a:t>در مورد موضوع از راهنمای آموزشی</a:t>
            </a:r>
            <a:r>
              <a:rPr lang="fa-IR" sz="2400" b="1" dirty="0" smtClean="0">
                <a:solidFill>
                  <a:srgbClr val="FF0000"/>
                </a:solidFill>
                <a:ea typeface="+mn-ea"/>
                <a:cs typeface="B Mitra" pitchFamily="2" charset="-78"/>
              </a:rPr>
              <a:t> بیشتر </a:t>
            </a:r>
            <a:r>
              <a:rPr lang="fa-IR" sz="2400" b="1" dirty="0" smtClean="0">
                <a:ea typeface="+mn-ea"/>
                <a:cs typeface="B Mitra" pitchFamily="2" charset="-78"/>
              </a:rPr>
              <a:t>است؛</a:t>
            </a:r>
          </a:p>
          <a:p>
            <a:pPr marL="274320" indent="-274320" algn="r" rtl="1" eaLnBrk="1" fontAlgn="auto" hangingPunct="1">
              <a:spcAft>
                <a:spcPts val="0"/>
              </a:spcAft>
              <a:buClr>
                <a:schemeClr val="accent3"/>
              </a:buClr>
              <a:buFont typeface="Wingdings 2"/>
              <a:buChar char=""/>
              <a:defRPr/>
            </a:pPr>
            <a:r>
              <a:rPr lang="fa-IR" sz="2400" b="1" dirty="0" smtClean="0">
                <a:ea typeface="+mn-ea"/>
                <a:cs typeface="B Mitra" pitchFamily="2" charset="-78"/>
              </a:rPr>
              <a:t>3. زمانیکه معلم در قبال </a:t>
            </a:r>
            <a:r>
              <a:rPr lang="fa-IR" sz="2400" b="1" dirty="0" smtClean="0">
                <a:solidFill>
                  <a:srgbClr val="FF0000"/>
                </a:solidFill>
                <a:ea typeface="+mn-ea"/>
                <a:cs typeface="B Mitra" pitchFamily="2" charset="-78"/>
              </a:rPr>
              <a:t>اجرای تصمیماتش مسئولیت </a:t>
            </a:r>
            <a:r>
              <a:rPr lang="fa-IR" sz="2400" b="1" dirty="0" smtClean="0">
                <a:ea typeface="+mn-ea"/>
                <a:cs typeface="B Mitra" pitchFamily="2" charset="-78"/>
              </a:rPr>
              <a:t>تام دارد در حالیکه مسئولیت </a:t>
            </a:r>
            <a:r>
              <a:rPr lang="fa-IR" sz="2400" b="1" dirty="0" smtClean="0">
                <a:solidFill>
                  <a:srgbClr val="FF0000"/>
                </a:solidFill>
                <a:ea typeface="+mn-ea"/>
                <a:cs typeface="B Mitra" pitchFamily="2" charset="-78"/>
              </a:rPr>
              <a:t>راهنمای </a:t>
            </a:r>
            <a:r>
              <a:rPr lang="fa-IR" sz="2400" b="1" dirty="0">
                <a:solidFill>
                  <a:srgbClr val="FF0000"/>
                </a:solidFill>
                <a:ea typeface="+mn-ea"/>
                <a:cs typeface="B Mitra" pitchFamily="2" charset="-78"/>
              </a:rPr>
              <a:t>آموزشی </a:t>
            </a:r>
            <a:r>
              <a:rPr lang="fa-IR" sz="2400" b="1" dirty="0" smtClean="0">
                <a:solidFill>
                  <a:srgbClr val="FF0000"/>
                </a:solidFill>
                <a:ea typeface="+mn-ea"/>
                <a:cs typeface="B Mitra" pitchFamily="2" charset="-78"/>
              </a:rPr>
              <a:t>اندک </a:t>
            </a:r>
            <a:r>
              <a:rPr lang="fa-IR" sz="2400" b="1" dirty="0" smtClean="0">
                <a:ea typeface="+mn-ea"/>
                <a:cs typeface="B Mitra" pitchFamily="2" charset="-78"/>
              </a:rPr>
              <a:t>است؛</a:t>
            </a:r>
          </a:p>
          <a:p>
            <a:pPr marL="274320" indent="-274320" algn="r" rtl="1" eaLnBrk="1" fontAlgn="auto" hangingPunct="1">
              <a:spcAft>
                <a:spcPts val="0"/>
              </a:spcAft>
              <a:buClr>
                <a:schemeClr val="accent3"/>
              </a:buClr>
              <a:buFont typeface="Wingdings 2"/>
              <a:buChar char=""/>
              <a:defRPr/>
            </a:pPr>
            <a:r>
              <a:rPr lang="fa-IR" sz="2400" b="1" dirty="0" smtClean="0">
                <a:ea typeface="+mn-ea"/>
                <a:cs typeface="B Mitra" pitchFamily="2" charset="-78"/>
              </a:rPr>
              <a:t>4. زمانیکه معلم نسبت به </a:t>
            </a:r>
            <a:r>
              <a:rPr lang="fa-IR" sz="2400" b="1" dirty="0" smtClean="0">
                <a:solidFill>
                  <a:srgbClr val="FF0000"/>
                </a:solidFill>
                <a:ea typeface="+mn-ea"/>
                <a:cs typeface="B Mitra" pitchFamily="2" charset="-78"/>
              </a:rPr>
              <a:t>حل مساله تعهد </a:t>
            </a:r>
            <a:r>
              <a:rPr lang="fa-IR" sz="2400" b="1" dirty="0" smtClean="0">
                <a:ea typeface="+mn-ea"/>
                <a:cs typeface="B Mitra" pitchFamily="2" charset="-78"/>
              </a:rPr>
              <a:t>دارد، ولی این امر برای </a:t>
            </a:r>
            <a:r>
              <a:rPr lang="fa-IR" sz="2400" b="1" dirty="0">
                <a:ea typeface="+mn-ea"/>
                <a:cs typeface="B Mitra" pitchFamily="2" charset="-78"/>
              </a:rPr>
              <a:t>راهنمای آموزشی </a:t>
            </a:r>
            <a:r>
              <a:rPr lang="fa-IR" sz="2400" b="1" dirty="0" smtClean="0">
                <a:ea typeface="+mn-ea"/>
                <a:cs typeface="B Mitra" pitchFamily="2" charset="-78"/>
              </a:rPr>
              <a:t>اهمیتی ندارد.</a:t>
            </a:r>
          </a:p>
          <a:p>
            <a:pPr marL="0" indent="0" algn="r" rtl="1" eaLnBrk="1" fontAlgn="auto" hangingPunct="1">
              <a:spcAft>
                <a:spcPts val="0"/>
              </a:spcAft>
              <a:buClr>
                <a:schemeClr val="accent3"/>
              </a:buClr>
              <a:buFont typeface="Wingdings 2"/>
              <a:buNone/>
              <a:defRPr/>
            </a:pPr>
            <a:endParaRPr lang="fa-IR" sz="2400" b="1" dirty="0" smtClean="0">
              <a:ea typeface="+mn-ea"/>
              <a:cs typeface="B Mitra" pitchFamily="2" charset="-78"/>
            </a:endParaRPr>
          </a:p>
          <a:p>
            <a:pPr marL="274320" indent="-274320" algn="r" rtl="1" eaLnBrk="1" fontAlgn="auto" hangingPunct="1">
              <a:spcAft>
                <a:spcPts val="0"/>
              </a:spcAft>
              <a:buClr>
                <a:schemeClr val="accent3"/>
              </a:buClr>
              <a:buFont typeface="Wingdings 2"/>
              <a:buChar char=""/>
              <a:defRPr/>
            </a:pPr>
            <a:r>
              <a:rPr lang="fa-IR" sz="2400" b="1" dirty="0" smtClean="0">
                <a:ea typeface="+mn-ea"/>
                <a:cs typeface="B Mitra" pitchFamily="2" charset="-78"/>
              </a:rPr>
              <a:t>در مجموع این روش در کمک به معلمان برای رشد فردی بسیار موثر و مفید است. به اعتقاد متخصصان استفاده از این روش بسیار </a:t>
            </a:r>
            <a:r>
              <a:rPr lang="fa-IR" sz="2400" b="1" dirty="0">
                <a:ea typeface="+mn-ea"/>
                <a:cs typeface="B Mitra" pitchFamily="2" charset="-78"/>
              </a:rPr>
              <a:t>مهم</a:t>
            </a:r>
            <a:r>
              <a:rPr lang="fa-IR" sz="2400" b="1" dirty="0" smtClean="0">
                <a:ea typeface="+mn-ea"/>
                <a:cs typeface="B Mitra" pitchFamily="2" charset="-78"/>
              </a:rPr>
              <a:t> در عین حال این روش دشوارترین روش نظارتی در اجراست.</a:t>
            </a:r>
            <a:endParaRPr lang="en-US" sz="2400" b="1" dirty="0">
              <a:ea typeface="+mn-ea"/>
              <a:cs typeface="B Mitra" pitchFamily="2" charset="-78"/>
            </a:endParaRPr>
          </a:p>
        </p:txBody>
      </p:sp>
      <p:cxnSp>
        <p:nvCxnSpPr>
          <p:cNvPr id="4" name="Straight Connector 3"/>
          <p:cNvCxnSpPr/>
          <p:nvPr/>
        </p:nvCxnSpPr>
        <p:spPr>
          <a:xfrm flipH="1">
            <a:off x="250825" y="1412875"/>
            <a:ext cx="8642350" cy="0"/>
          </a:xfrm>
          <a:prstGeom prst="line">
            <a:avLst/>
          </a:prstGeom>
          <a:ln cap="sq" cmpd="thinThick">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483803"/>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 Box 7"/>
          <p:cNvSpPr txBox="1">
            <a:spLocks noChangeArrowheads="1"/>
          </p:cNvSpPr>
          <p:nvPr/>
        </p:nvSpPr>
        <p:spPr bwMode="auto">
          <a:xfrm>
            <a:off x="5043488" y="3429000"/>
            <a:ext cx="1511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algn="ctr" rtl="1" eaLnBrk="1" hangingPunct="1">
              <a:spcBef>
                <a:spcPct val="50000"/>
              </a:spcBef>
            </a:pPr>
            <a:r>
              <a:rPr lang="fa-IR" sz="3200">
                <a:solidFill>
                  <a:srgbClr val="FF0000"/>
                </a:solidFill>
                <a:latin typeface="Arial Rounded MT Bold" panose="020F0704030504030204" pitchFamily="34" charset="0"/>
              </a:rPr>
              <a:t>پایان . . .</a:t>
            </a:r>
            <a:endParaRPr lang="en-US" sz="3200">
              <a:solidFill>
                <a:srgbClr val="FF0000"/>
              </a:solidFill>
              <a:latin typeface="Arial Rounded MT Bold" panose="020F0704030504030204" pitchFamily="34" charset="0"/>
            </a:endParaRPr>
          </a:p>
        </p:txBody>
      </p:sp>
      <p:sp>
        <p:nvSpPr>
          <p:cNvPr id="2" name="Rectangle 1"/>
          <p:cNvSpPr/>
          <p:nvPr/>
        </p:nvSpPr>
        <p:spPr>
          <a:xfrm>
            <a:off x="825598" y="476672"/>
            <a:ext cx="7488385" cy="4401205"/>
          </a:xfrm>
          <a:prstGeom prst="rect">
            <a:avLst/>
          </a:prstGeom>
          <a:noFill/>
        </p:spPr>
        <p:txBody>
          <a:bodyPr>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r" rtl="1" fontAlgn="auto">
              <a:spcBef>
                <a:spcPts val="0"/>
              </a:spcBef>
              <a:spcAft>
                <a:spcPts val="0"/>
              </a:spcAft>
              <a:defRPr/>
            </a:pPr>
            <a:r>
              <a:rPr lang="en-US" sz="2800" b="1" dirty="0">
                <a:solidFill>
                  <a:srgbClr val="FFFF00"/>
                </a:solidFill>
                <a:latin typeface="+mn-lt"/>
                <a:ea typeface="+mn-ea"/>
                <a:cs typeface="B Jadid" pitchFamily="2" charset="-78"/>
              </a:rPr>
              <a:t> </a:t>
            </a:r>
            <a:r>
              <a:rPr lang="fa-IR" sz="2800" b="1" dirty="0">
                <a:solidFill>
                  <a:srgbClr val="FFFF00"/>
                </a:solidFill>
                <a:latin typeface="+mn-lt"/>
                <a:ea typeface="+mn-ea"/>
                <a:cs typeface="B Jadid" pitchFamily="2" charset="-78"/>
              </a:rPr>
              <a:t> </a:t>
            </a:r>
            <a:r>
              <a:rPr lang="ar-SA" sz="2800" b="1" dirty="0">
                <a:solidFill>
                  <a:srgbClr val="FFFF00"/>
                </a:solidFill>
                <a:cs typeface="B Jadid" pitchFamily="2" charset="-78"/>
              </a:rPr>
              <a:t>انسان </a:t>
            </a:r>
            <a:r>
              <a:rPr lang="ar-SA" sz="2800" b="1" dirty="0">
                <a:solidFill>
                  <a:srgbClr val="FFFF00"/>
                </a:solidFill>
                <a:latin typeface="+mn-lt"/>
                <a:ea typeface="+mn-ea"/>
                <a:cs typeface="B Jadid" pitchFamily="2" charset="-78"/>
              </a:rPr>
              <a:t>در زندگي</a:t>
            </a:r>
            <a:r>
              <a:rPr lang="fa-IR" sz="2800" b="1" dirty="0">
                <a:solidFill>
                  <a:srgbClr val="FFFF00"/>
                </a:solidFill>
                <a:latin typeface="+mn-lt"/>
                <a:ea typeface="+mn-ea"/>
                <a:cs typeface="B Jadid" pitchFamily="2" charset="-78"/>
              </a:rPr>
              <a:t> ، </a:t>
            </a:r>
            <a:r>
              <a:rPr lang="ar-SA" sz="2800" b="1" dirty="0">
                <a:solidFill>
                  <a:srgbClr val="FFFF00"/>
                </a:solidFill>
                <a:latin typeface="+mn-lt"/>
                <a:ea typeface="+mn-ea"/>
                <a:cs typeface="B Jadid" pitchFamily="2" charset="-78"/>
              </a:rPr>
              <a:t>سه راه دارد</a:t>
            </a:r>
            <a:r>
              <a:rPr lang="en-US" sz="2800" b="1" dirty="0">
                <a:solidFill>
                  <a:srgbClr val="FFFF00"/>
                </a:solidFill>
                <a:latin typeface="+mn-lt"/>
                <a:ea typeface="+mn-ea"/>
                <a:cs typeface="B Jadid" pitchFamily="2" charset="-78"/>
              </a:rPr>
              <a:t>:</a:t>
            </a:r>
            <a:r>
              <a:rPr lang="fa-IR" sz="2800" b="1" dirty="0">
                <a:solidFill>
                  <a:srgbClr val="FFFF00"/>
                </a:solidFill>
                <a:latin typeface="+mn-lt"/>
                <a:ea typeface="+mn-ea"/>
                <a:cs typeface="B Jadid" pitchFamily="2" charset="-78"/>
              </a:rPr>
              <a:t> </a:t>
            </a:r>
            <a:r>
              <a:rPr lang="en-US" sz="2800" b="1" dirty="0">
                <a:solidFill>
                  <a:srgbClr val="FFFF00"/>
                </a:solidFill>
                <a:latin typeface="+mn-lt"/>
                <a:ea typeface="+mn-ea"/>
                <a:cs typeface="B Jadid" pitchFamily="2" charset="-78"/>
              </a:rPr>
              <a:t/>
            </a:r>
            <a:br>
              <a:rPr lang="en-US" sz="2800" b="1" dirty="0">
                <a:solidFill>
                  <a:srgbClr val="FFFF00"/>
                </a:solidFill>
                <a:latin typeface="+mn-lt"/>
                <a:ea typeface="+mn-ea"/>
                <a:cs typeface="B Jadid" pitchFamily="2" charset="-78"/>
              </a:rPr>
            </a:br>
            <a:r>
              <a:rPr lang="en-US" sz="2800" b="1" dirty="0">
                <a:solidFill>
                  <a:srgbClr val="FFFF00"/>
                </a:solidFill>
                <a:latin typeface="+mn-lt"/>
                <a:ea typeface="+mn-ea"/>
                <a:cs typeface="B Jadid" pitchFamily="2" charset="-78"/>
              </a:rPr>
              <a:t/>
            </a:r>
            <a:br>
              <a:rPr lang="en-US" sz="2800" b="1" dirty="0">
                <a:solidFill>
                  <a:srgbClr val="FFFF00"/>
                </a:solidFill>
                <a:latin typeface="+mn-lt"/>
                <a:ea typeface="+mn-ea"/>
                <a:cs typeface="B Jadid" pitchFamily="2" charset="-78"/>
              </a:rPr>
            </a:br>
            <a:r>
              <a:rPr lang="ar-SA" sz="2800" b="1" dirty="0">
                <a:solidFill>
                  <a:srgbClr val="FFFF00"/>
                </a:solidFill>
                <a:latin typeface="+mn-lt"/>
                <a:ea typeface="+mn-ea"/>
                <a:cs typeface="B Jadid" pitchFamily="2" charset="-78"/>
              </a:rPr>
              <a:t>راه اول از انديشه مي‌گذرد، اين والاترين راه است</a:t>
            </a:r>
            <a:r>
              <a:rPr lang="en-US" sz="2800" b="1" dirty="0">
                <a:solidFill>
                  <a:srgbClr val="FFFF00"/>
                </a:solidFill>
                <a:latin typeface="+mn-lt"/>
                <a:ea typeface="+mn-ea"/>
                <a:cs typeface="B Jadid" pitchFamily="2" charset="-78"/>
              </a:rPr>
              <a:t>.</a:t>
            </a:r>
            <a:br>
              <a:rPr lang="en-US" sz="2800" b="1" dirty="0">
                <a:solidFill>
                  <a:srgbClr val="FFFF00"/>
                </a:solidFill>
                <a:latin typeface="+mn-lt"/>
                <a:ea typeface="+mn-ea"/>
                <a:cs typeface="B Jadid" pitchFamily="2" charset="-78"/>
              </a:rPr>
            </a:br>
            <a:r>
              <a:rPr lang="en-US" sz="2800" b="1" dirty="0">
                <a:solidFill>
                  <a:srgbClr val="FFFF00"/>
                </a:solidFill>
                <a:latin typeface="+mn-lt"/>
                <a:ea typeface="+mn-ea"/>
                <a:cs typeface="B Jadid" pitchFamily="2" charset="-78"/>
              </a:rPr>
              <a:t/>
            </a:r>
            <a:br>
              <a:rPr lang="en-US" sz="2800" b="1" dirty="0">
                <a:solidFill>
                  <a:srgbClr val="FFFF00"/>
                </a:solidFill>
                <a:latin typeface="+mn-lt"/>
                <a:ea typeface="+mn-ea"/>
                <a:cs typeface="B Jadid" pitchFamily="2" charset="-78"/>
              </a:rPr>
            </a:br>
            <a:r>
              <a:rPr lang="ar-SA" sz="2800" b="1" dirty="0">
                <a:solidFill>
                  <a:srgbClr val="FFFF00"/>
                </a:solidFill>
                <a:latin typeface="+mn-lt"/>
                <a:ea typeface="+mn-ea"/>
                <a:cs typeface="B Jadid" pitchFamily="2" charset="-78"/>
              </a:rPr>
              <a:t>راه دوم از تقليد مي‌گذرد، اين آسان ترين راه است</a:t>
            </a:r>
            <a:r>
              <a:rPr lang="en-US" sz="2800" b="1" dirty="0">
                <a:solidFill>
                  <a:srgbClr val="FFFF00"/>
                </a:solidFill>
                <a:latin typeface="+mn-lt"/>
                <a:ea typeface="+mn-ea"/>
                <a:cs typeface="B Jadid" pitchFamily="2" charset="-78"/>
              </a:rPr>
              <a:t>.</a:t>
            </a:r>
            <a:br>
              <a:rPr lang="en-US" sz="2800" b="1" dirty="0">
                <a:solidFill>
                  <a:srgbClr val="FFFF00"/>
                </a:solidFill>
                <a:latin typeface="+mn-lt"/>
                <a:ea typeface="+mn-ea"/>
                <a:cs typeface="B Jadid" pitchFamily="2" charset="-78"/>
              </a:rPr>
            </a:br>
            <a:r>
              <a:rPr lang="en-US" sz="2800" b="1" dirty="0">
                <a:solidFill>
                  <a:srgbClr val="FFFF00"/>
                </a:solidFill>
                <a:latin typeface="+mn-lt"/>
                <a:ea typeface="+mn-ea"/>
                <a:cs typeface="B Jadid" pitchFamily="2" charset="-78"/>
              </a:rPr>
              <a:t/>
            </a:r>
            <a:br>
              <a:rPr lang="en-US" sz="2800" b="1" dirty="0">
                <a:solidFill>
                  <a:srgbClr val="FFFF00"/>
                </a:solidFill>
                <a:latin typeface="+mn-lt"/>
                <a:ea typeface="+mn-ea"/>
                <a:cs typeface="B Jadid" pitchFamily="2" charset="-78"/>
              </a:rPr>
            </a:br>
            <a:r>
              <a:rPr lang="ar-SA" sz="2800" b="1" dirty="0">
                <a:solidFill>
                  <a:srgbClr val="FFFF00"/>
                </a:solidFill>
                <a:latin typeface="+mn-lt"/>
                <a:ea typeface="+mn-ea"/>
                <a:cs typeface="B Jadid" pitchFamily="2" charset="-78"/>
              </a:rPr>
              <a:t>و راه سوم از تجربه مي‌گذرد، اين تلخ ترين راه است</a:t>
            </a:r>
            <a:r>
              <a:rPr lang="en-US" sz="2800" b="1" dirty="0">
                <a:solidFill>
                  <a:srgbClr val="FFFF00"/>
                </a:solidFill>
                <a:latin typeface="+mn-lt"/>
                <a:ea typeface="+mn-ea"/>
                <a:cs typeface="B Jadid" pitchFamily="2" charset="-78"/>
              </a:rPr>
              <a:t>.</a:t>
            </a:r>
            <a:endParaRPr lang="fa-IR" sz="2800" b="1" dirty="0">
              <a:solidFill>
                <a:srgbClr val="FFFF00"/>
              </a:solidFill>
              <a:latin typeface="+mn-lt"/>
              <a:ea typeface="+mn-ea"/>
              <a:cs typeface="B Jadid" pitchFamily="2" charset="-78"/>
            </a:endParaRPr>
          </a:p>
          <a:p>
            <a:pPr algn="r" rtl="1" fontAlgn="auto">
              <a:spcBef>
                <a:spcPts val="0"/>
              </a:spcBef>
              <a:spcAft>
                <a:spcPts val="0"/>
              </a:spcAft>
              <a:defRPr/>
            </a:pPr>
            <a:endParaRPr lang="fa-IR" sz="2800" b="1" dirty="0">
              <a:solidFill>
                <a:srgbClr val="FFFF00"/>
              </a:solidFill>
              <a:latin typeface="+mn-lt"/>
              <a:ea typeface="+mn-ea"/>
              <a:cs typeface="B Jadid" pitchFamily="2" charset="-78"/>
            </a:endParaRPr>
          </a:p>
          <a:p>
            <a:pPr rtl="1" fontAlgn="auto">
              <a:spcBef>
                <a:spcPts val="0"/>
              </a:spcBef>
              <a:spcAft>
                <a:spcPts val="0"/>
              </a:spcAft>
              <a:defRPr/>
            </a:pPr>
            <a:r>
              <a:rPr lang="ar-SA" sz="2800" b="1" dirty="0">
                <a:solidFill>
                  <a:srgbClr val="FFFF00"/>
                </a:solidFill>
                <a:latin typeface="+mn-lt"/>
                <a:ea typeface="+mn-ea"/>
                <a:cs typeface="B Jadid" pitchFamily="2" charset="-78"/>
              </a:rPr>
              <a:t>كنفوسيوس</a:t>
            </a:r>
            <a:r>
              <a:rPr lang="en-US" sz="2800" b="1" dirty="0">
                <a:solidFill>
                  <a:srgbClr val="FFFF00"/>
                </a:solidFill>
                <a:latin typeface="+mn-lt"/>
                <a:ea typeface="+mn-ea"/>
                <a:cs typeface="B Jadid" pitchFamily="2" charset="-78"/>
              </a:rPr>
              <a:t/>
            </a:r>
            <a:br>
              <a:rPr lang="en-US" sz="2800" b="1" dirty="0">
                <a:solidFill>
                  <a:srgbClr val="FFFF00"/>
                </a:solidFill>
                <a:latin typeface="+mn-lt"/>
                <a:ea typeface="+mn-ea"/>
                <a:cs typeface="B Jadid" pitchFamily="2" charset="-78"/>
              </a:rPr>
            </a:br>
            <a:endParaRPr lang="en-US" sz="2800" b="1" dirty="0">
              <a:ln>
                <a:prstDash val="solid"/>
              </a:ln>
              <a:solidFill>
                <a:srgbClr val="FFFF00"/>
              </a:solidFill>
              <a:effectLst>
                <a:outerShdw blurRad="88000" dist="50800" dir="5040000" algn="tl">
                  <a:schemeClr val="accent4">
                    <a:tint val="80000"/>
                    <a:satMod val="250000"/>
                    <a:alpha val="45000"/>
                  </a:schemeClr>
                </a:outerShdw>
              </a:effectLst>
              <a:latin typeface="+mn-lt"/>
              <a:ea typeface="+mn-ea"/>
              <a:cs typeface="B Jadid" pitchFamily="2" charset="-78"/>
            </a:endParaRPr>
          </a:p>
        </p:txBody>
      </p:sp>
    </p:spTree>
    <p:extLst>
      <p:ext uri="{BB962C8B-B14F-4D97-AF65-F5344CB8AC3E}">
        <p14:creationId xmlns:p14="http://schemas.microsoft.com/office/powerpoint/2010/main" val="42253100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51"/>
                                        </p:tgtEl>
                                        <p:attrNameLst>
                                          <p:attrName>style.visibility</p:attrName>
                                        </p:attrNameLst>
                                      </p:cBhvr>
                                      <p:to>
                                        <p:strVal val="visible"/>
                                      </p:to>
                                    </p:set>
                                    <p:animEffect transition="in" filter="barn(inVertical)">
                                      <p:cBhvr>
                                        <p:cTn id="12"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5754197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7929255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149045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4925976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7445742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9013486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9376963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3866116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5193429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9813224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2602496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6145274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1247588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6098573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5095503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3149782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5675127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7185358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4010108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2103460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9270607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1252</TotalTime>
  <Words>9082</Words>
  <Application>Microsoft Office PowerPoint</Application>
  <PresentationFormat>On-screen Show (4:3)</PresentationFormat>
  <Paragraphs>544</Paragraphs>
  <Slides>104</Slides>
  <Notes>2</Notes>
  <HiddenSlides>0</HiddenSlides>
  <MMClips>0</MMClips>
  <ScaleCrop>false</ScaleCrop>
  <HeadingPairs>
    <vt:vector size="6" baseType="variant">
      <vt:variant>
        <vt:lpstr>Fonts Used</vt:lpstr>
      </vt:variant>
      <vt:variant>
        <vt:i4>22</vt:i4>
      </vt:variant>
      <vt:variant>
        <vt:lpstr>Theme</vt:lpstr>
      </vt:variant>
      <vt:variant>
        <vt:i4>3</vt:i4>
      </vt:variant>
      <vt:variant>
        <vt:lpstr>Slide Titles</vt:lpstr>
      </vt:variant>
      <vt:variant>
        <vt:i4>104</vt:i4>
      </vt:variant>
    </vt:vector>
  </HeadingPairs>
  <TitlesOfParts>
    <vt:vector size="129" baseType="lpstr">
      <vt:lpstr>Arial</vt:lpstr>
      <vt:lpstr>Arial Rounded MT Bold</vt:lpstr>
      <vt:lpstr>B Homa</vt:lpstr>
      <vt:lpstr>B Jadid</vt:lpstr>
      <vt:lpstr>B Mitra</vt:lpstr>
      <vt:lpstr>B Nasim</vt:lpstr>
      <vt:lpstr>B Sahar</vt:lpstr>
      <vt:lpstr>B Titr</vt:lpstr>
      <vt:lpstr>B Zar</vt:lpstr>
      <vt:lpstr>Berlin Sans FB</vt:lpstr>
      <vt:lpstr>Calibri</vt:lpstr>
      <vt:lpstr>Constantia</vt:lpstr>
      <vt:lpstr>Gill Sans MT</vt:lpstr>
      <vt:lpstr>Lucida Sans Unicode</vt:lpstr>
      <vt:lpstr>Majalla UI</vt:lpstr>
      <vt:lpstr>Times New Roman</vt:lpstr>
      <vt:lpstr>Traditional Arabic</vt:lpstr>
      <vt:lpstr>Tw Cen MT</vt:lpstr>
      <vt:lpstr>Verdana</vt:lpstr>
      <vt:lpstr>Wingdings</vt:lpstr>
      <vt:lpstr>Wingdings 2</vt:lpstr>
      <vt:lpstr>Wingdings 3</vt:lpstr>
      <vt:lpstr>Solstice</vt:lpstr>
      <vt:lpstr>Median</vt:lpstr>
      <vt:lpstr>Concourse</vt:lpstr>
      <vt:lpstr>PowerPoint Presentation</vt:lpstr>
      <vt:lpstr>نظارت و راهنمای آموزشی Supervision of  Instruction</vt:lpstr>
      <vt:lpstr>فهرست مطالب</vt:lpstr>
      <vt:lpstr>فصل اول: مفاهیم نظارت و راهنمایی آموزشی</vt:lpstr>
      <vt:lpstr>تعریف نظارت و راهنمایی آموزشی از منظر برخی از اندیشمندان</vt:lpstr>
      <vt:lpstr>نظارت و راهنمایی آموزشی از نظر رابینسون (1963):</vt:lpstr>
      <vt:lpstr>مفهوم جداگانه نظارت و راهنمایی</vt:lpstr>
      <vt:lpstr>PowerPoint Presentation</vt:lpstr>
      <vt:lpstr>PowerPoint Presentation</vt:lpstr>
      <vt:lpstr>راهنمای آموزشی کیست؟</vt:lpstr>
      <vt:lpstr>PowerPoint Presentation</vt:lpstr>
      <vt:lpstr>سیر تاریخی مفاهیم نظارت و راهنمایی</vt:lpstr>
      <vt:lpstr>1) نظارت و راهنمایی تحت عنوان بازرسی مدرسه و کلاس درس</vt:lpstr>
      <vt:lpstr>2) نظارت و راهنمایی علمی</vt:lpstr>
      <vt:lpstr>نتایج کاربرد مدیریت علمی در آموزش و پرورش</vt:lpstr>
      <vt:lpstr>3) نظارت و راهنمایی تحت عنوان روابط انسانی آزادمنشانه</vt:lpstr>
      <vt:lpstr>4) نظارت و راهنمایی تحت عنوان اصلاح روش تدریس</vt:lpstr>
      <vt:lpstr>5) نظارت و راهنمایی تحت عنوان رهبری آموزشی آزادمنشانه</vt:lpstr>
      <vt:lpstr>6) نظارت و راهنمایی تحت عنوان رهبری آموزشی مبتنی بر همکاری گروهی (نظارت راهنمایی تعاونی)</vt:lpstr>
      <vt:lpstr>7) نظارت و راهنمایی تحت عنوان راهنمایی و ارشاد</vt:lpstr>
      <vt:lpstr>8) نظارت و راهنمایی تحت عنوان اصلاح برنامه درسی</vt:lpstr>
      <vt:lpstr>9) نظارت و راهنمایی تحت عنوان فرایندهای گروهی</vt:lpstr>
      <vt:lpstr>10) نظارت و راهنمایی خلاق یا مبتنی بر خلاقیت</vt:lpstr>
      <vt:lpstr>نظارت و راهمايي تحت عنوان توسعه برنامه درسي : </vt:lpstr>
      <vt:lpstr>نظارت و راهمايي تحت عنوان راهنمايي بوسيله افراد بومي (عضو ثابت گروه آموزشي) : </vt:lpstr>
      <vt:lpstr>مفاهیم و جهت گيري هاي نظارت و راهنمايي بعد از دهه 1950 : </vt:lpstr>
      <vt:lpstr>PowerPoint Presentation</vt:lpstr>
      <vt:lpstr>PowerPoint Presentation</vt:lpstr>
      <vt:lpstr>PowerPoint Presentation</vt:lpstr>
      <vt:lpstr>PowerPoint Presentation</vt:lpstr>
      <vt:lpstr>PowerPoint Presentation</vt:lpstr>
      <vt:lpstr>حیطه و نوع عملکرد نظارت و راهنمایی آموزشی</vt:lpstr>
      <vt:lpstr>PowerPoint Presentation</vt:lpstr>
      <vt:lpstr>PowerPoint Presentation</vt:lpstr>
      <vt:lpstr>نظارت و راهنمایی آموزشی در مدرسه</vt:lpstr>
      <vt:lpstr>PowerPoint Presentation</vt:lpstr>
      <vt:lpstr>مسئولان نظارت و راهنمایی آموزشی،نقش ها،پست ها و مقام های سازمانی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وظایف راهنمای آموزشی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مقدمه </vt:lpstr>
      <vt:lpstr>PowerPoint Presentation</vt:lpstr>
      <vt:lpstr>PowerPoint Presentation</vt:lpstr>
      <vt:lpstr>مواردی دیگر که توسط دانشمندان این حوزه مطرح شده بیشتر بر ابعاد سازمانی کار نظارت و راهنمایی تاکید دارد، البته آگاهی از آنها موجب درک بیشتری در طراحی و اجرا برنامه ها می گردد ، برخی از آنها عبارتند از :</vt:lpstr>
      <vt:lpstr>PowerPoint Presentation</vt:lpstr>
      <vt:lpstr>PowerPoint Presentation</vt:lpstr>
      <vt:lpstr>PowerPoint Presentation</vt:lpstr>
      <vt:lpstr>   انواع روشهای نظارت و راهنمایی آموزشی</vt:lpstr>
      <vt:lpstr>PowerPoint Presentation</vt:lpstr>
      <vt:lpstr>نظارت و راهنمایی آموزشی بالینی ( مشاهده مستقیم رفتار معلمان در کلاس درس)</vt:lpstr>
      <vt:lpstr>تعریف نظارت و راهنمایی آموزشی :</vt:lpstr>
      <vt:lpstr>ویژگی 9 گانه مفهوم نظارت و راهنمایی آموزشی  از نظر گلد هامر و همکارانش</vt:lpstr>
      <vt:lpstr>PowerPoint Presentation</vt:lpstr>
      <vt:lpstr> مراحل مشاهده بالینی از نظر موریس کوگان</vt:lpstr>
      <vt:lpstr>مراحل مشاهده بالینی از نظر گلیگمان و گوردون و راس گوردون</vt:lpstr>
      <vt:lpstr>1. روش کنترل دستوری</vt:lpstr>
      <vt:lpstr>مراحل روش کنترل دستوری</vt:lpstr>
      <vt:lpstr>موارد استفاده از روش کنترل دستوری </vt:lpstr>
      <vt:lpstr>  2. روش اطلاعاتی دستوری</vt:lpstr>
      <vt:lpstr>مراحل روش اطلاعاتی دستوری</vt:lpstr>
      <vt:lpstr>موارد استفاده از روش اطلاعاتی دستوری</vt:lpstr>
      <vt:lpstr>3. روش مبتنی بر همکاری مشترک یا تشریک مساعی</vt:lpstr>
      <vt:lpstr>مراحل روش مبتنی بر همکاری مشترک</vt:lpstr>
      <vt:lpstr>موارد استفاده از روش مبتنی بر همکاری مشترک</vt:lpstr>
      <vt:lpstr>4. روش غیر دستوری</vt:lpstr>
      <vt:lpstr>مراحل روش غیر دستوری</vt:lpstr>
      <vt:lpstr>موارد استفاده از روش غیر دستوری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نظارت و راهنمای آموزشی</dc:title>
  <dc:creator>Ramsar</dc:creator>
  <cp:lastModifiedBy>User</cp:lastModifiedBy>
  <cp:revision>95</cp:revision>
  <dcterms:created xsi:type="dcterms:W3CDTF">2013-09-12T07:45:44Z</dcterms:created>
  <dcterms:modified xsi:type="dcterms:W3CDTF">2020-02-23T11:53:55Z</dcterms:modified>
</cp:coreProperties>
</file>