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96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52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5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1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57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21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65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6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4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34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73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7818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17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29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4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04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6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77E8F24-7B9A-4709-A167-D3234B00E848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758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35260" y="676222"/>
            <a:ext cx="8825658" cy="741608"/>
          </a:xfrm>
        </p:spPr>
        <p:txBody>
          <a:bodyPr/>
          <a:lstStyle/>
          <a:p>
            <a:pPr algn="ctr"/>
            <a:r>
              <a:rPr lang="fa-IR" dirty="0" smtClean="0">
                <a:cs typeface="B Elham" panose="00000400000000000000" pitchFamily="2" charset="-78"/>
              </a:rPr>
              <a:t>بسم الله الرحمان الرحیم</a:t>
            </a:r>
            <a:endParaRPr lang="en-US" dirty="0">
              <a:cs typeface="B Elham" panose="00000400000000000000" pitchFamily="2" charset="-78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112135" y="3270550"/>
            <a:ext cx="8126570" cy="2602215"/>
          </a:xfrm>
        </p:spPr>
        <p:txBody>
          <a:bodyPr>
            <a:normAutofit/>
          </a:bodyPr>
          <a:lstStyle/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نام درس: </a:t>
            </a:r>
            <a:r>
              <a:rPr lang="fa-IR" sz="4000" b="1" dirty="0" smtClean="0">
                <a:cs typeface="B Homa" panose="00000400000000000000" pitchFamily="2" charset="-78"/>
              </a:rPr>
              <a:t>سازه ها در فضای سبز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استاد: پیمان گلچین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تعداد واحد: 3 واحد </a:t>
            </a:r>
            <a:r>
              <a:rPr lang="fa-IR" sz="4000" b="1" dirty="0">
                <a:cs typeface="B Homa" panose="00000400000000000000" pitchFamily="2" charset="-78"/>
              </a:rPr>
              <a:t>عملی</a:t>
            </a:r>
            <a:endParaRPr lang="en-US" sz="4000" b="1" dirty="0">
              <a:cs typeface="B Homa" panose="00000400000000000000" pitchFamily="2" charset="-78"/>
            </a:endParaRPr>
          </a:p>
          <a:p>
            <a:pPr algn="ctr" rtl="1"/>
            <a:endParaRPr lang="fa-IR" sz="4000" b="1" dirty="0" smtClean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4088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950234"/>
            <a:ext cx="10071277" cy="27949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اهداف درس و سرفصل ها 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نحوه ارزیابی درس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آشنایی با نقشه های توپوگرافی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اهمیت و کاربرد نقشه های توپوگرافی در طراحی منظر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اول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981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570008"/>
            <a:ext cx="10071277" cy="4779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عناصر تشکیل دهنده نقشه های توپوگرافی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خطوط تراز و ویژگی آنها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تفسیر نقشه های توپوگرافی با توجه به مقیاس نقشه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1589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828874" y="2454519"/>
            <a:ext cx="10071277" cy="4179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تعریف عارضه های طبیعی و مشخص کردن آنها بر روی نقشه های توپوگرافی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کوه          - تپه             - خط الراس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خط القعر     - پرتگاه            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 - آشنایی با نحوه مقطع زدن از نقشه های توپوگرافی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سوم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7300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828874" y="2454519"/>
            <a:ext cx="10071277" cy="4179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حل تمرین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تمرین در زمینه نحوه تفسیر نقشه های توپوگرافی و تهیه مقطع و پروفیل از اینگونه نقشه ها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چهارم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6123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1921838"/>
            <a:ext cx="10071277" cy="3471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پیدا کردن ارتفاع نقاط در نقشه های توپوگرافی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آشنایی با مفهوم شیب و نحوه محاسبه آن در نقشه های توپوگرافی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حل تمرین های مرتبط با موضوع شیب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پنجم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7263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230232"/>
            <a:ext cx="10071277" cy="4774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فرآیند محوطه سازی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اول: تهیه سایت پلان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سایت پلان و ویژگی های آن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دوم: نحوه مشحص کردن محدوده نقشه(سایت پلان) بر روی زمین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ششم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5814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544793"/>
            <a:ext cx="10071277" cy="4986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 </a:t>
            </a:r>
            <a:r>
              <a:rPr lang="fa-IR" sz="4000" b="1" dirty="0" smtClean="0">
                <a:cs typeface="B Homa" panose="00000400000000000000" pitchFamily="2" charset="-78"/>
              </a:rPr>
              <a:t>مرحله سوم: نحوه پاکسازی زمین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نحوه برداشت خاک های نباتی و ریشه کنی درختان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خاکبرداری و خاکریزی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تخریب و روشهای اجرای آن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هفتم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4005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230233"/>
            <a:ext cx="10071277" cy="4205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چهارم: نحوه پر کردن چاهها و قنات های قدیمی درون سایت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نحوه حفر چاه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اجزاء تشکیل دهنده چاه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سیستم فاضلاب سپتیک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هشتم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3812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259193"/>
            <a:ext cx="10071277" cy="4952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پنجم: احداث مسیرها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انواع مسیرها: پیاده روها و خیابان ها 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فرآیند پیاده روسازی: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1- زیرسازی         2- روسازی            3- جزئیات فنی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زیرسازی چیست؟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مراحل زیرسازی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نهم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0730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586596" y="1790285"/>
            <a:ext cx="10437962" cy="5197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مراحل زیرسازی برای ایجاد پیاده رو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1-عملیات خاکبرداری، خاکریزی و پاکسازی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2- ایجاد لایه بستر متراکم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3-ایجاد لایه شفته آهک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4-ایجاد لایه رطوبت گیر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5- ایجاد لایه بستر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6- ایجاد لایه عایق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5911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76377" y="2652927"/>
            <a:ext cx="10437962" cy="30922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روسازی چیست؟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لایه های تشکیل دهنده روسازی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-1- لایه اتصال                 2- لایه نهایی(کف فرش)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انواع لایه اتصال: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اتصال خشکه چین                    - اتصال با ملات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یازدهم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4211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909877"/>
            <a:ext cx="10071277" cy="27317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ملات ها جهت استفاده در لایه اتصال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ایجاد لایه نهایی (کف فرش)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عوامل موثر در انتخاب نوع کف فرش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کفسازی</a:t>
            </a:r>
            <a:endParaRPr lang="en-US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دوازدهم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090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3075619"/>
            <a:ext cx="10071277" cy="3092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ششم: جدول گذاری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هفتم: احداث زهکش برای مسیرها و هدایت آبهای سطحی به محل های مناسب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سیزدهم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1194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3731224"/>
            <a:ext cx="10071277" cy="22555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احداث و مراحل ایجاد مسیرهای آسفالته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چهاردهم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0030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489023"/>
            <a:ext cx="10071277" cy="4377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هشتم: نحوه احداث و ساخت پله و رمپ در فرآیند طراحی منظر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پانزدهم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7192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937590"/>
            <a:ext cx="10071277" cy="3998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نهم: نحوه احداث و به کاربری دیواره های حائل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دیواره های حائل و کاربرد آنها</a:t>
            </a: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شانزدهم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7823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3077325"/>
            <a:ext cx="10071277" cy="164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فعالیت عملی- نحوه ترسیم جزئیات فنی(</a:t>
            </a:r>
            <a:r>
              <a:rPr lang="en-US" sz="4000" b="1" dirty="0" smtClean="0">
                <a:cs typeface="B Homa" panose="00000400000000000000" pitchFamily="2" charset="-78"/>
              </a:rPr>
              <a:t>Detail</a:t>
            </a:r>
            <a:r>
              <a:rPr lang="fa-IR" sz="4000" b="1" dirty="0" smtClean="0">
                <a:cs typeface="B Homa" panose="00000400000000000000" pitchFamily="2" charset="-78"/>
              </a:rPr>
              <a:t>) از لایه های تشکیل دهنده مسیرها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هفتدهم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9887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7325"/>
            <a:ext cx="10071277" cy="164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فعالیت عملی- نحوه ترسیم جزئیات فنی(</a:t>
            </a:r>
            <a:r>
              <a:rPr lang="en-US" sz="4000" b="1" dirty="0">
                <a:cs typeface="B Homa" panose="00000400000000000000" pitchFamily="2" charset="-78"/>
              </a:rPr>
              <a:t>Detail</a:t>
            </a:r>
            <a:r>
              <a:rPr lang="fa-IR" sz="4000" b="1" dirty="0">
                <a:cs typeface="B Homa" panose="00000400000000000000" pitchFamily="2" charset="-78"/>
              </a:rPr>
              <a:t>) از لایه های تشکیل دهنده مسیرها</a:t>
            </a: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هیجدهم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9794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131</TotalTime>
  <Words>508</Words>
  <Application>Microsoft Office PowerPoint</Application>
  <PresentationFormat>Widescreen</PresentationFormat>
  <Paragraphs>85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B Elham</vt:lpstr>
      <vt:lpstr>B Homa</vt:lpstr>
      <vt:lpstr>Century Gothic</vt:lpstr>
      <vt:lpstr>Wingdings 3</vt:lpstr>
      <vt:lpstr>Ion</vt:lpstr>
      <vt:lpstr>بسم الله الرحمان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الرحمان الرحیم</dc:title>
  <dc:creator>Windows User</dc:creator>
  <cp:lastModifiedBy>Windows User</cp:lastModifiedBy>
  <cp:revision>50</cp:revision>
  <dcterms:created xsi:type="dcterms:W3CDTF">2018-12-05T05:16:26Z</dcterms:created>
  <dcterms:modified xsi:type="dcterms:W3CDTF">2019-04-24T04:22:17Z</dcterms:modified>
</cp:coreProperties>
</file>