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7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0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9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5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2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7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12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8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39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7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1B393-9B7D-4C34-9082-F1301FAFF246}" type="datetimeFigureOut">
              <a:rPr lang="en-US" smtClean="0"/>
              <a:t>5/5/2019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</a:t>
            </a:r>
            <a:r>
              <a:rPr lang="fa-IR" dirty="0" smtClean="0"/>
              <a:t>آبیاری</a:t>
            </a:r>
            <a:r>
              <a:rPr lang="fa-IR" dirty="0"/>
              <a:t> </a:t>
            </a:r>
            <a:r>
              <a:rPr lang="fa-IR" dirty="0" smtClean="0"/>
              <a:t>عمومی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sz="2800" dirty="0" smtClean="0"/>
              <a:t>علیرضا شهریاری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3 واحد/ 2 واحد تئوری و 1 واحد عملی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5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مقدمه و اهداف ابیاری</a:t>
            </a:r>
            <a:endParaRPr lang="fa-IR" dirty="0" smtClean="0"/>
          </a:p>
          <a:p>
            <a:pPr algn="r"/>
            <a:r>
              <a:rPr lang="fa-IR" dirty="0" smtClean="0"/>
              <a:t>منابع و ذخایر ابیاری</a:t>
            </a:r>
            <a:endParaRPr lang="fa-IR" dirty="0" smtClean="0"/>
          </a:p>
          <a:p>
            <a:pPr algn="r"/>
            <a:r>
              <a:rPr lang="fa-IR" dirty="0" smtClean="0"/>
              <a:t>کلیاتی در مورد ابهای سطحی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0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سیکل هیدرولوژی</a:t>
            </a:r>
            <a:endParaRPr lang="fa-IR" dirty="0" smtClean="0"/>
          </a:p>
          <a:p>
            <a:pPr algn="r"/>
            <a:r>
              <a:rPr lang="fa-IR" dirty="0" smtClean="0"/>
              <a:t>نمایش اسلاید</a:t>
            </a:r>
            <a:endParaRPr lang="fa-IR" dirty="0" smtClean="0"/>
          </a:p>
          <a:p>
            <a:pPr algn="r"/>
            <a:r>
              <a:rPr lang="fa-IR" dirty="0" smtClean="0"/>
              <a:t>وضعیت اب در کره زمین</a:t>
            </a:r>
            <a:endParaRPr lang="fa-IR" dirty="0" smtClean="0"/>
          </a:p>
          <a:p>
            <a:pPr algn="r"/>
            <a:r>
              <a:rPr lang="fa-IR" dirty="0" smtClean="0"/>
              <a:t>اهمیت ابیاری</a:t>
            </a:r>
            <a:endParaRPr lang="fa-IR" dirty="0" smtClean="0"/>
          </a:p>
          <a:p>
            <a:pPr algn="r"/>
            <a:r>
              <a:rPr lang="fa-IR" dirty="0" smtClean="0"/>
              <a:t>منابع اب ابیاری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20477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توزیع جهانی اب</a:t>
            </a:r>
            <a:endParaRPr lang="fa-IR" dirty="0" smtClean="0"/>
          </a:p>
          <a:p>
            <a:pPr algn="r"/>
            <a:r>
              <a:rPr lang="fa-IR" dirty="0" smtClean="0"/>
              <a:t>ابهای زیر زمینی</a:t>
            </a:r>
            <a:endParaRPr lang="fa-IR" dirty="0" smtClean="0"/>
          </a:p>
          <a:p>
            <a:pPr algn="r"/>
            <a:r>
              <a:rPr lang="fa-IR" dirty="0" smtClean="0"/>
              <a:t>سفره های اب زیرزمینی</a:t>
            </a:r>
            <a:endParaRPr lang="fa-IR" dirty="0" smtClean="0"/>
          </a:p>
          <a:p>
            <a:pPr marL="0" indent="0" algn="r">
              <a:buNone/>
            </a:pPr>
            <a:r>
              <a:rPr lang="fa-IR" dirty="0" smtClean="0"/>
              <a:t>خواص </a:t>
            </a:r>
            <a:r>
              <a:rPr lang="fa-IR" dirty="0" smtClean="0"/>
              <a:t>بیولوژیکی(موجودات زنده قارچ ها و باکتری های همزیست و تاثیر انها بر خصوصیات خاک)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375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تامین اب ابیاری</a:t>
            </a:r>
            <a:endParaRPr lang="fa-IR" dirty="0" smtClean="0"/>
          </a:p>
          <a:p>
            <a:pPr algn="r"/>
            <a:r>
              <a:rPr lang="fa-IR" dirty="0" smtClean="0"/>
              <a:t>چاه/ چاه های نیمه عمیق و عمیق</a:t>
            </a:r>
            <a:endParaRPr lang="fa-IR" dirty="0" smtClean="0"/>
          </a:p>
          <a:p>
            <a:pPr algn="r"/>
            <a:r>
              <a:rPr lang="fa-IR" dirty="0" smtClean="0"/>
              <a:t>روشهای حفاری چاه های عمیق</a:t>
            </a:r>
            <a:endParaRPr lang="fa-IR" dirty="0" smtClean="0"/>
          </a:p>
          <a:p>
            <a:pPr algn="r"/>
            <a:r>
              <a:rPr lang="fa-IR" dirty="0" smtClean="0"/>
              <a:t>قنات یا کهریز یا کاریز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73351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چشمه و انواع ان</a:t>
            </a:r>
            <a:endParaRPr lang="fa-IR" dirty="0" smtClean="0"/>
          </a:p>
          <a:p>
            <a:pPr algn="r"/>
            <a:r>
              <a:rPr lang="fa-IR" dirty="0" smtClean="0"/>
              <a:t>رودخانه و ابهای برگشتی</a:t>
            </a:r>
            <a:endParaRPr lang="fa-IR" dirty="0" smtClean="0"/>
          </a:p>
          <a:p>
            <a:pPr algn="r"/>
            <a:r>
              <a:rPr lang="fa-IR" dirty="0" smtClean="0"/>
              <a:t>فاضلاب و نحوه استفاده از ابهای پسماند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00327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نمایش فیلم در مورد قنات و چشمه و رودخانه ها</a:t>
            </a:r>
            <a:endParaRPr lang="fa-IR" dirty="0" smtClean="0"/>
          </a:p>
          <a:p>
            <a:pPr algn="r"/>
            <a:r>
              <a:rPr lang="fa-IR" dirty="0" smtClean="0"/>
              <a:t>نمایش اسلاید در همین موضوعات بالا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278976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fa-IR" dirty="0" smtClean="0"/>
              <a:t>خاک و برخی خصوصیات ان</a:t>
            </a:r>
            <a:endParaRPr lang="fa-IR" dirty="0"/>
          </a:p>
          <a:p>
            <a:pPr algn="r"/>
            <a:r>
              <a:rPr lang="fa-IR" dirty="0"/>
              <a:t>فرم های مختلف اب در خاک </a:t>
            </a:r>
            <a:endParaRPr lang="fa-IR" dirty="0" smtClean="0"/>
          </a:p>
          <a:p>
            <a:pPr algn="r"/>
            <a:r>
              <a:rPr lang="fa-IR" dirty="0" smtClean="0"/>
              <a:t>میزان </a:t>
            </a:r>
            <a:r>
              <a:rPr lang="fa-IR" dirty="0" smtClean="0"/>
              <a:t>رطوبت خاک</a:t>
            </a:r>
          </a:p>
          <a:p>
            <a:pPr algn="r"/>
            <a:r>
              <a:rPr lang="fa-IR" dirty="0" smtClean="0"/>
              <a:t>بافت و ساختمان خاک</a:t>
            </a:r>
            <a:endParaRPr lang="fa-IR" dirty="0" smtClean="0"/>
          </a:p>
          <a:p>
            <a:pPr algn="r"/>
            <a:r>
              <a:rPr lang="fa-IR" dirty="0" smtClean="0"/>
              <a:t>میزان رطوبت حجمی </a:t>
            </a:r>
            <a:r>
              <a:rPr lang="fa-IR" dirty="0" smtClean="0"/>
              <a:t>خاک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8061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اندازه گیری رطوبت خاک با روشهای</a:t>
            </a:r>
            <a:endParaRPr lang="fa-IR" dirty="0" smtClean="0"/>
          </a:p>
          <a:p>
            <a:pPr algn="r"/>
            <a:r>
              <a:rPr lang="fa-IR" dirty="0" smtClean="0"/>
              <a:t>دستگاه نوترون متر</a:t>
            </a:r>
            <a:endParaRPr lang="fa-IR" dirty="0" smtClean="0"/>
          </a:p>
          <a:p>
            <a:pPr algn="r"/>
            <a:r>
              <a:rPr lang="fa-IR" dirty="0" smtClean="0"/>
              <a:t>دستگاه تابش گاما</a:t>
            </a:r>
            <a:endParaRPr lang="fa-IR" dirty="0" smtClean="0"/>
          </a:p>
          <a:p>
            <a:pPr algn="r"/>
            <a:r>
              <a:rPr lang="fa-IR" dirty="0" smtClean="0"/>
              <a:t>دستگاه انعکاس سنجی حوزه زمان</a:t>
            </a:r>
            <a:endParaRPr lang="fa-IR" dirty="0" smtClean="0"/>
          </a:p>
          <a:p>
            <a:pPr marL="0" indent="0" algn="r">
              <a:buNone/>
            </a:pPr>
            <a:r>
              <a:rPr lang="fa-IR" dirty="0" smtClean="0"/>
              <a:t>انواع پتانسیل اب در خاک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933722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اندازه گیری اب و واحد های اندازه گیری</a:t>
            </a:r>
            <a:endParaRPr lang="fa-IR" dirty="0" smtClean="0"/>
          </a:p>
          <a:p>
            <a:pPr algn="r"/>
            <a:r>
              <a:rPr lang="en-US" dirty="0" smtClean="0"/>
              <a:t> </a:t>
            </a:r>
            <a:r>
              <a:rPr lang="fa-IR" dirty="0" smtClean="0"/>
              <a:t> </a:t>
            </a:r>
            <a:r>
              <a:rPr lang="fa-IR" dirty="0" smtClean="0"/>
              <a:t>وسایل اندازه گیری اب</a:t>
            </a:r>
          </a:p>
          <a:p>
            <a:pPr algn="r"/>
            <a:r>
              <a:rPr lang="fa-IR" dirty="0" smtClean="0"/>
              <a:t>دوره ابیاری</a:t>
            </a:r>
            <a:endParaRPr lang="fa-IR" dirty="0" smtClean="0"/>
          </a:p>
          <a:p>
            <a:pPr algn="r"/>
            <a:r>
              <a:rPr lang="fa-IR" dirty="0" smtClean="0"/>
              <a:t>ابهای سهل الوصول</a:t>
            </a:r>
            <a:endParaRPr lang="fa-IR" dirty="0" smtClean="0"/>
          </a:p>
          <a:p>
            <a:pPr algn="r"/>
            <a:r>
              <a:rPr lang="fa-IR" dirty="0" smtClean="0"/>
              <a:t>نمایش اسلاید</a:t>
            </a:r>
            <a:endParaRPr lang="en-US" dirty="0" smtClean="0"/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204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روابط مهم اب و خاک و گیاه</a:t>
            </a:r>
            <a:endParaRPr lang="fa-IR" dirty="0" smtClean="0"/>
          </a:p>
          <a:p>
            <a:pPr algn="r"/>
            <a:r>
              <a:rPr lang="fa-IR" dirty="0" smtClean="0"/>
              <a:t>نقش اب در گیاهان</a:t>
            </a:r>
            <a:endParaRPr lang="fa-IR" dirty="0" smtClean="0"/>
          </a:p>
          <a:p>
            <a:pPr algn="r"/>
            <a:r>
              <a:rPr lang="fa-IR" dirty="0" smtClean="0"/>
              <a:t>ایجاد اماس در گیاه</a:t>
            </a:r>
            <a:endParaRPr lang="fa-IR" dirty="0" smtClean="0"/>
          </a:p>
          <a:p>
            <a:pPr algn="r"/>
            <a:r>
              <a:rPr lang="fa-IR" dirty="0" smtClean="0"/>
              <a:t>جذب اب توسط گیاه</a:t>
            </a:r>
            <a:endParaRPr lang="en-US" dirty="0" smtClean="0"/>
          </a:p>
          <a:p>
            <a:pPr algn="r"/>
            <a:r>
              <a:rPr lang="fa-IR" dirty="0" smtClean="0"/>
              <a:t>مکانیسمهای جذب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9214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عوامل محیطی موثر بر شدت جذب اب</a:t>
            </a:r>
            <a:endParaRPr lang="fa-IR" dirty="0" smtClean="0"/>
          </a:p>
          <a:p>
            <a:pPr algn="r"/>
            <a:r>
              <a:rPr lang="fa-IR" dirty="0" smtClean="0"/>
              <a:t>ضرایب حرکت اب در خاک</a:t>
            </a:r>
            <a:endParaRPr lang="fa-IR" dirty="0" smtClean="0"/>
          </a:p>
          <a:p>
            <a:pPr algn="r"/>
            <a:r>
              <a:rPr lang="fa-IR" dirty="0" smtClean="0"/>
              <a:t>راههای جذب اب</a:t>
            </a:r>
          </a:p>
          <a:p>
            <a:pPr marL="0" indent="0" algn="r">
              <a:buNone/>
            </a:pPr>
            <a:r>
              <a:rPr lang="fa-IR" dirty="0" smtClean="0"/>
              <a:t>تبخیر و تعرق</a:t>
            </a:r>
          </a:p>
          <a:p>
            <a:pPr algn="r"/>
            <a:r>
              <a:rPr lang="fa-IR" dirty="0" smtClean="0"/>
              <a:t>تبخیر از سطح اب</a:t>
            </a:r>
            <a:endParaRPr lang="fa-IR" dirty="0" smtClean="0"/>
          </a:p>
          <a:p>
            <a:pPr algn="r"/>
            <a:r>
              <a:rPr lang="fa-IR" dirty="0" smtClean="0"/>
              <a:t>تبخیر از سطح خاک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6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مکانیزم تعرق</a:t>
            </a:r>
            <a:endParaRPr lang="fa-IR" dirty="0" smtClean="0"/>
          </a:p>
          <a:p>
            <a:pPr algn="r"/>
            <a:r>
              <a:rPr lang="fa-IR" dirty="0" smtClean="0"/>
              <a:t>عوامل موثر بر تبخیر و تعرق</a:t>
            </a:r>
            <a:endParaRPr lang="fa-IR" dirty="0" smtClean="0"/>
          </a:p>
          <a:p>
            <a:pPr algn="r"/>
            <a:r>
              <a:rPr lang="fa-IR" dirty="0" smtClean="0"/>
              <a:t>اندازه گیری تبخیر وتعرق</a:t>
            </a:r>
            <a:endParaRPr lang="fa-IR" dirty="0" smtClean="0"/>
          </a:p>
          <a:p>
            <a:pPr algn="r"/>
            <a:r>
              <a:rPr lang="fa-IR" dirty="0" smtClean="0"/>
              <a:t>استفاده از دستگاه لایسیمتر در اندازه گیری تبخیر و تعرق</a:t>
            </a:r>
            <a:endParaRPr lang="fa-IR" dirty="0" smtClean="0"/>
          </a:p>
          <a:p>
            <a:pPr algn="r"/>
            <a:r>
              <a:rPr lang="fa-IR" dirty="0" smtClean="0"/>
              <a:t>روشهای غیر مستقیم اندازه گیری تبخیر و تعرق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484009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نیاز ابی گیاهان</a:t>
            </a:r>
            <a:endParaRPr lang="fa-IR" dirty="0" smtClean="0"/>
          </a:p>
          <a:p>
            <a:pPr algn="r"/>
            <a:r>
              <a:rPr lang="fa-IR" dirty="0" smtClean="0"/>
              <a:t>روشهای اندازه گیری دبی</a:t>
            </a:r>
            <a:endParaRPr lang="fa-IR" dirty="0" smtClean="0"/>
          </a:p>
          <a:p>
            <a:pPr algn="r"/>
            <a:r>
              <a:rPr lang="fa-IR" dirty="0" smtClean="0"/>
              <a:t>روش حجمی</a:t>
            </a:r>
            <a:endParaRPr lang="fa-IR" dirty="0" smtClean="0"/>
          </a:p>
          <a:p>
            <a:pPr algn="r"/>
            <a:r>
              <a:rPr lang="fa-IR" dirty="0" smtClean="0"/>
              <a:t>روشهای سرعت-سطح مقطع</a:t>
            </a:r>
            <a:endParaRPr lang="fa-IR" dirty="0" smtClean="0"/>
          </a:p>
          <a:p>
            <a:pPr algn="r"/>
            <a:r>
              <a:rPr lang="fa-IR" dirty="0" smtClean="0"/>
              <a:t>اندازه گیری سرعت اب با جسم شناور</a:t>
            </a:r>
            <a:endParaRPr lang="fa-IR" dirty="0" smtClean="0"/>
          </a:p>
          <a:p>
            <a:pPr algn="r"/>
            <a:r>
              <a:rPr lang="fa-IR" dirty="0" smtClean="0"/>
              <a:t>اندازه گیری سرعت با مولینه</a:t>
            </a:r>
            <a:endParaRPr lang="fa-IR" dirty="0" smtClean="0"/>
          </a:p>
          <a:p>
            <a:pPr algn="r"/>
            <a:r>
              <a:rPr lang="fa-IR" dirty="0" smtClean="0"/>
              <a:t>اندازه گیری دبی با سازه های کوچک ابی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171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اشنایی با سیستمهای ابیاری</a:t>
            </a:r>
            <a:endParaRPr lang="fa-IR" dirty="0" smtClean="0"/>
          </a:p>
          <a:p>
            <a:pPr algn="r"/>
            <a:r>
              <a:rPr lang="fa-IR" dirty="0" smtClean="0"/>
              <a:t>معیارهای انتخاب روش های مختلف ابیاری</a:t>
            </a:r>
            <a:endParaRPr lang="fa-IR" dirty="0" smtClean="0"/>
          </a:p>
          <a:p>
            <a:pPr algn="r"/>
            <a:r>
              <a:rPr lang="fa-IR" dirty="0" smtClean="0"/>
              <a:t>روشهای اصلی ابیاری</a:t>
            </a:r>
            <a:endParaRPr lang="fa-IR" dirty="0" smtClean="0"/>
          </a:p>
          <a:p>
            <a:pPr algn="r"/>
            <a:r>
              <a:rPr lang="fa-IR" dirty="0" smtClean="0"/>
              <a:t>ابیاری سطحی</a:t>
            </a:r>
            <a:endParaRPr lang="fa-IR" dirty="0" smtClean="0"/>
          </a:p>
          <a:p>
            <a:pPr algn="r"/>
            <a:r>
              <a:rPr lang="fa-IR" dirty="0" smtClean="0"/>
              <a:t>ابیاری کرتی یا نواری مسطح</a:t>
            </a:r>
          </a:p>
          <a:p>
            <a:pPr algn="r"/>
            <a:r>
              <a:rPr lang="fa-IR" dirty="0" smtClean="0"/>
              <a:t>ابیاری در نوارهای شیبدار</a:t>
            </a:r>
          </a:p>
          <a:p>
            <a:pPr algn="r"/>
            <a:r>
              <a:rPr lang="fa-IR" dirty="0" smtClean="0"/>
              <a:t>ابیاری جوی و پشته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58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ابیاری نشتی</a:t>
            </a:r>
          </a:p>
          <a:p>
            <a:pPr algn="r"/>
            <a:r>
              <a:rPr lang="fa-IR" dirty="0" smtClean="0"/>
              <a:t>ابیاری غرقابی</a:t>
            </a:r>
          </a:p>
          <a:p>
            <a:pPr algn="r"/>
            <a:r>
              <a:rPr lang="fa-IR" dirty="0" smtClean="0"/>
              <a:t>ابیاری تحت فشار</a:t>
            </a:r>
          </a:p>
          <a:p>
            <a:pPr algn="r"/>
            <a:r>
              <a:rPr lang="fa-IR" dirty="0" smtClean="0"/>
              <a:t>ابیاری بارانی</a:t>
            </a:r>
          </a:p>
          <a:p>
            <a:pPr algn="r"/>
            <a:r>
              <a:rPr lang="fa-IR" dirty="0" smtClean="0"/>
              <a:t>ابیاری زیرزمینی</a:t>
            </a:r>
          </a:p>
          <a:p>
            <a:pPr algn="r"/>
            <a:r>
              <a:rPr lang="fa-IR" dirty="0" smtClean="0"/>
              <a:t>نمایش اسلاید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837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fa-IR" dirty="0" smtClean="0"/>
              <a:t>مسایل اب و ابیاری در ایران</a:t>
            </a:r>
          </a:p>
          <a:p>
            <a:pPr marL="0" indent="0" algn="r">
              <a:buNone/>
            </a:pPr>
            <a:r>
              <a:rPr lang="fa-IR" dirty="0" smtClean="0"/>
              <a:t>اشنایی با روشهای مدرن و سنتی</a:t>
            </a:r>
          </a:p>
          <a:p>
            <a:pPr marL="0" indent="0" algn="r">
              <a:buNone/>
            </a:pPr>
            <a:r>
              <a:rPr lang="fa-IR" dirty="0" smtClean="0"/>
              <a:t>مقایسه با روشهای ابیاری در دنیا</a:t>
            </a:r>
          </a:p>
          <a:p>
            <a:pPr marL="0" indent="0" algn="r">
              <a:buNone/>
            </a:pPr>
            <a:r>
              <a:rPr lang="fa-IR" dirty="0" smtClean="0"/>
              <a:t>نمایش فیلم و اسلاید</a:t>
            </a:r>
            <a:endParaRPr lang="fa-IR" dirty="0" smtClean="0"/>
          </a:p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120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387</Words>
  <Application>Microsoft Office PowerPoint</Application>
  <PresentationFormat>Widescreen</PresentationFormat>
  <Paragraphs>94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آبیاری عمومی علیرضا شهریاری</vt:lpstr>
      <vt:lpstr>جلسه اول</vt:lpstr>
      <vt:lpstr>جلسه دوم</vt:lpstr>
      <vt:lpstr>جلسه سوم</vt:lpstr>
      <vt:lpstr>جلسه چهارم</vt:lpstr>
      <vt:lpstr>جلسه پنجم</vt:lpstr>
      <vt:lpstr>جلسه ششم</vt:lpstr>
      <vt:lpstr>جلسه هفتم</vt:lpstr>
      <vt:lpstr>جلسه هشتم</vt:lpstr>
      <vt:lpstr>جلسه نهم</vt:lpstr>
      <vt:lpstr>جلسه دهم</vt:lpstr>
      <vt:lpstr>جلسه یازدهم</vt:lpstr>
      <vt:lpstr>جلسه دوازدهم</vt:lpstr>
      <vt:lpstr>جلسه سیزدهم</vt:lpstr>
      <vt:lpstr>جلسه چهاردهم</vt:lpstr>
      <vt:lpstr>جلسه پانزدهم</vt:lpstr>
      <vt:lpstr>جلسه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طرح درس خاکشناسی علیرضا شهریاری</dc:title>
  <dc:creator>Windows User</dc:creator>
  <cp:lastModifiedBy>Windows User</cp:lastModifiedBy>
  <cp:revision>16</cp:revision>
  <dcterms:created xsi:type="dcterms:W3CDTF">2018-12-08T06:05:40Z</dcterms:created>
  <dcterms:modified xsi:type="dcterms:W3CDTF">2019-05-05T06:40:51Z</dcterms:modified>
</cp:coreProperties>
</file>