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6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D31F-7F34-4006-A8EC-E46E3745FC94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F32-D5C8-4304-AA37-70FD32674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22997" y="103031"/>
            <a:ext cx="10167939" cy="60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65125"/>
            <a:ext cx="11799881" cy="6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4" y="166479"/>
            <a:ext cx="4217324" cy="4052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36" y="600290"/>
            <a:ext cx="4115702" cy="55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2457" cy="456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6" y="333007"/>
            <a:ext cx="3505968" cy="2985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04" y="1185671"/>
            <a:ext cx="4014080" cy="45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2" y="137357"/>
            <a:ext cx="3709213" cy="449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21" y="246765"/>
            <a:ext cx="3912457" cy="355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34" y="2875286"/>
            <a:ext cx="4217324" cy="3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5702" cy="593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63" y="124302"/>
            <a:ext cx="7977348" cy="4471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26" y="4944760"/>
            <a:ext cx="3912457" cy="12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2" y="40835"/>
            <a:ext cx="3912457" cy="356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60" y="168126"/>
            <a:ext cx="4014080" cy="315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60" y="228599"/>
            <a:ext cx="3963268" cy="41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2465" y="0"/>
            <a:ext cx="4217324" cy="6110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89" y="90094"/>
            <a:ext cx="4268135" cy="320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98" y="3381376"/>
            <a:ext cx="4573002" cy="31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458151"/>
            <a:ext cx="11900079" cy="39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4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648" y="0"/>
            <a:ext cx="3505968" cy="2807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2716270"/>
            <a:ext cx="12192000" cy="37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14" y="901077"/>
            <a:ext cx="10822772" cy="50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38" y="0"/>
            <a:ext cx="110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" y="0"/>
            <a:ext cx="5284358" cy="377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413" y="304684"/>
            <a:ext cx="4369758" cy="369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079" y="3395833"/>
            <a:ext cx="4318946" cy="34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4" y="0"/>
            <a:ext cx="4166513" cy="3683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68" y="0"/>
            <a:ext cx="4369758" cy="381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966" y="643945"/>
            <a:ext cx="4353060" cy="5293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1953"/>
            <a:ext cx="4776247" cy="30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3"/>
            <a:ext cx="3912457" cy="3417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912457" y="-80448"/>
            <a:ext cx="345924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709" y="941309"/>
            <a:ext cx="4014080" cy="48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37706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20" y="431715"/>
            <a:ext cx="4014080" cy="3569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487" y="2627859"/>
            <a:ext cx="4166513" cy="42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122339" y="-14057"/>
            <a:ext cx="5454990" cy="68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7" y="153423"/>
            <a:ext cx="9652963" cy="64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HAMIDEH</dc:creator>
  <cp:lastModifiedBy>123</cp:lastModifiedBy>
  <cp:revision>3</cp:revision>
  <dcterms:created xsi:type="dcterms:W3CDTF">2018-10-13T16:22:54Z</dcterms:created>
  <dcterms:modified xsi:type="dcterms:W3CDTF">2018-10-14T04:32:16Z</dcterms:modified>
</cp:coreProperties>
</file>