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sldIdLst>
    <p:sldId id="256" r:id="rId2"/>
    <p:sldId id="275"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4" r:id="rId20"/>
    <p:sldId id="273"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7" d="100"/>
          <a:sy n="57" d="100"/>
        </p:scale>
        <p:origin x="1350"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640E5C-3FEE-4A41-BC92-F1DE3805FFE3}" type="doc">
      <dgm:prSet loTypeId="urn:microsoft.com/office/officeart/2005/8/layout/vList3" loCatId="picture" qsTypeId="urn:microsoft.com/office/officeart/2005/8/quickstyle/simple4" qsCatId="simple" csTypeId="urn:microsoft.com/office/officeart/2005/8/colors/colorful2" csCatId="colorful" phldr="1"/>
      <dgm:spPr/>
    </dgm:pt>
    <dgm:pt modelId="{9D151430-47DD-4205-B897-9CDAFE2F7457}">
      <dgm:prSet phldrT="[Text]"/>
      <dgm:spPr/>
      <dgm:t>
        <a:bodyPr/>
        <a:lstStyle/>
        <a:p>
          <a:pPr rtl="1"/>
          <a:r>
            <a:rPr lang="fa-IR" dirty="0" smtClean="0">
              <a:cs typeface="B Nazanin" pitchFamily="2" charset="-78"/>
            </a:rPr>
            <a:t>اصل ادامه یا پیوستگی</a:t>
          </a:r>
          <a:endParaRPr lang="en-US" dirty="0">
            <a:cs typeface="B Nazanin" pitchFamily="2" charset="-78"/>
          </a:endParaRPr>
        </a:p>
      </dgm:t>
    </dgm:pt>
    <dgm:pt modelId="{D3CBCEC0-D3DF-4CBB-9968-B2AB30D9A2BF}" type="parTrans" cxnId="{50F26E23-847F-41E9-AF0D-1D2FD4F05223}">
      <dgm:prSet/>
      <dgm:spPr/>
      <dgm:t>
        <a:bodyPr/>
        <a:lstStyle/>
        <a:p>
          <a:endParaRPr lang="en-US"/>
        </a:p>
      </dgm:t>
    </dgm:pt>
    <dgm:pt modelId="{40803767-E813-4A52-B1C8-178D3AE17B36}" type="sibTrans" cxnId="{50F26E23-847F-41E9-AF0D-1D2FD4F05223}">
      <dgm:prSet/>
      <dgm:spPr/>
      <dgm:t>
        <a:bodyPr/>
        <a:lstStyle/>
        <a:p>
          <a:endParaRPr lang="en-US"/>
        </a:p>
      </dgm:t>
    </dgm:pt>
    <dgm:pt modelId="{F6361C0C-9101-4D86-A0A2-C1B670145844}">
      <dgm:prSet phldrT="[Text]"/>
      <dgm:spPr/>
      <dgm:t>
        <a:bodyPr/>
        <a:lstStyle/>
        <a:p>
          <a:pPr rtl="1"/>
          <a:r>
            <a:rPr lang="fa-IR" dirty="0" smtClean="0">
              <a:cs typeface="B Nazanin" pitchFamily="2" charset="-78"/>
            </a:rPr>
            <a:t>اصل مربوط به آزادی</a:t>
          </a:r>
          <a:endParaRPr lang="en-US" dirty="0">
            <a:cs typeface="B Nazanin" pitchFamily="2" charset="-78"/>
          </a:endParaRPr>
        </a:p>
      </dgm:t>
    </dgm:pt>
    <dgm:pt modelId="{9E836B38-26E1-420C-9D9F-2AA9CD0C303F}" type="parTrans" cxnId="{0161DC03-7344-4B07-9A43-83373351D9F0}">
      <dgm:prSet/>
      <dgm:spPr/>
      <dgm:t>
        <a:bodyPr/>
        <a:lstStyle/>
        <a:p>
          <a:endParaRPr lang="en-US"/>
        </a:p>
      </dgm:t>
    </dgm:pt>
    <dgm:pt modelId="{B4602429-5A01-4953-8319-61C78605DB21}" type="sibTrans" cxnId="{0161DC03-7344-4B07-9A43-83373351D9F0}">
      <dgm:prSet/>
      <dgm:spPr/>
      <dgm:t>
        <a:bodyPr/>
        <a:lstStyle/>
        <a:p>
          <a:endParaRPr lang="en-US"/>
        </a:p>
      </dgm:t>
    </dgm:pt>
    <dgm:pt modelId="{46616AA1-41C3-443E-A668-04F3E826C704}">
      <dgm:prSet phldrT="[Text]"/>
      <dgm:spPr/>
      <dgm:t>
        <a:bodyPr/>
        <a:lstStyle/>
        <a:p>
          <a:pPr rtl="1"/>
          <a:r>
            <a:rPr lang="fa-IR" dirty="0" smtClean="0">
              <a:cs typeface="B Nazanin" pitchFamily="2" charset="-78"/>
            </a:rPr>
            <a:t>اصل مربوط به هدف</a:t>
          </a:r>
          <a:endParaRPr lang="en-US" dirty="0">
            <a:cs typeface="B Nazanin" pitchFamily="2" charset="-78"/>
          </a:endParaRPr>
        </a:p>
      </dgm:t>
    </dgm:pt>
    <dgm:pt modelId="{6B358E1D-FA91-411D-8201-148C5A2FAB4F}" type="parTrans" cxnId="{4F23F9FB-C33A-4830-8E57-1525B7297191}">
      <dgm:prSet/>
      <dgm:spPr/>
      <dgm:t>
        <a:bodyPr/>
        <a:lstStyle/>
        <a:p>
          <a:endParaRPr lang="en-US"/>
        </a:p>
      </dgm:t>
    </dgm:pt>
    <dgm:pt modelId="{59E60662-A10A-4579-9988-A4528B6D449A}" type="sibTrans" cxnId="{4F23F9FB-C33A-4830-8E57-1525B7297191}">
      <dgm:prSet/>
      <dgm:spPr/>
      <dgm:t>
        <a:bodyPr/>
        <a:lstStyle/>
        <a:p>
          <a:endParaRPr lang="en-US"/>
        </a:p>
      </dgm:t>
    </dgm:pt>
    <dgm:pt modelId="{B6B259A4-DA51-4DFD-B157-B2D9C9964755}">
      <dgm:prSet/>
      <dgm:spPr/>
      <dgm:t>
        <a:bodyPr/>
        <a:lstStyle/>
        <a:p>
          <a:pPr rtl="1"/>
          <a:r>
            <a:rPr lang="fa-IR" dirty="0" smtClean="0">
              <a:cs typeface="B Nazanin" pitchFamily="2" charset="-78"/>
            </a:rPr>
            <a:t>اصل تاثیر متقابل</a:t>
          </a:r>
          <a:endParaRPr lang="en-US" dirty="0">
            <a:cs typeface="B Nazanin" pitchFamily="2" charset="-78"/>
          </a:endParaRPr>
        </a:p>
      </dgm:t>
    </dgm:pt>
    <dgm:pt modelId="{45FEC3C3-3468-4AFD-8693-A93D65F60CBE}" type="parTrans" cxnId="{2EE55ADA-C716-4F79-B93C-A4FBAD1EC3F3}">
      <dgm:prSet/>
      <dgm:spPr/>
      <dgm:t>
        <a:bodyPr/>
        <a:lstStyle/>
        <a:p>
          <a:endParaRPr lang="en-US"/>
        </a:p>
      </dgm:t>
    </dgm:pt>
    <dgm:pt modelId="{C0F66ABD-64A1-4596-9048-ED9E502547B5}" type="sibTrans" cxnId="{2EE55ADA-C716-4F79-B93C-A4FBAD1EC3F3}">
      <dgm:prSet/>
      <dgm:spPr/>
      <dgm:t>
        <a:bodyPr/>
        <a:lstStyle/>
        <a:p>
          <a:endParaRPr lang="en-US"/>
        </a:p>
      </dgm:t>
    </dgm:pt>
    <dgm:pt modelId="{F73C1E20-5BA3-42D4-8CEA-0116146511E1}">
      <dgm:prSet/>
      <dgm:spPr/>
      <dgm:t>
        <a:bodyPr/>
        <a:lstStyle/>
        <a:p>
          <a:pPr rtl="1"/>
          <a:r>
            <a:rPr lang="fa-IR" dirty="0" smtClean="0">
              <a:cs typeface="B Nazanin" pitchFamily="2" charset="-78"/>
            </a:rPr>
            <a:t>اصل مربوط به کنترل اجتماعی</a:t>
          </a:r>
          <a:endParaRPr lang="en-US" dirty="0">
            <a:cs typeface="B Nazanin" pitchFamily="2" charset="-78"/>
          </a:endParaRPr>
        </a:p>
      </dgm:t>
    </dgm:pt>
    <dgm:pt modelId="{39951173-729C-4197-AF2D-037C5D51415A}" type="parTrans" cxnId="{235FD708-7B33-413E-AEA7-E401384FD926}">
      <dgm:prSet/>
      <dgm:spPr/>
      <dgm:t>
        <a:bodyPr/>
        <a:lstStyle/>
        <a:p>
          <a:endParaRPr lang="en-US"/>
        </a:p>
      </dgm:t>
    </dgm:pt>
    <dgm:pt modelId="{CF31359C-D786-4400-8A25-E7AAEE8A4676}" type="sibTrans" cxnId="{235FD708-7B33-413E-AEA7-E401384FD926}">
      <dgm:prSet/>
      <dgm:spPr/>
      <dgm:t>
        <a:bodyPr/>
        <a:lstStyle/>
        <a:p>
          <a:endParaRPr lang="en-US"/>
        </a:p>
      </dgm:t>
    </dgm:pt>
    <dgm:pt modelId="{F3FDB3E4-AEC1-441B-BC81-2EC9E224B5AD}">
      <dgm:prSet/>
      <dgm:spPr/>
      <dgm:t>
        <a:bodyPr/>
        <a:lstStyle/>
        <a:p>
          <a:pPr rtl="1"/>
          <a:r>
            <a:rPr lang="fa-IR" dirty="0" smtClean="0">
              <a:cs typeface="B Nazanin" pitchFamily="2" charset="-78"/>
            </a:rPr>
            <a:t>اصل موبوط به سازمان مواد درسی</a:t>
          </a:r>
          <a:endParaRPr lang="en-US" dirty="0">
            <a:cs typeface="B Nazanin" pitchFamily="2" charset="-78"/>
          </a:endParaRPr>
        </a:p>
      </dgm:t>
    </dgm:pt>
    <dgm:pt modelId="{26F4B4E9-7943-43BD-88DB-E523A6F934AE}" type="parTrans" cxnId="{89B7DB16-5982-4024-BDFE-24969EA399F8}">
      <dgm:prSet/>
      <dgm:spPr/>
      <dgm:t>
        <a:bodyPr/>
        <a:lstStyle/>
        <a:p>
          <a:endParaRPr lang="en-US"/>
        </a:p>
      </dgm:t>
    </dgm:pt>
    <dgm:pt modelId="{8AFA0A61-26A7-4A9A-89D0-50A0B5730BBD}" type="sibTrans" cxnId="{89B7DB16-5982-4024-BDFE-24969EA399F8}">
      <dgm:prSet/>
      <dgm:spPr/>
      <dgm:t>
        <a:bodyPr/>
        <a:lstStyle/>
        <a:p>
          <a:endParaRPr lang="en-US"/>
        </a:p>
      </dgm:t>
    </dgm:pt>
    <dgm:pt modelId="{2A9B5159-B415-4633-86C7-74CBDD3B514B}" type="pres">
      <dgm:prSet presAssocID="{F2640E5C-3FEE-4A41-BC92-F1DE3805FFE3}" presName="linearFlow" presStyleCnt="0">
        <dgm:presLayoutVars>
          <dgm:dir val="rev"/>
          <dgm:resizeHandles val="exact"/>
        </dgm:presLayoutVars>
      </dgm:prSet>
      <dgm:spPr/>
    </dgm:pt>
    <dgm:pt modelId="{C2995653-9A83-4E44-A809-0A1D07EC3A58}" type="pres">
      <dgm:prSet presAssocID="{9D151430-47DD-4205-B897-9CDAFE2F7457}" presName="composite" presStyleCnt="0"/>
      <dgm:spPr/>
    </dgm:pt>
    <dgm:pt modelId="{CA70403D-5BE5-476E-94B3-BFF466F93E7F}" type="pres">
      <dgm:prSet presAssocID="{9D151430-47DD-4205-B897-9CDAFE2F7457}" presName="imgShp" presStyleLbl="fgImgPlace1" presStyleIdx="0" presStyleCnt="6"/>
      <dgm:spPr/>
    </dgm:pt>
    <dgm:pt modelId="{0C35D941-359B-446B-8B2D-600DA295B5EB}" type="pres">
      <dgm:prSet presAssocID="{9D151430-47DD-4205-B897-9CDAFE2F7457}" presName="txShp" presStyleLbl="node1" presStyleIdx="0" presStyleCnt="6">
        <dgm:presLayoutVars>
          <dgm:bulletEnabled val="1"/>
        </dgm:presLayoutVars>
      </dgm:prSet>
      <dgm:spPr/>
      <dgm:t>
        <a:bodyPr/>
        <a:lstStyle/>
        <a:p>
          <a:endParaRPr lang="en-US"/>
        </a:p>
      </dgm:t>
    </dgm:pt>
    <dgm:pt modelId="{3613544A-42A4-4C64-BA70-008EFC3C3177}" type="pres">
      <dgm:prSet presAssocID="{40803767-E813-4A52-B1C8-178D3AE17B36}" presName="spacing" presStyleCnt="0"/>
      <dgm:spPr/>
    </dgm:pt>
    <dgm:pt modelId="{4C23516F-C638-474D-BBF8-45CF840F8D93}" type="pres">
      <dgm:prSet presAssocID="{B6B259A4-DA51-4DFD-B157-B2D9C9964755}" presName="composite" presStyleCnt="0"/>
      <dgm:spPr/>
    </dgm:pt>
    <dgm:pt modelId="{3C668075-EA58-4F2C-814F-0202CEF1FF4F}" type="pres">
      <dgm:prSet presAssocID="{B6B259A4-DA51-4DFD-B157-B2D9C9964755}" presName="imgShp" presStyleLbl="fgImgPlace1" presStyleIdx="1" presStyleCnt="6"/>
      <dgm:spPr/>
    </dgm:pt>
    <dgm:pt modelId="{86BAAEEE-57AB-41F0-BB8F-BCEA9793F34E}" type="pres">
      <dgm:prSet presAssocID="{B6B259A4-DA51-4DFD-B157-B2D9C9964755}" presName="txShp" presStyleLbl="node1" presStyleIdx="1" presStyleCnt="6">
        <dgm:presLayoutVars>
          <dgm:bulletEnabled val="1"/>
        </dgm:presLayoutVars>
      </dgm:prSet>
      <dgm:spPr/>
      <dgm:t>
        <a:bodyPr/>
        <a:lstStyle/>
        <a:p>
          <a:endParaRPr lang="en-US"/>
        </a:p>
      </dgm:t>
    </dgm:pt>
    <dgm:pt modelId="{79241899-6959-46C4-BB7D-2B66BC76213F}" type="pres">
      <dgm:prSet presAssocID="{C0F66ABD-64A1-4596-9048-ED9E502547B5}" presName="spacing" presStyleCnt="0"/>
      <dgm:spPr/>
    </dgm:pt>
    <dgm:pt modelId="{12A19DD0-0FE0-4EC4-A103-193C8572457F}" type="pres">
      <dgm:prSet presAssocID="{F73C1E20-5BA3-42D4-8CEA-0116146511E1}" presName="composite" presStyleCnt="0"/>
      <dgm:spPr/>
    </dgm:pt>
    <dgm:pt modelId="{0238E79A-438F-4C8C-8432-A60CF6F1C77B}" type="pres">
      <dgm:prSet presAssocID="{F73C1E20-5BA3-42D4-8CEA-0116146511E1}" presName="imgShp" presStyleLbl="fgImgPlace1" presStyleIdx="2" presStyleCnt="6"/>
      <dgm:spPr/>
    </dgm:pt>
    <dgm:pt modelId="{11B0153B-FEFD-41D7-A09E-98C7A11C2193}" type="pres">
      <dgm:prSet presAssocID="{F73C1E20-5BA3-42D4-8CEA-0116146511E1}" presName="txShp" presStyleLbl="node1" presStyleIdx="2" presStyleCnt="6">
        <dgm:presLayoutVars>
          <dgm:bulletEnabled val="1"/>
        </dgm:presLayoutVars>
      </dgm:prSet>
      <dgm:spPr/>
      <dgm:t>
        <a:bodyPr/>
        <a:lstStyle/>
        <a:p>
          <a:endParaRPr lang="en-US"/>
        </a:p>
      </dgm:t>
    </dgm:pt>
    <dgm:pt modelId="{6290BD13-1491-4C50-B0A4-B93116DFA66B}" type="pres">
      <dgm:prSet presAssocID="{CF31359C-D786-4400-8A25-E7AAEE8A4676}" presName="spacing" presStyleCnt="0"/>
      <dgm:spPr/>
    </dgm:pt>
    <dgm:pt modelId="{FFDED5A4-6D7E-4328-8E62-44A121172C41}" type="pres">
      <dgm:prSet presAssocID="{F6361C0C-9101-4D86-A0A2-C1B670145844}" presName="composite" presStyleCnt="0"/>
      <dgm:spPr/>
    </dgm:pt>
    <dgm:pt modelId="{D8B3BD23-2264-4D01-96B0-B51F2F557E71}" type="pres">
      <dgm:prSet presAssocID="{F6361C0C-9101-4D86-A0A2-C1B670145844}" presName="imgShp" presStyleLbl="fgImgPlace1" presStyleIdx="3" presStyleCnt="6"/>
      <dgm:spPr/>
    </dgm:pt>
    <dgm:pt modelId="{3A228115-19EB-4664-BCC1-F11F964DE512}" type="pres">
      <dgm:prSet presAssocID="{F6361C0C-9101-4D86-A0A2-C1B670145844}" presName="txShp" presStyleLbl="node1" presStyleIdx="3" presStyleCnt="6">
        <dgm:presLayoutVars>
          <dgm:bulletEnabled val="1"/>
        </dgm:presLayoutVars>
      </dgm:prSet>
      <dgm:spPr/>
      <dgm:t>
        <a:bodyPr/>
        <a:lstStyle/>
        <a:p>
          <a:endParaRPr lang="en-US"/>
        </a:p>
      </dgm:t>
    </dgm:pt>
    <dgm:pt modelId="{C0DD1E47-EB70-43CA-A03D-7D8FECB94EDF}" type="pres">
      <dgm:prSet presAssocID="{B4602429-5A01-4953-8319-61C78605DB21}" presName="spacing" presStyleCnt="0"/>
      <dgm:spPr/>
    </dgm:pt>
    <dgm:pt modelId="{B78B6017-84FD-4893-BF13-190AFF351881}" type="pres">
      <dgm:prSet presAssocID="{46616AA1-41C3-443E-A668-04F3E826C704}" presName="composite" presStyleCnt="0"/>
      <dgm:spPr/>
    </dgm:pt>
    <dgm:pt modelId="{E3726AEA-897D-43BE-AF95-604F9D270FE4}" type="pres">
      <dgm:prSet presAssocID="{46616AA1-41C3-443E-A668-04F3E826C704}" presName="imgShp" presStyleLbl="fgImgPlace1" presStyleIdx="4" presStyleCnt="6"/>
      <dgm:spPr/>
    </dgm:pt>
    <dgm:pt modelId="{F0A89722-71A7-4227-AD43-684E5D2F5623}" type="pres">
      <dgm:prSet presAssocID="{46616AA1-41C3-443E-A668-04F3E826C704}" presName="txShp" presStyleLbl="node1" presStyleIdx="4" presStyleCnt="6">
        <dgm:presLayoutVars>
          <dgm:bulletEnabled val="1"/>
        </dgm:presLayoutVars>
      </dgm:prSet>
      <dgm:spPr/>
      <dgm:t>
        <a:bodyPr/>
        <a:lstStyle/>
        <a:p>
          <a:endParaRPr lang="en-US"/>
        </a:p>
      </dgm:t>
    </dgm:pt>
    <dgm:pt modelId="{6848E585-2B74-4D72-B623-864838B92C4B}" type="pres">
      <dgm:prSet presAssocID="{59E60662-A10A-4579-9988-A4528B6D449A}" presName="spacing" presStyleCnt="0"/>
      <dgm:spPr/>
    </dgm:pt>
    <dgm:pt modelId="{41B17819-052C-405F-A3F9-168E3FEDBE31}" type="pres">
      <dgm:prSet presAssocID="{F3FDB3E4-AEC1-441B-BC81-2EC9E224B5AD}" presName="composite" presStyleCnt="0"/>
      <dgm:spPr/>
    </dgm:pt>
    <dgm:pt modelId="{7F88BB35-53EB-4769-B430-B9EFC4FB134C}" type="pres">
      <dgm:prSet presAssocID="{F3FDB3E4-AEC1-441B-BC81-2EC9E224B5AD}" presName="imgShp" presStyleLbl="fgImgPlace1" presStyleIdx="5" presStyleCnt="6"/>
      <dgm:spPr/>
    </dgm:pt>
    <dgm:pt modelId="{8C28A12B-7480-4D23-82B6-8E34957BF99A}" type="pres">
      <dgm:prSet presAssocID="{F3FDB3E4-AEC1-441B-BC81-2EC9E224B5AD}" presName="txShp" presStyleLbl="node1" presStyleIdx="5" presStyleCnt="6">
        <dgm:presLayoutVars>
          <dgm:bulletEnabled val="1"/>
        </dgm:presLayoutVars>
      </dgm:prSet>
      <dgm:spPr/>
      <dgm:t>
        <a:bodyPr/>
        <a:lstStyle/>
        <a:p>
          <a:endParaRPr lang="en-US"/>
        </a:p>
      </dgm:t>
    </dgm:pt>
  </dgm:ptLst>
  <dgm:cxnLst>
    <dgm:cxn modelId="{77898097-A631-42F9-A2B0-75CD1A417973}" type="presOf" srcId="{9D151430-47DD-4205-B897-9CDAFE2F7457}" destId="{0C35D941-359B-446B-8B2D-600DA295B5EB}" srcOrd="0" destOrd="0" presId="urn:microsoft.com/office/officeart/2005/8/layout/vList3"/>
    <dgm:cxn modelId="{099EF00E-3D87-4C7A-AB44-A9AE02D7A2DF}" type="presOf" srcId="{B6B259A4-DA51-4DFD-B157-B2D9C9964755}" destId="{86BAAEEE-57AB-41F0-BB8F-BCEA9793F34E}" srcOrd="0" destOrd="0" presId="urn:microsoft.com/office/officeart/2005/8/layout/vList3"/>
    <dgm:cxn modelId="{50F26E23-847F-41E9-AF0D-1D2FD4F05223}" srcId="{F2640E5C-3FEE-4A41-BC92-F1DE3805FFE3}" destId="{9D151430-47DD-4205-B897-9CDAFE2F7457}" srcOrd="0" destOrd="0" parTransId="{D3CBCEC0-D3DF-4CBB-9968-B2AB30D9A2BF}" sibTransId="{40803767-E813-4A52-B1C8-178D3AE17B36}"/>
    <dgm:cxn modelId="{235FD708-7B33-413E-AEA7-E401384FD926}" srcId="{F2640E5C-3FEE-4A41-BC92-F1DE3805FFE3}" destId="{F73C1E20-5BA3-42D4-8CEA-0116146511E1}" srcOrd="2" destOrd="0" parTransId="{39951173-729C-4197-AF2D-037C5D51415A}" sibTransId="{CF31359C-D786-4400-8A25-E7AAEE8A4676}"/>
    <dgm:cxn modelId="{878F63AD-CE84-4971-B7E6-3EBACA74F840}" type="presOf" srcId="{46616AA1-41C3-443E-A668-04F3E826C704}" destId="{F0A89722-71A7-4227-AD43-684E5D2F5623}" srcOrd="0" destOrd="0" presId="urn:microsoft.com/office/officeart/2005/8/layout/vList3"/>
    <dgm:cxn modelId="{2EE55ADA-C716-4F79-B93C-A4FBAD1EC3F3}" srcId="{F2640E5C-3FEE-4A41-BC92-F1DE3805FFE3}" destId="{B6B259A4-DA51-4DFD-B157-B2D9C9964755}" srcOrd="1" destOrd="0" parTransId="{45FEC3C3-3468-4AFD-8693-A93D65F60CBE}" sibTransId="{C0F66ABD-64A1-4596-9048-ED9E502547B5}"/>
    <dgm:cxn modelId="{0161DC03-7344-4B07-9A43-83373351D9F0}" srcId="{F2640E5C-3FEE-4A41-BC92-F1DE3805FFE3}" destId="{F6361C0C-9101-4D86-A0A2-C1B670145844}" srcOrd="3" destOrd="0" parTransId="{9E836B38-26E1-420C-9D9F-2AA9CD0C303F}" sibTransId="{B4602429-5A01-4953-8319-61C78605DB21}"/>
    <dgm:cxn modelId="{80FD3518-09B7-4BF0-8AAB-2D1356D630D7}" type="presOf" srcId="{F73C1E20-5BA3-42D4-8CEA-0116146511E1}" destId="{11B0153B-FEFD-41D7-A09E-98C7A11C2193}" srcOrd="0" destOrd="0" presId="urn:microsoft.com/office/officeart/2005/8/layout/vList3"/>
    <dgm:cxn modelId="{3F19A34D-939F-4119-B184-CBD079AF6D41}" type="presOf" srcId="{F6361C0C-9101-4D86-A0A2-C1B670145844}" destId="{3A228115-19EB-4664-BCC1-F11F964DE512}" srcOrd="0" destOrd="0" presId="urn:microsoft.com/office/officeart/2005/8/layout/vList3"/>
    <dgm:cxn modelId="{4F23F9FB-C33A-4830-8E57-1525B7297191}" srcId="{F2640E5C-3FEE-4A41-BC92-F1DE3805FFE3}" destId="{46616AA1-41C3-443E-A668-04F3E826C704}" srcOrd="4" destOrd="0" parTransId="{6B358E1D-FA91-411D-8201-148C5A2FAB4F}" sibTransId="{59E60662-A10A-4579-9988-A4528B6D449A}"/>
    <dgm:cxn modelId="{89B7DB16-5982-4024-BDFE-24969EA399F8}" srcId="{F2640E5C-3FEE-4A41-BC92-F1DE3805FFE3}" destId="{F3FDB3E4-AEC1-441B-BC81-2EC9E224B5AD}" srcOrd="5" destOrd="0" parTransId="{26F4B4E9-7943-43BD-88DB-E523A6F934AE}" sibTransId="{8AFA0A61-26A7-4A9A-89D0-50A0B5730BBD}"/>
    <dgm:cxn modelId="{12B7E47B-A489-40C0-83EE-0CE63E16D4C6}" type="presOf" srcId="{F2640E5C-3FEE-4A41-BC92-F1DE3805FFE3}" destId="{2A9B5159-B415-4633-86C7-74CBDD3B514B}" srcOrd="0" destOrd="0" presId="urn:microsoft.com/office/officeart/2005/8/layout/vList3"/>
    <dgm:cxn modelId="{ECBB0DB0-1133-427A-BBBA-C65268CD71D7}" type="presOf" srcId="{F3FDB3E4-AEC1-441B-BC81-2EC9E224B5AD}" destId="{8C28A12B-7480-4D23-82B6-8E34957BF99A}" srcOrd="0" destOrd="0" presId="urn:microsoft.com/office/officeart/2005/8/layout/vList3"/>
    <dgm:cxn modelId="{C45F8552-93AE-46AF-BF9F-48DB6453CE0A}" type="presParOf" srcId="{2A9B5159-B415-4633-86C7-74CBDD3B514B}" destId="{C2995653-9A83-4E44-A809-0A1D07EC3A58}" srcOrd="0" destOrd="0" presId="urn:microsoft.com/office/officeart/2005/8/layout/vList3"/>
    <dgm:cxn modelId="{4574960C-E8A6-45C7-B459-AF11AB674581}" type="presParOf" srcId="{C2995653-9A83-4E44-A809-0A1D07EC3A58}" destId="{CA70403D-5BE5-476E-94B3-BFF466F93E7F}" srcOrd="0" destOrd="0" presId="urn:microsoft.com/office/officeart/2005/8/layout/vList3"/>
    <dgm:cxn modelId="{4CF5AC92-CE30-4118-B775-5BAA530A06D0}" type="presParOf" srcId="{C2995653-9A83-4E44-A809-0A1D07EC3A58}" destId="{0C35D941-359B-446B-8B2D-600DA295B5EB}" srcOrd="1" destOrd="0" presId="urn:microsoft.com/office/officeart/2005/8/layout/vList3"/>
    <dgm:cxn modelId="{F182F3F3-9419-4EB5-88E8-3A3BE9F2DD0F}" type="presParOf" srcId="{2A9B5159-B415-4633-86C7-74CBDD3B514B}" destId="{3613544A-42A4-4C64-BA70-008EFC3C3177}" srcOrd="1" destOrd="0" presId="urn:microsoft.com/office/officeart/2005/8/layout/vList3"/>
    <dgm:cxn modelId="{8CB5DA4F-A17E-49E5-82C7-D3F26B2D4342}" type="presParOf" srcId="{2A9B5159-B415-4633-86C7-74CBDD3B514B}" destId="{4C23516F-C638-474D-BBF8-45CF840F8D93}" srcOrd="2" destOrd="0" presId="urn:microsoft.com/office/officeart/2005/8/layout/vList3"/>
    <dgm:cxn modelId="{B4700FA4-8082-4AD6-A88D-98E9E617CE1B}" type="presParOf" srcId="{4C23516F-C638-474D-BBF8-45CF840F8D93}" destId="{3C668075-EA58-4F2C-814F-0202CEF1FF4F}" srcOrd="0" destOrd="0" presId="urn:microsoft.com/office/officeart/2005/8/layout/vList3"/>
    <dgm:cxn modelId="{D5665704-8FF9-49C1-B3E5-4E4EE81A14DC}" type="presParOf" srcId="{4C23516F-C638-474D-BBF8-45CF840F8D93}" destId="{86BAAEEE-57AB-41F0-BB8F-BCEA9793F34E}" srcOrd="1" destOrd="0" presId="urn:microsoft.com/office/officeart/2005/8/layout/vList3"/>
    <dgm:cxn modelId="{EBB30102-AA3E-473F-8663-8D40480986A3}" type="presParOf" srcId="{2A9B5159-B415-4633-86C7-74CBDD3B514B}" destId="{79241899-6959-46C4-BB7D-2B66BC76213F}" srcOrd="3" destOrd="0" presId="urn:microsoft.com/office/officeart/2005/8/layout/vList3"/>
    <dgm:cxn modelId="{9EA2C7CC-47DE-43BB-95C7-FD341D67D495}" type="presParOf" srcId="{2A9B5159-B415-4633-86C7-74CBDD3B514B}" destId="{12A19DD0-0FE0-4EC4-A103-193C8572457F}" srcOrd="4" destOrd="0" presId="urn:microsoft.com/office/officeart/2005/8/layout/vList3"/>
    <dgm:cxn modelId="{0DC2AEBC-A5EC-4E22-AA46-4F463153B64F}" type="presParOf" srcId="{12A19DD0-0FE0-4EC4-A103-193C8572457F}" destId="{0238E79A-438F-4C8C-8432-A60CF6F1C77B}" srcOrd="0" destOrd="0" presId="urn:microsoft.com/office/officeart/2005/8/layout/vList3"/>
    <dgm:cxn modelId="{9354A6A3-48D4-48DF-93ED-06CE5B29B4A2}" type="presParOf" srcId="{12A19DD0-0FE0-4EC4-A103-193C8572457F}" destId="{11B0153B-FEFD-41D7-A09E-98C7A11C2193}" srcOrd="1" destOrd="0" presId="urn:microsoft.com/office/officeart/2005/8/layout/vList3"/>
    <dgm:cxn modelId="{8142F4ED-DC27-46A8-A5FE-909B84683BB7}" type="presParOf" srcId="{2A9B5159-B415-4633-86C7-74CBDD3B514B}" destId="{6290BD13-1491-4C50-B0A4-B93116DFA66B}" srcOrd="5" destOrd="0" presId="urn:microsoft.com/office/officeart/2005/8/layout/vList3"/>
    <dgm:cxn modelId="{9C343B89-7029-4354-A4EE-08880445BD3A}" type="presParOf" srcId="{2A9B5159-B415-4633-86C7-74CBDD3B514B}" destId="{FFDED5A4-6D7E-4328-8E62-44A121172C41}" srcOrd="6" destOrd="0" presId="urn:microsoft.com/office/officeart/2005/8/layout/vList3"/>
    <dgm:cxn modelId="{A30A6D26-546C-4C62-ABA8-9419B3338ED5}" type="presParOf" srcId="{FFDED5A4-6D7E-4328-8E62-44A121172C41}" destId="{D8B3BD23-2264-4D01-96B0-B51F2F557E71}" srcOrd="0" destOrd="0" presId="urn:microsoft.com/office/officeart/2005/8/layout/vList3"/>
    <dgm:cxn modelId="{322C0397-16FB-4983-87F9-6EF3A621934B}" type="presParOf" srcId="{FFDED5A4-6D7E-4328-8E62-44A121172C41}" destId="{3A228115-19EB-4664-BCC1-F11F964DE512}" srcOrd="1" destOrd="0" presId="urn:microsoft.com/office/officeart/2005/8/layout/vList3"/>
    <dgm:cxn modelId="{41C67FDE-07A3-4EFD-AC97-404B99B8631B}" type="presParOf" srcId="{2A9B5159-B415-4633-86C7-74CBDD3B514B}" destId="{C0DD1E47-EB70-43CA-A03D-7D8FECB94EDF}" srcOrd="7" destOrd="0" presId="urn:microsoft.com/office/officeart/2005/8/layout/vList3"/>
    <dgm:cxn modelId="{6A0BD6A5-7F50-45D4-A378-50216CE077F0}" type="presParOf" srcId="{2A9B5159-B415-4633-86C7-74CBDD3B514B}" destId="{B78B6017-84FD-4893-BF13-190AFF351881}" srcOrd="8" destOrd="0" presId="urn:microsoft.com/office/officeart/2005/8/layout/vList3"/>
    <dgm:cxn modelId="{3DBA40ED-A670-44F0-B16A-B841CCE51056}" type="presParOf" srcId="{B78B6017-84FD-4893-BF13-190AFF351881}" destId="{E3726AEA-897D-43BE-AF95-604F9D270FE4}" srcOrd="0" destOrd="0" presId="urn:microsoft.com/office/officeart/2005/8/layout/vList3"/>
    <dgm:cxn modelId="{F383A961-54FB-48A3-96E6-25344DB11C91}" type="presParOf" srcId="{B78B6017-84FD-4893-BF13-190AFF351881}" destId="{F0A89722-71A7-4227-AD43-684E5D2F5623}" srcOrd="1" destOrd="0" presId="urn:microsoft.com/office/officeart/2005/8/layout/vList3"/>
    <dgm:cxn modelId="{29E73A66-DAA9-4E64-AF09-42636EFE07AB}" type="presParOf" srcId="{2A9B5159-B415-4633-86C7-74CBDD3B514B}" destId="{6848E585-2B74-4D72-B623-864838B92C4B}" srcOrd="9" destOrd="0" presId="urn:microsoft.com/office/officeart/2005/8/layout/vList3"/>
    <dgm:cxn modelId="{BE178F39-6D39-4E0F-B546-BAEAC991F796}" type="presParOf" srcId="{2A9B5159-B415-4633-86C7-74CBDD3B514B}" destId="{41B17819-052C-405F-A3F9-168E3FEDBE31}" srcOrd="10" destOrd="0" presId="urn:microsoft.com/office/officeart/2005/8/layout/vList3"/>
    <dgm:cxn modelId="{54A7F6A8-72B6-4E18-9996-FCC883468C48}" type="presParOf" srcId="{41B17819-052C-405F-A3F9-168E3FEDBE31}" destId="{7F88BB35-53EB-4769-B430-B9EFC4FB134C}" srcOrd="0" destOrd="0" presId="urn:microsoft.com/office/officeart/2005/8/layout/vList3"/>
    <dgm:cxn modelId="{55EBB2F7-B915-45C1-B8C2-88E49624EE6D}" type="presParOf" srcId="{41B17819-052C-405F-A3F9-168E3FEDBE31}" destId="{8C28A12B-7480-4D23-82B6-8E34957BF99A}"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B9B560-9C24-4E97-A14D-62CD4EC868F5}" type="doc">
      <dgm:prSet loTypeId="urn:microsoft.com/office/officeart/2008/layout/AlternatingPictureBlocks" loCatId="list" qsTypeId="urn:microsoft.com/office/officeart/2005/8/quickstyle/simple4" qsCatId="simple" csTypeId="urn:microsoft.com/office/officeart/2005/8/colors/colorful2" csCatId="colorful" phldr="1"/>
      <dgm:spPr/>
      <dgm:t>
        <a:bodyPr/>
        <a:lstStyle/>
        <a:p>
          <a:endParaRPr lang="en-US"/>
        </a:p>
      </dgm:t>
    </dgm:pt>
    <dgm:pt modelId="{E7E103A9-A68A-4586-89D2-A607DF12DAE9}">
      <dgm:prSet phldrT="[Text]"/>
      <dgm:spPr/>
      <dgm:t>
        <a:bodyPr/>
        <a:lstStyle/>
        <a:p>
          <a:pPr algn="r" rtl="1"/>
          <a:r>
            <a:rPr lang="fa-IR" b="1" dirty="0" smtClean="0">
              <a:cs typeface="B Nazanin" pitchFamily="2" charset="-78"/>
            </a:rPr>
            <a:t>الف- مواد درسی از قبیل حساب، تاریخ، جغرافیا یا علوم طبیعی در ابتدا باید محتویات خود را از تجربیات عادی زندگی انتخاب کنند.</a:t>
          </a:r>
          <a:endParaRPr lang="en-US" b="1" dirty="0">
            <a:cs typeface="B Nazanin" pitchFamily="2" charset="-78"/>
          </a:endParaRPr>
        </a:p>
      </dgm:t>
    </dgm:pt>
    <dgm:pt modelId="{F00B3399-6BC0-492B-A17C-83B46483A021}" type="parTrans" cxnId="{4EAAF560-97EA-49A6-8575-DBC5A870AB7A}">
      <dgm:prSet/>
      <dgm:spPr/>
      <dgm:t>
        <a:bodyPr/>
        <a:lstStyle/>
        <a:p>
          <a:endParaRPr lang="en-US"/>
        </a:p>
      </dgm:t>
    </dgm:pt>
    <dgm:pt modelId="{1666549B-29AA-472B-AAA8-1AB84F0E7217}" type="sibTrans" cxnId="{4EAAF560-97EA-49A6-8575-DBC5A870AB7A}">
      <dgm:prSet/>
      <dgm:spPr/>
      <dgm:t>
        <a:bodyPr/>
        <a:lstStyle/>
        <a:p>
          <a:endParaRPr lang="en-US"/>
        </a:p>
      </dgm:t>
    </dgm:pt>
    <dgm:pt modelId="{CB99B5D0-AA9C-482A-9C14-2B8963BA384F}">
      <dgm:prSet phldrT="[Text]"/>
      <dgm:spPr/>
      <dgm:t>
        <a:bodyPr/>
        <a:lstStyle/>
        <a:p>
          <a:pPr rtl="1"/>
          <a:r>
            <a:rPr lang="fa-IR" b="1" dirty="0" smtClean="0">
              <a:cs typeface="B Nazanin" pitchFamily="2" charset="-78"/>
            </a:rPr>
            <a:t>ب- وارد ساختن تجربیاتی که فرد تاکنون کسب کرده است در یک زمینه غنی تر و وسیع تر و مربوط ساختن آن به سازمان رشته های علمی.</a:t>
          </a:r>
          <a:endParaRPr lang="en-US" b="1" dirty="0">
            <a:cs typeface="B Nazanin" pitchFamily="2" charset="-78"/>
          </a:endParaRPr>
        </a:p>
      </dgm:t>
    </dgm:pt>
    <dgm:pt modelId="{9019A865-DF95-4C86-9B09-E24CB08B9E27}" type="parTrans" cxnId="{D95397D9-9949-411D-B90C-30DF9C815BAD}">
      <dgm:prSet/>
      <dgm:spPr/>
      <dgm:t>
        <a:bodyPr/>
        <a:lstStyle/>
        <a:p>
          <a:endParaRPr lang="en-US"/>
        </a:p>
      </dgm:t>
    </dgm:pt>
    <dgm:pt modelId="{D070DDAE-412F-4C00-8DDA-D21715EA6998}" type="sibTrans" cxnId="{D95397D9-9949-411D-B90C-30DF9C815BAD}">
      <dgm:prSet/>
      <dgm:spPr/>
      <dgm:t>
        <a:bodyPr/>
        <a:lstStyle/>
        <a:p>
          <a:endParaRPr lang="en-US"/>
        </a:p>
      </dgm:t>
    </dgm:pt>
    <dgm:pt modelId="{3E3A2A62-422F-4AC2-98BB-BDD494EAAD85}">
      <dgm:prSet phldrT="[Text]"/>
      <dgm:spPr/>
      <dgm:t>
        <a:bodyPr/>
        <a:lstStyle/>
        <a:p>
          <a:pPr rtl="1"/>
          <a:r>
            <a:rPr lang="fa-IR" b="1" dirty="0" smtClean="0">
              <a:cs typeface="B Nazanin" pitchFamily="2" charset="-78"/>
            </a:rPr>
            <a:t>ج- رعایت اصل ارتباط در مواقع توسعه دادن تجربیات فردی و مربوط ساختن آنها به تجربیات وسیع علمی.</a:t>
          </a:r>
          <a:endParaRPr lang="en-US" b="1" dirty="0">
            <a:cs typeface="B Nazanin" pitchFamily="2" charset="-78"/>
          </a:endParaRPr>
        </a:p>
      </dgm:t>
    </dgm:pt>
    <dgm:pt modelId="{30BADFA9-3048-49C2-B23D-A666368CF364}" type="parTrans" cxnId="{E4E03FBD-A195-4D56-B4B0-42F5F6DA7FAC}">
      <dgm:prSet/>
      <dgm:spPr/>
      <dgm:t>
        <a:bodyPr/>
        <a:lstStyle/>
        <a:p>
          <a:endParaRPr lang="en-US"/>
        </a:p>
      </dgm:t>
    </dgm:pt>
    <dgm:pt modelId="{E440A761-426B-462D-9D6B-0857B8D5DFA8}" type="sibTrans" cxnId="{E4E03FBD-A195-4D56-B4B0-42F5F6DA7FAC}">
      <dgm:prSet/>
      <dgm:spPr/>
      <dgm:t>
        <a:bodyPr/>
        <a:lstStyle/>
        <a:p>
          <a:endParaRPr lang="en-US"/>
        </a:p>
      </dgm:t>
    </dgm:pt>
    <dgm:pt modelId="{117C22A3-E2EA-4912-B015-A9175E892CDC}">
      <dgm:prSet/>
      <dgm:spPr/>
      <dgm:t>
        <a:bodyPr/>
        <a:lstStyle/>
        <a:p>
          <a:pPr rtl="1"/>
          <a:r>
            <a:rPr lang="fa-IR" b="1" dirty="0" smtClean="0">
              <a:cs typeface="B Nazanin" pitchFamily="2" charset="-78"/>
            </a:rPr>
            <a:t>د- معرفی قوانین و حقایق علمی به شاگردان از طریق آشنائی به موارد استعمال اجتماعی این قوانین در زندگی روزانه.</a:t>
          </a:r>
          <a:endParaRPr lang="en-US" b="1" dirty="0">
            <a:cs typeface="B Nazanin" pitchFamily="2" charset="-78"/>
          </a:endParaRPr>
        </a:p>
      </dgm:t>
    </dgm:pt>
    <dgm:pt modelId="{E6056595-CB3A-401E-A980-CBA69A403D51}" type="parTrans" cxnId="{BD272456-22CB-4F11-908D-BA7D6F9CBA5B}">
      <dgm:prSet/>
      <dgm:spPr/>
      <dgm:t>
        <a:bodyPr/>
        <a:lstStyle/>
        <a:p>
          <a:endParaRPr lang="en-US"/>
        </a:p>
      </dgm:t>
    </dgm:pt>
    <dgm:pt modelId="{2DE9C400-7D8A-4EC4-9C87-B1191F310E93}" type="sibTrans" cxnId="{BD272456-22CB-4F11-908D-BA7D6F9CBA5B}">
      <dgm:prSet/>
      <dgm:spPr/>
      <dgm:t>
        <a:bodyPr/>
        <a:lstStyle/>
        <a:p>
          <a:endParaRPr lang="en-US"/>
        </a:p>
      </dgm:t>
    </dgm:pt>
    <dgm:pt modelId="{B6626436-1E60-4D36-947F-D21C1356ED76}" type="pres">
      <dgm:prSet presAssocID="{0DB9B560-9C24-4E97-A14D-62CD4EC868F5}" presName="linearFlow" presStyleCnt="0">
        <dgm:presLayoutVars>
          <dgm:dir/>
          <dgm:resizeHandles val="exact"/>
        </dgm:presLayoutVars>
      </dgm:prSet>
      <dgm:spPr/>
      <dgm:t>
        <a:bodyPr/>
        <a:lstStyle/>
        <a:p>
          <a:endParaRPr lang="en-US"/>
        </a:p>
      </dgm:t>
    </dgm:pt>
    <dgm:pt modelId="{06987D10-BDA1-4178-9685-1ED52A044940}" type="pres">
      <dgm:prSet presAssocID="{E7E103A9-A68A-4586-89D2-A607DF12DAE9}" presName="comp" presStyleCnt="0"/>
      <dgm:spPr/>
    </dgm:pt>
    <dgm:pt modelId="{7D033409-4AF2-4649-B93D-EB7BFA3742AF}" type="pres">
      <dgm:prSet presAssocID="{E7E103A9-A68A-4586-89D2-A607DF12DAE9}" presName="rect2" presStyleLbl="node1" presStyleIdx="0" presStyleCnt="4" custScaleX="113724">
        <dgm:presLayoutVars>
          <dgm:bulletEnabled val="1"/>
        </dgm:presLayoutVars>
      </dgm:prSet>
      <dgm:spPr/>
      <dgm:t>
        <a:bodyPr/>
        <a:lstStyle/>
        <a:p>
          <a:endParaRPr lang="en-US"/>
        </a:p>
      </dgm:t>
    </dgm:pt>
    <dgm:pt modelId="{8E33843C-E331-4BD0-88B0-C473557EA918}" type="pres">
      <dgm:prSet presAssocID="{E7E103A9-A68A-4586-89D2-A607DF12DAE9}" presName="rect1" presStyleLbl="lnNode1" presStyleIdx="0" presStyleCnt="4"/>
      <dgm:spPr/>
    </dgm:pt>
    <dgm:pt modelId="{93CC59C8-0B89-45A0-8351-D940FD0D335F}" type="pres">
      <dgm:prSet presAssocID="{1666549B-29AA-472B-AAA8-1AB84F0E7217}" presName="sibTrans" presStyleCnt="0"/>
      <dgm:spPr/>
    </dgm:pt>
    <dgm:pt modelId="{5ED7A550-4AED-48B7-92BA-57DCE29F0CF7}" type="pres">
      <dgm:prSet presAssocID="{CB99B5D0-AA9C-482A-9C14-2B8963BA384F}" presName="comp" presStyleCnt="0"/>
      <dgm:spPr/>
    </dgm:pt>
    <dgm:pt modelId="{AF706E34-3D6E-4D02-987A-27714D6D3D5E}" type="pres">
      <dgm:prSet presAssocID="{CB99B5D0-AA9C-482A-9C14-2B8963BA384F}" presName="rect2" presStyleLbl="node1" presStyleIdx="1" presStyleCnt="4" custScaleX="172555" custLinFactNeighborX="-18971" custLinFactNeighborY="-4205">
        <dgm:presLayoutVars>
          <dgm:bulletEnabled val="1"/>
        </dgm:presLayoutVars>
      </dgm:prSet>
      <dgm:spPr/>
      <dgm:t>
        <a:bodyPr/>
        <a:lstStyle/>
        <a:p>
          <a:endParaRPr lang="en-US"/>
        </a:p>
      </dgm:t>
    </dgm:pt>
    <dgm:pt modelId="{2145DE0B-5513-4D04-9B44-7130EE746215}" type="pres">
      <dgm:prSet presAssocID="{CB99B5D0-AA9C-482A-9C14-2B8963BA384F}" presName="rect1" presStyleLbl="lnNode1" presStyleIdx="1" presStyleCnt="4" custLinFactNeighborX="28652" custLinFactNeighborY="-4205"/>
      <dgm:spPr/>
    </dgm:pt>
    <dgm:pt modelId="{C46DDAA2-D952-4AEE-801E-A2995C91A4C0}" type="pres">
      <dgm:prSet presAssocID="{D070DDAE-412F-4C00-8DDA-D21715EA6998}" presName="sibTrans" presStyleCnt="0"/>
      <dgm:spPr/>
    </dgm:pt>
    <dgm:pt modelId="{22FDC6A4-AA94-4AB7-8E4C-9862CBAC3AC7}" type="pres">
      <dgm:prSet presAssocID="{3E3A2A62-422F-4AC2-98BB-BDD494EAAD85}" presName="comp" presStyleCnt="0"/>
      <dgm:spPr/>
    </dgm:pt>
    <dgm:pt modelId="{2AA41F1F-EE97-4A48-84D4-D0724FEA29CB}" type="pres">
      <dgm:prSet presAssocID="{3E3A2A62-422F-4AC2-98BB-BDD494EAAD85}" presName="rect2" presStyleLbl="node1" presStyleIdx="2" presStyleCnt="4" custScaleX="206500" custLinFactNeighborX="19801" custLinFactNeighborY="-1871">
        <dgm:presLayoutVars>
          <dgm:bulletEnabled val="1"/>
        </dgm:presLayoutVars>
      </dgm:prSet>
      <dgm:spPr/>
      <dgm:t>
        <a:bodyPr/>
        <a:lstStyle/>
        <a:p>
          <a:endParaRPr lang="en-US"/>
        </a:p>
      </dgm:t>
    </dgm:pt>
    <dgm:pt modelId="{05712C9F-EB7B-4C9C-8FC6-06A3730B8305}" type="pres">
      <dgm:prSet presAssocID="{3E3A2A62-422F-4AC2-98BB-BDD494EAAD85}" presName="rect1" presStyleLbl="lnNode1" presStyleIdx="2" presStyleCnt="4" custLinFactNeighborX="-65784" custLinFactNeighborY="-1871"/>
      <dgm:spPr/>
    </dgm:pt>
    <dgm:pt modelId="{ED02ED9A-E7DC-4F9F-85F7-509AAA355060}" type="pres">
      <dgm:prSet presAssocID="{E440A761-426B-462D-9D6B-0857B8D5DFA8}" presName="sibTrans" presStyleCnt="0"/>
      <dgm:spPr/>
    </dgm:pt>
    <dgm:pt modelId="{4B81B56A-E2FB-40E3-859F-57006B6683B6}" type="pres">
      <dgm:prSet presAssocID="{117C22A3-E2EA-4912-B015-A9175E892CDC}" presName="comp" presStyleCnt="0"/>
      <dgm:spPr/>
    </dgm:pt>
    <dgm:pt modelId="{B44CBE61-317C-4589-B5C0-5843EBC0D5AA}" type="pres">
      <dgm:prSet presAssocID="{117C22A3-E2EA-4912-B015-A9175E892CDC}" presName="rect2" presStyleLbl="node1" presStyleIdx="3" presStyleCnt="4" custScaleX="250903" custLinFactNeighborX="-26782" custLinFactNeighborY="-1450">
        <dgm:presLayoutVars>
          <dgm:bulletEnabled val="1"/>
        </dgm:presLayoutVars>
      </dgm:prSet>
      <dgm:spPr/>
      <dgm:t>
        <a:bodyPr/>
        <a:lstStyle/>
        <a:p>
          <a:endParaRPr lang="en-US"/>
        </a:p>
      </dgm:t>
    </dgm:pt>
    <dgm:pt modelId="{1EF2046B-11D5-433D-A869-E98871826B85}" type="pres">
      <dgm:prSet presAssocID="{117C22A3-E2EA-4912-B015-A9175E892CDC}" presName="rect1" presStyleLbl="lnNode1" presStyleIdx="3" presStyleCnt="4" custLinFactNeighborX="97229" custLinFactNeighborY="-1450"/>
      <dgm:spPr/>
    </dgm:pt>
  </dgm:ptLst>
  <dgm:cxnLst>
    <dgm:cxn modelId="{4EAAF560-97EA-49A6-8575-DBC5A870AB7A}" srcId="{0DB9B560-9C24-4E97-A14D-62CD4EC868F5}" destId="{E7E103A9-A68A-4586-89D2-A607DF12DAE9}" srcOrd="0" destOrd="0" parTransId="{F00B3399-6BC0-492B-A17C-83B46483A021}" sibTransId="{1666549B-29AA-472B-AAA8-1AB84F0E7217}"/>
    <dgm:cxn modelId="{AC4AA126-FD43-4D18-88AC-23244138E191}" type="presOf" srcId="{117C22A3-E2EA-4912-B015-A9175E892CDC}" destId="{B44CBE61-317C-4589-B5C0-5843EBC0D5AA}" srcOrd="0" destOrd="0" presId="urn:microsoft.com/office/officeart/2008/layout/AlternatingPictureBlocks"/>
    <dgm:cxn modelId="{D95397D9-9949-411D-B90C-30DF9C815BAD}" srcId="{0DB9B560-9C24-4E97-A14D-62CD4EC868F5}" destId="{CB99B5D0-AA9C-482A-9C14-2B8963BA384F}" srcOrd="1" destOrd="0" parTransId="{9019A865-DF95-4C86-9B09-E24CB08B9E27}" sibTransId="{D070DDAE-412F-4C00-8DDA-D21715EA6998}"/>
    <dgm:cxn modelId="{BD272456-22CB-4F11-908D-BA7D6F9CBA5B}" srcId="{0DB9B560-9C24-4E97-A14D-62CD4EC868F5}" destId="{117C22A3-E2EA-4912-B015-A9175E892CDC}" srcOrd="3" destOrd="0" parTransId="{E6056595-CB3A-401E-A980-CBA69A403D51}" sibTransId="{2DE9C400-7D8A-4EC4-9C87-B1191F310E93}"/>
    <dgm:cxn modelId="{0CB93B70-4EDC-4E43-9F5A-E80C1B9EFDE0}" type="presOf" srcId="{CB99B5D0-AA9C-482A-9C14-2B8963BA384F}" destId="{AF706E34-3D6E-4D02-987A-27714D6D3D5E}" srcOrd="0" destOrd="0" presId="urn:microsoft.com/office/officeart/2008/layout/AlternatingPictureBlocks"/>
    <dgm:cxn modelId="{E4E03FBD-A195-4D56-B4B0-42F5F6DA7FAC}" srcId="{0DB9B560-9C24-4E97-A14D-62CD4EC868F5}" destId="{3E3A2A62-422F-4AC2-98BB-BDD494EAAD85}" srcOrd="2" destOrd="0" parTransId="{30BADFA9-3048-49C2-B23D-A666368CF364}" sibTransId="{E440A761-426B-462D-9D6B-0857B8D5DFA8}"/>
    <dgm:cxn modelId="{80F7393B-C2BE-494D-A7E6-82029539A670}" type="presOf" srcId="{0DB9B560-9C24-4E97-A14D-62CD4EC868F5}" destId="{B6626436-1E60-4D36-947F-D21C1356ED76}" srcOrd="0" destOrd="0" presId="urn:microsoft.com/office/officeart/2008/layout/AlternatingPictureBlocks"/>
    <dgm:cxn modelId="{906C5DD6-058A-4E91-8880-808A974C5423}" type="presOf" srcId="{E7E103A9-A68A-4586-89D2-A607DF12DAE9}" destId="{7D033409-4AF2-4649-B93D-EB7BFA3742AF}" srcOrd="0" destOrd="0" presId="urn:microsoft.com/office/officeart/2008/layout/AlternatingPictureBlocks"/>
    <dgm:cxn modelId="{226BC6C3-2509-481A-BD1C-E52DC6E81F98}" type="presOf" srcId="{3E3A2A62-422F-4AC2-98BB-BDD494EAAD85}" destId="{2AA41F1F-EE97-4A48-84D4-D0724FEA29CB}" srcOrd="0" destOrd="0" presId="urn:microsoft.com/office/officeart/2008/layout/AlternatingPictureBlocks"/>
    <dgm:cxn modelId="{6A9168D4-4463-4EE9-8F0B-7157B623DC87}" type="presParOf" srcId="{B6626436-1E60-4D36-947F-D21C1356ED76}" destId="{06987D10-BDA1-4178-9685-1ED52A044940}" srcOrd="0" destOrd="0" presId="urn:microsoft.com/office/officeart/2008/layout/AlternatingPictureBlocks"/>
    <dgm:cxn modelId="{090FC89D-18A9-42A5-9BDF-C2A13CFDAC18}" type="presParOf" srcId="{06987D10-BDA1-4178-9685-1ED52A044940}" destId="{7D033409-4AF2-4649-B93D-EB7BFA3742AF}" srcOrd="0" destOrd="0" presId="urn:microsoft.com/office/officeart/2008/layout/AlternatingPictureBlocks"/>
    <dgm:cxn modelId="{17FB3DF1-67D4-4C52-BCA7-19D89FFB1F80}" type="presParOf" srcId="{06987D10-BDA1-4178-9685-1ED52A044940}" destId="{8E33843C-E331-4BD0-88B0-C473557EA918}" srcOrd="1" destOrd="0" presId="urn:microsoft.com/office/officeart/2008/layout/AlternatingPictureBlocks"/>
    <dgm:cxn modelId="{C95121F3-E9BB-411A-9C9D-399D1862DBA4}" type="presParOf" srcId="{B6626436-1E60-4D36-947F-D21C1356ED76}" destId="{93CC59C8-0B89-45A0-8351-D940FD0D335F}" srcOrd="1" destOrd="0" presId="urn:microsoft.com/office/officeart/2008/layout/AlternatingPictureBlocks"/>
    <dgm:cxn modelId="{7A525CD9-6579-4362-B8B6-FFF837428C18}" type="presParOf" srcId="{B6626436-1E60-4D36-947F-D21C1356ED76}" destId="{5ED7A550-4AED-48B7-92BA-57DCE29F0CF7}" srcOrd="2" destOrd="0" presId="urn:microsoft.com/office/officeart/2008/layout/AlternatingPictureBlocks"/>
    <dgm:cxn modelId="{7BF7D70D-29D8-4AAE-A3B9-0A88EDD77309}" type="presParOf" srcId="{5ED7A550-4AED-48B7-92BA-57DCE29F0CF7}" destId="{AF706E34-3D6E-4D02-987A-27714D6D3D5E}" srcOrd="0" destOrd="0" presId="urn:microsoft.com/office/officeart/2008/layout/AlternatingPictureBlocks"/>
    <dgm:cxn modelId="{0608671C-B112-4CCF-8421-D0575BEE480F}" type="presParOf" srcId="{5ED7A550-4AED-48B7-92BA-57DCE29F0CF7}" destId="{2145DE0B-5513-4D04-9B44-7130EE746215}" srcOrd="1" destOrd="0" presId="urn:microsoft.com/office/officeart/2008/layout/AlternatingPictureBlocks"/>
    <dgm:cxn modelId="{0D0153E9-B7FF-4B46-BEBC-ED2DC9E28A47}" type="presParOf" srcId="{B6626436-1E60-4D36-947F-D21C1356ED76}" destId="{C46DDAA2-D952-4AEE-801E-A2995C91A4C0}" srcOrd="3" destOrd="0" presId="urn:microsoft.com/office/officeart/2008/layout/AlternatingPictureBlocks"/>
    <dgm:cxn modelId="{ED04997B-2BE8-46D3-BA8B-52917F7ECA8F}" type="presParOf" srcId="{B6626436-1E60-4D36-947F-D21C1356ED76}" destId="{22FDC6A4-AA94-4AB7-8E4C-9862CBAC3AC7}" srcOrd="4" destOrd="0" presId="urn:microsoft.com/office/officeart/2008/layout/AlternatingPictureBlocks"/>
    <dgm:cxn modelId="{0339BC72-3F8B-41B9-B5AF-9BBEB82D2C0C}" type="presParOf" srcId="{22FDC6A4-AA94-4AB7-8E4C-9862CBAC3AC7}" destId="{2AA41F1F-EE97-4A48-84D4-D0724FEA29CB}" srcOrd="0" destOrd="0" presId="urn:microsoft.com/office/officeart/2008/layout/AlternatingPictureBlocks"/>
    <dgm:cxn modelId="{4AFB9ED1-F4E5-460C-A67A-182961135066}" type="presParOf" srcId="{22FDC6A4-AA94-4AB7-8E4C-9862CBAC3AC7}" destId="{05712C9F-EB7B-4C9C-8FC6-06A3730B8305}" srcOrd="1" destOrd="0" presId="urn:microsoft.com/office/officeart/2008/layout/AlternatingPictureBlocks"/>
    <dgm:cxn modelId="{5B7A63C2-09AA-45FD-9710-75A9B287F81C}" type="presParOf" srcId="{B6626436-1E60-4D36-947F-D21C1356ED76}" destId="{ED02ED9A-E7DC-4F9F-85F7-509AAA355060}" srcOrd="5" destOrd="0" presId="urn:microsoft.com/office/officeart/2008/layout/AlternatingPictureBlocks"/>
    <dgm:cxn modelId="{66B0E42A-5939-4355-845C-EE0C349D0255}" type="presParOf" srcId="{B6626436-1E60-4D36-947F-D21C1356ED76}" destId="{4B81B56A-E2FB-40E3-859F-57006B6683B6}" srcOrd="6" destOrd="0" presId="urn:microsoft.com/office/officeart/2008/layout/AlternatingPictureBlocks"/>
    <dgm:cxn modelId="{40735621-C0CD-4D12-9EDA-2B43969E903B}" type="presParOf" srcId="{4B81B56A-E2FB-40E3-859F-57006B6683B6}" destId="{B44CBE61-317C-4589-B5C0-5843EBC0D5AA}" srcOrd="0" destOrd="0" presId="urn:microsoft.com/office/officeart/2008/layout/AlternatingPictureBlocks"/>
    <dgm:cxn modelId="{19560729-1211-4770-ABAE-F12D53266E82}" type="presParOf" srcId="{4B81B56A-E2FB-40E3-859F-57006B6683B6}" destId="{1EF2046B-11D5-433D-A869-E98871826B85}"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988D898D-31A9-43EC-89BB-18A038329706}" type="datetimeFigureOut">
              <a:rPr lang="en-US" smtClean="0"/>
              <a:t>11/28/2018</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69B85FB2-3C71-42FF-BF85-263F32945BE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988D898D-31A9-43EC-89BB-18A038329706}" type="datetimeFigureOut">
              <a:rPr lang="en-US" smtClean="0"/>
              <a:t>11/28/2018</a:t>
            </a:fld>
            <a:endParaRPr lang="en-US"/>
          </a:p>
        </p:txBody>
      </p:sp>
      <p:sp>
        <p:nvSpPr>
          <p:cNvPr id="9" name="Slide Number Placeholder 8"/>
          <p:cNvSpPr>
            <a:spLocks noGrp="1"/>
          </p:cNvSpPr>
          <p:nvPr>
            <p:ph type="sldNum" sz="quarter" idx="15"/>
          </p:nvPr>
        </p:nvSpPr>
        <p:spPr/>
        <p:txBody>
          <a:bodyPr rtlCol="0"/>
          <a:lstStyle/>
          <a:p>
            <a:fld id="{69B85FB2-3C71-42FF-BF85-263F32945BED}"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988D898D-31A9-43EC-89BB-18A038329706}" type="datetimeFigureOut">
              <a:rPr lang="en-US" smtClean="0"/>
              <a:t>11/28/2018</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69B85FB2-3C71-42FF-BF85-263F32945BED}"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988D898D-31A9-43EC-89BB-18A038329706}" type="datetimeFigureOut">
              <a:rPr lang="en-US" smtClean="0"/>
              <a:t>11/28/2018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B85FB2-3C71-42FF-BF85-263F32945BED}"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988D898D-31A9-43EC-89BB-18A038329706}" type="datetimeFigureOut">
              <a:rPr lang="en-US" smtClean="0"/>
              <a:t>11/28/2018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B85FB2-3C71-42FF-BF85-263F32945BED}"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988D898D-31A9-43EC-89BB-18A038329706}" type="datetimeFigureOut">
              <a:rPr lang="en-US" smtClean="0"/>
              <a:t>11/28/2018</a:t>
            </a:fld>
            <a:endParaRPr lang="en-US"/>
          </a:p>
        </p:txBody>
      </p:sp>
      <p:sp>
        <p:nvSpPr>
          <p:cNvPr id="7" name="Slide Number Placeholder 6"/>
          <p:cNvSpPr>
            <a:spLocks noGrp="1"/>
          </p:cNvSpPr>
          <p:nvPr>
            <p:ph type="sldNum" sz="quarter" idx="11"/>
          </p:nvPr>
        </p:nvSpPr>
        <p:spPr/>
        <p:txBody>
          <a:bodyPr rtlCol="0"/>
          <a:lstStyle/>
          <a:p>
            <a:fld id="{69B85FB2-3C71-42FF-BF85-263F32945BED}"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8D898D-31A9-43EC-89BB-18A038329706}" type="datetimeFigureOut">
              <a:rPr lang="en-US" smtClean="0"/>
              <a:t>11/28/2018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B85FB2-3C71-42FF-BF85-263F32945BE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988D898D-31A9-43EC-89BB-18A038329706}" type="datetimeFigureOut">
              <a:rPr lang="en-US" smtClean="0"/>
              <a:t>11/28/2018</a:t>
            </a:fld>
            <a:endParaRPr lang="en-US"/>
          </a:p>
        </p:txBody>
      </p:sp>
      <p:sp>
        <p:nvSpPr>
          <p:cNvPr id="22" name="Slide Number Placeholder 21"/>
          <p:cNvSpPr>
            <a:spLocks noGrp="1"/>
          </p:cNvSpPr>
          <p:nvPr>
            <p:ph type="sldNum" sz="quarter" idx="15"/>
          </p:nvPr>
        </p:nvSpPr>
        <p:spPr/>
        <p:txBody>
          <a:bodyPr rtlCol="0"/>
          <a:lstStyle/>
          <a:p>
            <a:fld id="{69B85FB2-3C71-42FF-BF85-263F32945BED}"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988D898D-31A9-43EC-89BB-18A038329706}" type="datetimeFigureOut">
              <a:rPr lang="en-US" smtClean="0"/>
              <a:t>11/28/2018</a:t>
            </a:fld>
            <a:endParaRPr lang="en-US"/>
          </a:p>
        </p:txBody>
      </p:sp>
      <p:sp>
        <p:nvSpPr>
          <p:cNvPr id="18" name="Slide Number Placeholder 17"/>
          <p:cNvSpPr>
            <a:spLocks noGrp="1"/>
          </p:cNvSpPr>
          <p:nvPr>
            <p:ph type="sldNum" sz="quarter" idx="11"/>
          </p:nvPr>
        </p:nvSpPr>
        <p:spPr/>
        <p:txBody>
          <a:bodyPr rtlCol="0"/>
          <a:lstStyle/>
          <a:p>
            <a:fld id="{69B85FB2-3C71-42FF-BF85-263F32945BED}"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88D898D-31A9-43EC-89BB-18A038329706}"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B85FB2-3C71-42FF-BF85-263F32945BE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88D898D-31A9-43EC-89BB-18A038329706}"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B85FB2-3C71-42FF-BF85-263F32945BE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988D898D-31A9-43EC-89BB-18A038329706}" type="datetimeFigureOut">
              <a:rPr lang="en-US" smtClean="0"/>
              <a:t>11/28/2018</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69B85FB2-3C71-42FF-BF85-263F32945BE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53000" y="2362200"/>
            <a:ext cx="2590800" cy="1894362"/>
          </a:xfrm>
        </p:spPr>
        <p:txBody>
          <a:bodyPr>
            <a:normAutofit/>
          </a:bodyPr>
          <a:lstStyle/>
          <a:p>
            <a:pPr algn="r" rtl="1"/>
            <a:r>
              <a:rPr lang="fa-IR" sz="8000" dirty="0">
                <a:ln w="18415" cmpd="sng">
                  <a:solidFill>
                    <a:sysClr val="windowText" lastClr="000000"/>
                  </a:solidFill>
                  <a:prstDash val="solid"/>
                </a:ln>
                <a:solidFill>
                  <a:sysClr val="windowText" lastClr="000000"/>
                </a:solidFill>
                <a:effectLst>
                  <a:outerShdw blurRad="63500" dir="3600000" algn="tl" rotWithShape="0">
                    <a:srgbClr val="000000">
                      <a:alpha val="70000"/>
                    </a:srgbClr>
                  </a:outerShdw>
                </a:effectLst>
                <a:latin typeface="IranNastaliq" pitchFamily="18" charset="0"/>
                <a:cs typeface="IranNastaliq" pitchFamily="18" charset="0"/>
              </a:rPr>
              <a:t>بسم</a:t>
            </a:r>
            <a:endParaRPr lang="en-US" sz="8000" dirty="0">
              <a:ln w="18415" cmpd="sng">
                <a:solidFill>
                  <a:sysClr val="windowText" lastClr="000000"/>
                </a:solidFill>
                <a:prstDash val="solid"/>
              </a:ln>
              <a:solidFill>
                <a:sysClr val="windowText" lastClr="000000"/>
              </a:solidFill>
              <a:effectLst>
                <a:outerShdw blurRad="63500" dir="3600000" algn="tl" rotWithShape="0">
                  <a:srgbClr val="000000">
                    <a:alpha val="70000"/>
                  </a:srgbClr>
                </a:outerShdw>
              </a:effectLst>
              <a:latin typeface="IranNastaliq" pitchFamily="18" charset="0"/>
              <a:cs typeface="IranNastaliq" pitchFamily="18" charset="0"/>
            </a:endParaRPr>
          </a:p>
        </p:txBody>
      </p:sp>
      <p:sp>
        <p:nvSpPr>
          <p:cNvPr id="3" name="Subtitle 2"/>
          <p:cNvSpPr>
            <a:spLocks noGrp="1"/>
          </p:cNvSpPr>
          <p:nvPr>
            <p:ph type="subTitle" idx="1"/>
          </p:nvPr>
        </p:nvSpPr>
        <p:spPr/>
        <p:txBody>
          <a:bodyPr/>
          <a:lstStyle/>
          <a:p>
            <a:endParaRPr lang="en-US" dirty="0"/>
          </a:p>
        </p:txBody>
      </p:sp>
      <p:sp>
        <p:nvSpPr>
          <p:cNvPr id="4" name="TextBox 3"/>
          <p:cNvSpPr txBox="1"/>
          <p:nvPr/>
        </p:nvSpPr>
        <p:spPr>
          <a:xfrm>
            <a:off x="6172200" y="2732642"/>
            <a:ext cx="808235" cy="1323439"/>
          </a:xfrm>
          <a:prstGeom prst="rect">
            <a:avLst/>
          </a:prstGeom>
          <a:noFill/>
        </p:spPr>
        <p:txBody>
          <a:bodyPr wrap="none" rtlCol="0">
            <a:spAutoFit/>
          </a:bodyPr>
          <a:lstStyle/>
          <a:p>
            <a:r>
              <a:rPr lang="fa-IR" sz="8000" dirty="0">
                <a:ln w="18415" cmpd="sng">
                  <a:solidFill>
                    <a:sysClr val="windowText" lastClr="000000"/>
                  </a:solidFill>
                  <a:prstDash val="solid"/>
                </a:ln>
                <a:solidFill>
                  <a:sysClr val="windowText" lastClr="000000"/>
                </a:solidFill>
                <a:effectLst>
                  <a:outerShdw blurRad="63500" dir="3600000" algn="tl" rotWithShape="0">
                    <a:srgbClr val="000000">
                      <a:alpha val="70000"/>
                    </a:srgbClr>
                  </a:outerShdw>
                </a:effectLst>
                <a:latin typeface="IranNastaliq" pitchFamily="18" charset="0"/>
                <a:ea typeface="+mj-ea"/>
                <a:cs typeface="IranNastaliq" pitchFamily="18" charset="0"/>
              </a:rPr>
              <a:t>الله</a:t>
            </a:r>
            <a:endParaRPr lang="en-US" sz="8000" dirty="0">
              <a:ln w="18415" cmpd="sng">
                <a:solidFill>
                  <a:sysClr val="windowText" lastClr="000000"/>
                </a:solidFill>
                <a:prstDash val="solid"/>
              </a:ln>
              <a:solidFill>
                <a:sysClr val="windowText" lastClr="000000"/>
              </a:solidFill>
              <a:effectLst>
                <a:outerShdw blurRad="63500" dir="3600000" algn="tl" rotWithShape="0">
                  <a:srgbClr val="000000">
                    <a:alpha val="70000"/>
                  </a:srgbClr>
                </a:outerShdw>
              </a:effectLst>
              <a:latin typeface="IranNastaliq" pitchFamily="18" charset="0"/>
              <a:ea typeface="+mj-ea"/>
              <a:cs typeface="IranNastaliq" pitchFamily="18" charset="0"/>
            </a:endParaRPr>
          </a:p>
        </p:txBody>
      </p:sp>
      <p:sp>
        <p:nvSpPr>
          <p:cNvPr id="5" name="TextBox 4"/>
          <p:cNvSpPr txBox="1"/>
          <p:nvPr/>
        </p:nvSpPr>
        <p:spPr>
          <a:xfrm>
            <a:off x="5638800" y="2514600"/>
            <a:ext cx="723275" cy="1323439"/>
          </a:xfrm>
          <a:prstGeom prst="rect">
            <a:avLst/>
          </a:prstGeom>
          <a:noFill/>
        </p:spPr>
        <p:txBody>
          <a:bodyPr wrap="none" rtlCol="0">
            <a:spAutoFit/>
          </a:bodyPr>
          <a:lstStyle/>
          <a:p>
            <a:r>
              <a:rPr lang="fa-IR" sz="8000" dirty="0">
                <a:ln w="18415" cmpd="sng">
                  <a:solidFill>
                    <a:sysClr val="windowText" lastClr="000000"/>
                  </a:solidFill>
                  <a:prstDash val="solid"/>
                </a:ln>
                <a:solidFill>
                  <a:sysClr val="windowText" lastClr="000000"/>
                </a:solidFill>
                <a:effectLst>
                  <a:outerShdw blurRad="63500" dir="3600000" algn="tl" rotWithShape="0">
                    <a:srgbClr val="000000">
                      <a:alpha val="70000"/>
                    </a:srgbClr>
                  </a:outerShdw>
                </a:effectLst>
                <a:latin typeface="IranNastaliq" pitchFamily="18" charset="0"/>
                <a:ea typeface="+mj-ea"/>
                <a:cs typeface="IranNastaliq" pitchFamily="18" charset="0"/>
              </a:rPr>
              <a:t>الر</a:t>
            </a:r>
            <a:endParaRPr lang="en-US" sz="8000" dirty="0">
              <a:ln w="18415" cmpd="sng">
                <a:solidFill>
                  <a:sysClr val="windowText" lastClr="000000"/>
                </a:solidFill>
                <a:prstDash val="solid"/>
              </a:ln>
              <a:solidFill>
                <a:sysClr val="windowText" lastClr="000000"/>
              </a:solidFill>
              <a:effectLst>
                <a:outerShdw blurRad="63500" dir="3600000" algn="tl" rotWithShape="0">
                  <a:srgbClr val="000000">
                    <a:alpha val="70000"/>
                  </a:srgbClr>
                </a:outerShdw>
              </a:effectLst>
              <a:latin typeface="IranNastaliq" pitchFamily="18" charset="0"/>
              <a:ea typeface="+mj-ea"/>
              <a:cs typeface="IranNastaliq" pitchFamily="18" charset="0"/>
            </a:endParaRPr>
          </a:p>
        </p:txBody>
      </p:sp>
      <p:sp>
        <p:nvSpPr>
          <p:cNvPr id="6" name="TextBox 5"/>
          <p:cNvSpPr txBox="1"/>
          <p:nvPr/>
        </p:nvSpPr>
        <p:spPr>
          <a:xfrm>
            <a:off x="5012151" y="2286000"/>
            <a:ext cx="981359" cy="1323439"/>
          </a:xfrm>
          <a:prstGeom prst="rect">
            <a:avLst/>
          </a:prstGeom>
          <a:noFill/>
        </p:spPr>
        <p:txBody>
          <a:bodyPr wrap="none" rtlCol="0">
            <a:spAutoFit/>
          </a:bodyPr>
          <a:lstStyle/>
          <a:p>
            <a:r>
              <a:rPr lang="fa-IR" sz="8000" dirty="0">
                <a:ln w="18415" cmpd="sng">
                  <a:solidFill>
                    <a:sysClr val="windowText" lastClr="000000"/>
                  </a:solidFill>
                  <a:prstDash val="solid"/>
                </a:ln>
                <a:solidFill>
                  <a:sysClr val="windowText" lastClr="000000"/>
                </a:solidFill>
                <a:effectLst>
                  <a:outerShdw blurRad="63500" dir="3600000" algn="tl" rotWithShape="0">
                    <a:srgbClr val="000000">
                      <a:alpha val="70000"/>
                    </a:srgbClr>
                  </a:outerShdw>
                </a:effectLst>
                <a:latin typeface="IranNastaliq" pitchFamily="18" charset="0"/>
                <a:ea typeface="+mj-ea"/>
                <a:cs typeface="IranNastaliq" pitchFamily="18" charset="0"/>
              </a:rPr>
              <a:t>حمن</a:t>
            </a:r>
            <a:endParaRPr lang="en-US" sz="8000" dirty="0">
              <a:ln w="18415" cmpd="sng">
                <a:solidFill>
                  <a:sysClr val="windowText" lastClr="000000"/>
                </a:solidFill>
                <a:prstDash val="solid"/>
              </a:ln>
              <a:solidFill>
                <a:sysClr val="windowText" lastClr="000000"/>
              </a:solidFill>
              <a:effectLst>
                <a:outerShdw blurRad="63500" dir="3600000" algn="tl" rotWithShape="0">
                  <a:srgbClr val="000000">
                    <a:alpha val="70000"/>
                  </a:srgbClr>
                </a:outerShdw>
              </a:effectLst>
              <a:latin typeface="IranNastaliq" pitchFamily="18" charset="0"/>
              <a:ea typeface="+mj-ea"/>
              <a:cs typeface="IranNastaliq" pitchFamily="18" charset="0"/>
            </a:endParaRPr>
          </a:p>
        </p:txBody>
      </p:sp>
      <p:sp>
        <p:nvSpPr>
          <p:cNvPr id="7" name="TextBox 6"/>
          <p:cNvSpPr txBox="1"/>
          <p:nvPr/>
        </p:nvSpPr>
        <p:spPr>
          <a:xfrm>
            <a:off x="4419600" y="1887185"/>
            <a:ext cx="723275" cy="1323439"/>
          </a:xfrm>
          <a:prstGeom prst="rect">
            <a:avLst/>
          </a:prstGeom>
          <a:noFill/>
        </p:spPr>
        <p:txBody>
          <a:bodyPr wrap="none" rtlCol="0">
            <a:spAutoFit/>
          </a:bodyPr>
          <a:lstStyle/>
          <a:p>
            <a:r>
              <a:rPr lang="fa-IR" sz="8000" dirty="0">
                <a:ln w="18415" cmpd="sng">
                  <a:solidFill>
                    <a:sysClr val="windowText" lastClr="000000"/>
                  </a:solidFill>
                  <a:prstDash val="solid"/>
                </a:ln>
                <a:solidFill>
                  <a:sysClr val="windowText" lastClr="000000"/>
                </a:solidFill>
                <a:effectLst>
                  <a:outerShdw blurRad="63500" dir="3600000" algn="tl" rotWithShape="0">
                    <a:srgbClr val="000000">
                      <a:alpha val="70000"/>
                    </a:srgbClr>
                  </a:outerShdw>
                </a:effectLst>
                <a:latin typeface="IranNastaliq" pitchFamily="18" charset="0"/>
                <a:ea typeface="+mj-ea"/>
                <a:cs typeface="IranNastaliq" pitchFamily="18" charset="0"/>
              </a:rPr>
              <a:t>الر</a:t>
            </a:r>
            <a:endParaRPr lang="en-US" sz="8000" dirty="0">
              <a:ln w="18415" cmpd="sng">
                <a:solidFill>
                  <a:sysClr val="windowText" lastClr="000000"/>
                </a:solidFill>
                <a:prstDash val="solid"/>
              </a:ln>
              <a:solidFill>
                <a:sysClr val="windowText" lastClr="000000"/>
              </a:solidFill>
              <a:effectLst>
                <a:outerShdw blurRad="63500" dir="3600000" algn="tl" rotWithShape="0">
                  <a:srgbClr val="000000">
                    <a:alpha val="70000"/>
                  </a:srgbClr>
                </a:outerShdw>
              </a:effectLst>
              <a:latin typeface="IranNastaliq" pitchFamily="18" charset="0"/>
              <a:ea typeface="+mj-ea"/>
              <a:cs typeface="IranNastaliq" pitchFamily="18" charset="0"/>
            </a:endParaRPr>
          </a:p>
        </p:txBody>
      </p:sp>
      <p:sp>
        <p:nvSpPr>
          <p:cNvPr id="8" name="TextBox 7"/>
          <p:cNvSpPr txBox="1"/>
          <p:nvPr/>
        </p:nvSpPr>
        <p:spPr>
          <a:xfrm>
            <a:off x="3886200" y="1624280"/>
            <a:ext cx="788999" cy="1323439"/>
          </a:xfrm>
          <a:prstGeom prst="rect">
            <a:avLst/>
          </a:prstGeom>
          <a:noFill/>
        </p:spPr>
        <p:txBody>
          <a:bodyPr wrap="none" rtlCol="0">
            <a:spAutoFit/>
          </a:bodyPr>
          <a:lstStyle/>
          <a:p>
            <a:r>
              <a:rPr lang="fa-IR" sz="8000" dirty="0">
                <a:ln w="18415" cmpd="sng">
                  <a:solidFill>
                    <a:sysClr val="windowText" lastClr="000000"/>
                  </a:solidFill>
                  <a:prstDash val="solid"/>
                </a:ln>
                <a:solidFill>
                  <a:sysClr val="windowText" lastClr="000000"/>
                </a:solidFill>
                <a:effectLst>
                  <a:outerShdw blurRad="63500" dir="3600000" algn="tl" rotWithShape="0">
                    <a:srgbClr val="000000">
                      <a:alpha val="70000"/>
                    </a:srgbClr>
                  </a:outerShdw>
                </a:effectLst>
                <a:latin typeface="IranNastaliq" pitchFamily="18" charset="0"/>
                <a:ea typeface="+mj-ea"/>
                <a:cs typeface="IranNastaliq" pitchFamily="18" charset="0"/>
              </a:rPr>
              <a:t>حیم</a:t>
            </a:r>
            <a:endParaRPr lang="en-US" sz="8000" b="1" cap="small" dirty="0">
              <a:ln w="18415" cmpd="sng">
                <a:solidFill>
                  <a:sysClr val="windowText" lastClr="000000"/>
                </a:solidFill>
                <a:prstDash val="solid"/>
              </a:ln>
              <a:solidFill>
                <a:sysClr val="windowText" lastClr="000000"/>
              </a:solidFill>
              <a:latin typeface="IranNastaliq" pitchFamily="18" charset="0"/>
              <a:ea typeface="+mj-ea"/>
              <a:cs typeface="IranNastaliq" pitchFamily="18" charset="0"/>
            </a:endParaRPr>
          </a:p>
        </p:txBody>
      </p:sp>
    </p:spTree>
    <p:extLst>
      <p:ext uri="{BB962C8B-B14F-4D97-AF65-F5344CB8AC3E}">
        <p14:creationId xmlns:p14="http://schemas.microsoft.com/office/powerpoint/2010/main" val="161195340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0" y="533400"/>
            <a:ext cx="3233578" cy="461665"/>
          </a:xfrm>
          <a:prstGeom prst="rect">
            <a:avLst/>
          </a:prstGeom>
          <a:noFill/>
        </p:spPr>
        <p:txBody>
          <a:bodyPr wrap="none" rtlCol="1">
            <a:spAutoFit/>
          </a:bodyPr>
          <a:lstStyle/>
          <a:p>
            <a:r>
              <a:rPr lang="fa-IR" sz="2400" dirty="0" smtClean="0"/>
              <a:t>خلاصه شده صفحات 65 تا 80</a:t>
            </a:r>
            <a:endParaRPr lang="fa-IR" sz="2400" dirty="0"/>
          </a:p>
        </p:txBody>
      </p:sp>
    </p:spTree>
    <p:extLst>
      <p:ext uri="{BB962C8B-B14F-4D97-AF65-F5344CB8AC3E}">
        <p14:creationId xmlns:p14="http://schemas.microsoft.com/office/powerpoint/2010/main" val="76281372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endParaRPr lang="en-US" dirty="0"/>
          </a:p>
        </p:txBody>
      </p:sp>
      <p:sp>
        <p:nvSpPr>
          <p:cNvPr id="3" name="Content Placeholder 2"/>
          <p:cNvSpPr>
            <a:spLocks noGrp="1"/>
          </p:cNvSpPr>
          <p:nvPr>
            <p:ph sz="quarter" idx="1"/>
          </p:nvPr>
        </p:nvSpPr>
        <p:spPr/>
        <p:txBody>
          <a:bodyPr>
            <a:normAutofit/>
          </a:bodyPr>
          <a:lstStyle/>
          <a:p>
            <a:pPr algn="r" rtl="1"/>
            <a:r>
              <a:rPr lang="fa-IR" sz="2800" dirty="0">
                <a:cs typeface="B Nazanin" pitchFamily="2" charset="-78"/>
              </a:rPr>
              <a:t>یادگیری در اینجا یعنی کسب آنچه تا کنون در کتب و ذهن بزرگترها جمع آوری شده است. آنچه تعلیم می شود ثابت و غیرقابل تغییر و کامل است.</a:t>
            </a:r>
            <a:endParaRPr lang="en-US" sz="2800" dirty="0">
              <a:cs typeface="B Nazanin" pitchFamily="2" charset="-78"/>
            </a:endParaRPr>
          </a:p>
          <a:p>
            <a:pPr algn="r" rtl="1"/>
            <a:r>
              <a:rPr lang="fa-IR" sz="2800" dirty="0">
                <a:cs typeface="B Nazanin" pitchFamily="2" charset="-78"/>
              </a:rPr>
              <a:t>در قبال انضباط خارجی، فعالیت آزاد قرار دارد. به جای یادگیری از طریق کتاب و معلم، یادگیری از طریق تجربه مورد توجه است.</a:t>
            </a:r>
            <a:endParaRPr lang="en-US" sz="2800" dirty="0">
              <a:cs typeface="B Nazanin" pitchFamily="2" charset="-78"/>
            </a:endParaRPr>
          </a:p>
          <a:p>
            <a:pPr algn="r" rtl="1"/>
            <a:r>
              <a:rPr lang="fa-IR" sz="2800" dirty="0">
                <a:cs typeface="B Nazanin" pitchFamily="2" charset="-78"/>
              </a:rPr>
              <a:t>انتقاد از فلسفه و اساس تعلیم و تربیت قدیم زیاد مهم نیست بلکه تهیه اصول مثبت و سازنده، کار اساسی است.</a:t>
            </a:r>
            <a:endParaRPr lang="en-US" sz="2800" dirty="0">
              <a:cs typeface="B Nazanin" pitchFamily="2" charset="-78"/>
            </a:endParaRPr>
          </a:p>
          <a:p>
            <a:pPr algn="r" rtl="1"/>
            <a:endParaRPr lang="en-US" sz="2800" dirty="0">
              <a:cs typeface="B Nazanin" pitchFamily="2" charset="-78"/>
            </a:endParaRPr>
          </a:p>
        </p:txBody>
      </p:sp>
    </p:spTree>
    <p:extLst>
      <p:ext uri="{BB962C8B-B14F-4D97-AF65-F5344CB8AC3E}">
        <p14:creationId xmlns:p14="http://schemas.microsoft.com/office/powerpoint/2010/main" val="390679655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524000"/>
            <a:ext cx="7467600" cy="4873752"/>
          </a:xfrm>
        </p:spPr>
        <p:txBody>
          <a:bodyPr>
            <a:noAutofit/>
          </a:bodyPr>
          <a:lstStyle/>
          <a:p>
            <a:pPr algn="just" rtl="1"/>
            <a:r>
              <a:rPr lang="fa-IR" dirty="0">
                <a:cs typeface="B Nazanin" pitchFamily="2" charset="-78"/>
              </a:rPr>
              <a:t>فلسفه ای که فقط جنبه منفی داشته باشد بدون اینکه راههای مثبتی برای ارتباط دادن تجربه با تعلیم و تربیت ارائه دهد نمیتواند مسائل تربیتی را حل کند.</a:t>
            </a:r>
            <a:endParaRPr lang="en-US" dirty="0">
              <a:cs typeface="B Nazanin" pitchFamily="2" charset="-78"/>
            </a:endParaRPr>
          </a:p>
          <a:p>
            <a:pPr algn="r" rtl="1"/>
            <a:r>
              <a:rPr lang="fa-IR" dirty="0">
                <a:cs typeface="B Nazanin" pitchFamily="2" charset="-78"/>
              </a:rPr>
              <a:t>مربیان به بررسی یه نظریه اساسی درباره تجربه احتیاج دارند.</a:t>
            </a:r>
            <a:endParaRPr lang="en-US" dirty="0">
              <a:cs typeface="B Nazanin" pitchFamily="2" charset="-78"/>
            </a:endParaRPr>
          </a:p>
          <a:p>
            <a:pPr algn="r" rtl="1"/>
            <a:r>
              <a:rPr lang="fa-IR" dirty="0">
                <a:cs typeface="B Nazanin" pitchFamily="2" charset="-78"/>
              </a:rPr>
              <a:t>فلسفه جدید تعلیم و تربیت با یک فلسفه تجربی و آزمایشی رابطه نزدیک دارد.</a:t>
            </a:r>
            <a:endParaRPr lang="en-US" dirty="0">
              <a:cs typeface="B Nazanin" pitchFamily="2" charset="-78"/>
            </a:endParaRPr>
          </a:p>
          <a:p>
            <a:pPr algn="just" rtl="1"/>
            <a:r>
              <a:rPr lang="fa-IR" dirty="0">
                <a:cs typeface="B Nazanin" pitchFamily="2" charset="-78"/>
              </a:rPr>
              <a:t>عقیده به اینکه هر تربیت صحیحی از راه تجربه به دست می اید این نکته را مدلل نمی سازد که هر تجربه ای آموزنده و اثر تربیتی دارد.</a:t>
            </a:r>
            <a:endParaRPr lang="en-US" dirty="0">
              <a:cs typeface="B Nazanin" pitchFamily="2" charset="-78"/>
            </a:endParaRPr>
          </a:p>
          <a:p>
            <a:pPr algn="just" rtl="1"/>
            <a:r>
              <a:rPr lang="fa-IR" dirty="0">
                <a:cs typeface="B Nazanin" pitchFamily="2" charset="-78"/>
              </a:rPr>
              <a:t>هر تجربه ای که رشد فرد را برای برای کسب تجربیات بیشتر متوقف و مختل سازد از لحاظ تربیتی اثر سوء دارد.تجربه ای ممکن است مهارت های ماشینی و خودکار را در فرد زیاد کند ولی تجربیات آینده را محدود سازد. تجربیاتی که هر یک از آنها مطبوع و لذت بخش است ولی عدم ارتباط آنها با هم موجب تضییع نیرو می شود</a:t>
            </a:r>
            <a:r>
              <a:rPr lang="fa-IR" dirty="0" smtClean="0">
                <a:cs typeface="B Nazanin" pitchFamily="2" charset="-78"/>
              </a:rPr>
              <a:t>.</a:t>
            </a:r>
            <a:endParaRPr lang="en-US" dirty="0">
              <a:cs typeface="B Nazanin" pitchFamily="2" charset="-78"/>
            </a:endParaRPr>
          </a:p>
        </p:txBody>
      </p:sp>
    </p:spTree>
    <p:extLst>
      <p:ext uri="{BB962C8B-B14F-4D97-AF65-F5344CB8AC3E}">
        <p14:creationId xmlns:p14="http://schemas.microsoft.com/office/powerpoint/2010/main" val="9502937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endParaRPr lang="en-US" dirty="0"/>
          </a:p>
        </p:txBody>
      </p:sp>
      <p:sp>
        <p:nvSpPr>
          <p:cNvPr id="3" name="Content Placeholder 2"/>
          <p:cNvSpPr>
            <a:spLocks noGrp="1"/>
          </p:cNvSpPr>
          <p:nvPr>
            <p:ph sz="quarter" idx="1"/>
          </p:nvPr>
        </p:nvSpPr>
        <p:spPr/>
        <p:txBody>
          <a:bodyPr>
            <a:normAutofit/>
          </a:bodyPr>
          <a:lstStyle/>
          <a:p>
            <a:pPr algn="just" rtl="1"/>
            <a:r>
              <a:rPr lang="fa-IR" sz="2800" dirty="0">
                <a:cs typeface="B Nazanin" pitchFamily="2" charset="-78"/>
              </a:rPr>
              <a:t>در مدارس قدیم نیز بچه ها تجربیاتی داشتند ولی نوع تجربیات آنها صحیح نبود و همین امر اشکالاتی در جریان یادگیری به وجود می آورد.</a:t>
            </a:r>
            <a:endParaRPr lang="en-US" sz="2800" dirty="0">
              <a:cs typeface="B Nazanin" pitchFamily="2" charset="-78"/>
            </a:endParaRPr>
          </a:p>
          <a:p>
            <a:pPr algn="just" rtl="1"/>
            <a:r>
              <a:rPr lang="fa-IR" sz="2800" dirty="0">
                <a:cs typeface="B Nazanin" pitchFamily="2" charset="-78"/>
              </a:rPr>
              <a:t>بررسی این مسائل برای محکوم نمودن تعلیم و تربیت قدیم نیست بلکه برای روشن نمودن چند نکته است: اول اینکه بچه ها در مدارس قدیم تجربیاتی داشتند. دوم این تجربیات از لحاظ تربیتی صحیح نبود زیرا رابطه ای با تجربیات بعدی شاگردان نداشت.</a:t>
            </a:r>
            <a:endParaRPr lang="en-US" sz="2800" dirty="0">
              <a:cs typeface="B Nazanin" pitchFamily="2" charset="-78"/>
            </a:endParaRPr>
          </a:p>
          <a:p>
            <a:pPr algn="just" rtl="1"/>
            <a:r>
              <a:rPr lang="fa-IR" sz="2800" dirty="0">
                <a:cs typeface="B Nazanin" pitchFamily="2" charset="-78"/>
              </a:rPr>
              <a:t>این فلسفه تربیتی مانند جمله معروفی که لینکین درباره دموکراسی گفت این طور بیان می شود: تعلیم و تربیت تجربی به وسیله تجربه و برای تجربه و هر یک از این امور را باید توضیح داد.</a:t>
            </a:r>
            <a:endParaRPr lang="en-US" sz="2800" dirty="0">
              <a:cs typeface="B Nazanin" pitchFamily="2" charset="-78"/>
            </a:endParaRPr>
          </a:p>
          <a:p>
            <a:pPr algn="r" rtl="1"/>
            <a:endParaRPr lang="en-US" dirty="0"/>
          </a:p>
        </p:txBody>
      </p:sp>
    </p:spTree>
    <p:extLst>
      <p:ext uri="{BB962C8B-B14F-4D97-AF65-F5344CB8AC3E}">
        <p14:creationId xmlns:p14="http://schemas.microsoft.com/office/powerpoint/2010/main" val="6648887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endParaRPr lang="en-US" dirty="0"/>
          </a:p>
        </p:txBody>
      </p:sp>
      <p:sp>
        <p:nvSpPr>
          <p:cNvPr id="3" name="Content Placeholder 2"/>
          <p:cNvSpPr>
            <a:spLocks noGrp="1"/>
          </p:cNvSpPr>
          <p:nvPr>
            <p:ph sz="quarter" idx="1"/>
          </p:nvPr>
        </p:nvSpPr>
        <p:spPr/>
        <p:txBody>
          <a:bodyPr>
            <a:normAutofit/>
          </a:bodyPr>
          <a:lstStyle/>
          <a:p>
            <a:pPr algn="just" rtl="1"/>
            <a:r>
              <a:rPr lang="fa-IR" sz="2800" dirty="0">
                <a:cs typeface="B Nazanin" pitchFamily="2" charset="-78"/>
              </a:rPr>
              <a:t>تربیت دینی که خود جنبه هدایتی دارد و عالوه بر تقویت ارزشهای اساسی و پرورش قوای انسانی، بعد معنوی شصیت انسان را مهم تلقی می کند، در فلسفه دیوئی از نظر دور مانده است.</a:t>
            </a:r>
            <a:endParaRPr lang="en-US" sz="2800" dirty="0">
              <a:cs typeface="B Nazanin" pitchFamily="2" charset="-78"/>
            </a:endParaRPr>
          </a:p>
          <a:p>
            <a:pPr algn="just" rtl="1"/>
            <a:r>
              <a:rPr lang="fa-IR" sz="2800" dirty="0">
                <a:cs typeface="B Nazanin" pitchFamily="2" charset="-78"/>
              </a:rPr>
              <a:t>کار تربیتی در مدارس جدید مشکل تر از ۀن چه که در مدارس قدیم می باشد.</a:t>
            </a:r>
            <a:endParaRPr lang="en-US" sz="2800" dirty="0">
              <a:cs typeface="B Nazanin" pitchFamily="2" charset="-78"/>
            </a:endParaRPr>
          </a:p>
          <a:p>
            <a:pPr algn="just" rtl="1"/>
            <a:r>
              <a:rPr lang="fa-IR" sz="2800" dirty="0">
                <a:cs typeface="B Nazanin" pitchFamily="2" charset="-78"/>
              </a:rPr>
              <a:t>این سوء تفاهم که کار تربیتی در مدارس جدید آسان تر از مدارس قدیم است باعث پیدایش انتقادهای شدیدی شده است. تعلیم و تربیت جدید از این لحاظ که با قوانین رشد سازگار است ساده تر از تعلیم و تربیت قدیم می باشد ولی سادگی با آسان بودن فرق دارد.</a:t>
            </a:r>
            <a:endParaRPr lang="en-US" sz="2800" dirty="0">
              <a:cs typeface="B Nazanin" pitchFamily="2" charset="-78"/>
            </a:endParaRPr>
          </a:p>
          <a:p>
            <a:pPr algn="r" rtl="1"/>
            <a:endParaRPr lang="en-US" dirty="0"/>
          </a:p>
        </p:txBody>
      </p:sp>
    </p:spTree>
    <p:extLst>
      <p:ext uri="{BB962C8B-B14F-4D97-AF65-F5344CB8AC3E}">
        <p14:creationId xmlns:p14="http://schemas.microsoft.com/office/powerpoint/2010/main" val="232022654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itchFamily="2" charset="-78"/>
              </a:rPr>
              <a:t>میزانهای تجربه را نام ببرید </a:t>
            </a:r>
            <a:r>
              <a:rPr lang="fa-IR" dirty="0" smtClean="0">
                <a:cs typeface="B Titr" pitchFamily="2" charset="-78"/>
              </a:rPr>
              <a:t>:</a:t>
            </a:r>
            <a:endParaRPr lang="en-US" dirty="0">
              <a:cs typeface="B Titr" pitchFamily="2" charset="-78"/>
            </a:endParaRPr>
          </a:p>
        </p:txBody>
      </p:sp>
      <p:graphicFrame>
        <p:nvGraphicFramePr>
          <p:cNvPr id="5" name="Diagram 4"/>
          <p:cNvGraphicFramePr/>
          <p:nvPr>
            <p:extLst>
              <p:ext uri="{D42A27DB-BD31-4B8C-83A1-F6EECF244321}">
                <p14:modId xmlns:p14="http://schemas.microsoft.com/office/powerpoint/2010/main" val="2831556390"/>
              </p:ext>
            </p:extLst>
          </p:nvPr>
        </p:nvGraphicFramePr>
        <p:xfrm>
          <a:off x="1524000" y="18288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93483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
                                            <p:graphicEl>
                                              <a:dgm id="{CA70403D-5BE5-476E-94B3-BFF466F93E7F}"/>
                                            </p:graphicEl>
                                          </p:spTgt>
                                        </p:tgtEl>
                                        <p:attrNameLst>
                                          <p:attrName>style.visibility</p:attrName>
                                        </p:attrNameLst>
                                      </p:cBhvr>
                                      <p:to>
                                        <p:strVal val="visible"/>
                                      </p:to>
                                    </p:set>
                                    <p:animEffect transition="in" filter="wipe(right)">
                                      <p:cBhvr>
                                        <p:cTn id="7" dur="1600"/>
                                        <p:tgtEl>
                                          <p:spTgt spid="5">
                                            <p:graphicEl>
                                              <a:dgm id="{CA70403D-5BE5-476E-94B3-BFF466F93E7F}"/>
                                            </p:graphicEl>
                                          </p:spTgt>
                                        </p:tgtEl>
                                      </p:cBhvr>
                                    </p:animEffect>
                                  </p:childTnLst>
                                </p:cTn>
                              </p:par>
                            </p:childTnLst>
                          </p:cTn>
                        </p:par>
                        <p:par>
                          <p:cTn id="8" fill="hold">
                            <p:stCondLst>
                              <p:cond delay="1600"/>
                            </p:stCondLst>
                            <p:childTnLst>
                              <p:par>
                                <p:cTn id="9" presetID="22" presetClass="entr" presetSubtype="2" fill="hold" grpId="0" nodeType="afterEffect">
                                  <p:stCondLst>
                                    <p:cond delay="0"/>
                                  </p:stCondLst>
                                  <p:childTnLst>
                                    <p:set>
                                      <p:cBhvr>
                                        <p:cTn id="10" dur="1" fill="hold">
                                          <p:stCondLst>
                                            <p:cond delay="0"/>
                                          </p:stCondLst>
                                        </p:cTn>
                                        <p:tgtEl>
                                          <p:spTgt spid="5">
                                            <p:graphicEl>
                                              <a:dgm id="{0C35D941-359B-446B-8B2D-600DA295B5EB}"/>
                                            </p:graphicEl>
                                          </p:spTgt>
                                        </p:tgtEl>
                                        <p:attrNameLst>
                                          <p:attrName>style.visibility</p:attrName>
                                        </p:attrNameLst>
                                      </p:cBhvr>
                                      <p:to>
                                        <p:strVal val="visible"/>
                                      </p:to>
                                    </p:set>
                                    <p:animEffect transition="in" filter="wipe(right)">
                                      <p:cBhvr>
                                        <p:cTn id="11" dur="500"/>
                                        <p:tgtEl>
                                          <p:spTgt spid="5">
                                            <p:graphicEl>
                                              <a:dgm id="{0C35D941-359B-446B-8B2D-600DA295B5EB}"/>
                                            </p:graphicEl>
                                          </p:spTgt>
                                        </p:tgtEl>
                                      </p:cBhvr>
                                    </p:animEffect>
                                  </p:childTnLst>
                                </p:cTn>
                              </p:par>
                            </p:childTnLst>
                          </p:cTn>
                        </p:par>
                        <p:par>
                          <p:cTn id="12" fill="hold">
                            <p:stCondLst>
                              <p:cond delay="2100"/>
                            </p:stCondLst>
                            <p:childTnLst>
                              <p:par>
                                <p:cTn id="13" presetID="22" presetClass="entr" presetSubtype="2" fill="hold" grpId="0" nodeType="afterEffect">
                                  <p:stCondLst>
                                    <p:cond delay="0"/>
                                  </p:stCondLst>
                                  <p:childTnLst>
                                    <p:set>
                                      <p:cBhvr>
                                        <p:cTn id="14" dur="1" fill="hold">
                                          <p:stCondLst>
                                            <p:cond delay="0"/>
                                          </p:stCondLst>
                                        </p:cTn>
                                        <p:tgtEl>
                                          <p:spTgt spid="5">
                                            <p:graphicEl>
                                              <a:dgm id="{3C668075-EA58-4F2C-814F-0202CEF1FF4F}"/>
                                            </p:graphicEl>
                                          </p:spTgt>
                                        </p:tgtEl>
                                        <p:attrNameLst>
                                          <p:attrName>style.visibility</p:attrName>
                                        </p:attrNameLst>
                                      </p:cBhvr>
                                      <p:to>
                                        <p:strVal val="visible"/>
                                      </p:to>
                                    </p:set>
                                    <p:animEffect transition="in" filter="wipe(right)">
                                      <p:cBhvr>
                                        <p:cTn id="15" dur="500"/>
                                        <p:tgtEl>
                                          <p:spTgt spid="5">
                                            <p:graphicEl>
                                              <a:dgm id="{3C668075-EA58-4F2C-814F-0202CEF1FF4F}"/>
                                            </p:graphicEl>
                                          </p:spTgt>
                                        </p:tgtEl>
                                      </p:cBhvr>
                                    </p:animEffect>
                                  </p:childTnLst>
                                </p:cTn>
                              </p:par>
                            </p:childTnLst>
                          </p:cTn>
                        </p:par>
                        <p:par>
                          <p:cTn id="16" fill="hold">
                            <p:stCondLst>
                              <p:cond delay="2600"/>
                            </p:stCondLst>
                            <p:childTnLst>
                              <p:par>
                                <p:cTn id="17" presetID="22" presetClass="entr" presetSubtype="2" fill="hold" grpId="0" nodeType="afterEffect">
                                  <p:stCondLst>
                                    <p:cond delay="0"/>
                                  </p:stCondLst>
                                  <p:childTnLst>
                                    <p:set>
                                      <p:cBhvr>
                                        <p:cTn id="18" dur="1" fill="hold">
                                          <p:stCondLst>
                                            <p:cond delay="0"/>
                                          </p:stCondLst>
                                        </p:cTn>
                                        <p:tgtEl>
                                          <p:spTgt spid="5">
                                            <p:graphicEl>
                                              <a:dgm id="{86BAAEEE-57AB-41F0-BB8F-BCEA9793F34E}"/>
                                            </p:graphicEl>
                                          </p:spTgt>
                                        </p:tgtEl>
                                        <p:attrNameLst>
                                          <p:attrName>style.visibility</p:attrName>
                                        </p:attrNameLst>
                                      </p:cBhvr>
                                      <p:to>
                                        <p:strVal val="visible"/>
                                      </p:to>
                                    </p:set>
                                    <p:animEffect transition="in" filter="wipe(right)">
                                      <p:cBhvr>
                                        <p:cTn id="19" dur="500"/>
                                        <p:tgtEl>
                                          <p:spTgt spid="5">
                                            <p:graphicEl>
                                              <a:dgm id="{86BAAEEE-57AB-41F0-BB8F-BCEA9793F34E}"/>
                                            </p:graphicEl>
                                          </p:spTgt>
                                        </p:tgtEl>
                                      </p:cBhvr>
                                    </p:animEffect>
                                  </p:childTnLst>
                                </p:cTn>
                              </p:par>
                            </p:childTnLst>
                          </p:cTn>
                        </p:par>
                        <p:par>
                          <p:cTn id="20" fill="hold">
                            <p:stCondLst>
                              <p:cond delay="3100"/>
                            </p:stCondLst>
                            <p:childTnLst>
                              <p:par>
                                <p:cTn id="21" presetID="22" presetClass="entr" presetSubtype="2" fill="hold" grpId="0" nodeType="afterEffect">
                                  <p:stCondLst>
                                    <p:cond delay="0"/>
                                  </p:stCondLst>
                                  <p:childTnLst>
                                    <p:set>
                                      <p:cBhvr>
                                        <p:cTn id="22" dur="1" fill="hold">
                                          <p:stCondLst>
                                            <p:cond delay="0"/>
                                          </p:stCondLst>
                                        </p:cTn>
                                        <p:tgtEl>
                                          <p:spTgt spid="5">
                                            <p:graphicEl>
                                              <a:dgm id="{0238E79A-438F-4C8C-8432-A60CF6F1C77B}"/>
                                            </p:graphicEl>
                                          </p:spTgt>
                                        </p:tgtEl>
                                        <p:attrNameLst>
                                          <p:attrName>style.visibility</p:attrName>
                                        </p:attrNameLst>
                                      </p:cBhvr>
                                      <p:to>
                                        <p:strVal val="visible"/>
                                      </p:to>
                                    </p:set>
                                    <p:animEffect transition="in" filter="wipe(right)">
                                      <p:cBhvr>
                                        <p:cTn id="23" dur="500"/>
                                        <p:tgtEl>
                                          <p:spTgt spid="5">
                                            <p:graphicEl>
                                              <a:dgm id="{0238E79A-438F-4C8C-8432-A60CF6F1C77B}"/>
                                            </p:graphicEl>
                                          </p:spTgt>
                                        </p:tgtEl>
                                      </p:cBhvr>
                                    </p:animEffect>
                                  </p:childTnLst>
                                </p:cTn>
                              </p:par>
                            </p:childTnLst>
                          </p:cTn>
                        </p:par>
                        <p:par>
                          <p:cTn id="24" fill="hold">
                            <p:stCondLst>
                              <p:cond delay="3600"/>
                            </p:stCondLst>
                            <p:childTnLst>
                              <p:par>
                                <p:cTn id="25" presetID="22" presetClass="entr" presetSubtype="2" fill="hold" grpId="0" nodeType="afterEffect">
                                  <p:stCondLst>
                                    <p:cond delay="0"/>
                                  </p:stCondLst>
                                  <p:childTnLst>
                                    <p:set>
                                      <p:cBhvr>
                                        <p:cTn id="26" dur="1" fill="hold">
                                          <p:stCondLst>
                                            <p:cond delay="0"/>
                                          </p:stCondLst>
                                        </p:cTn>
                                        <p:tgtEl>
                                          <p:spTgt spid="5">
                                            <p:graphicEl>
                                              <a:dgm id="{11B0153B-FEFD-41D7-A09E-98C7A11C2193}"/>
                                            </p:graphicEl>
                                          </p:spTgt>
                                        </p:tgtEl>
                                        <p:attrNameLst>
                                          <p:attrName>style.visibility</p:attrName>
                                        </p:attrNameLst>
                                      </p:cBhvr>
                                      <p:to>
                                        <p:strVal val="visible"/>
                                      </p:to>
                                    </p:set>
                                    <p:animEffect transition="in" filter="wipe(right)">
                                      <p:cBhvr>
                                        <p:cTn id="27" dur="500"/>
                                        <p:tgtEl>
                                          <p:spTgt spid="5">
                                            <p:graphicEl>
                                              <a:dgm id="{11B0153B-FEFD-41D7-A09E-98C7A11C2193}"/>
                                            </p:graphicEl>
                                          </p:spTgt>
                                        </p:tgtEl>
                                      </p:cBhvr>
                                    </p:animEffect>
                                  </p:childTnLst>
                                </p:cTn>
                              </p:par>
                            </p:childTnLst>
                          </p:cTn>
                        </p:par>
                        <p:par>
                          <p:cTn id="28" fill="hold">
                            <p:stCondLst>
                              <p:cond delay="4100"/>
                            </p:stCondLst>
                            <p:childTnLst>
                              <p:par>
                                <p:cTn id="29" presetID="22" presetClass="entr" presetSubtype="2" fill="hold" grpId="0" nodeType="afterEffect">
                                  <p:stCondLst>
                                    <p:cond delay="0"/>
                                  </p:stCondLst>
                                  <p:childTnLst>
                                    <p:set>
                                      <p:cBhvr>
                                        <p:cTn id="30" dur="1" fill="hold">
                                          <p:stCondLst>
                                            <p:cond delay="0"/>
                                          </p:stCondLst>
                                        </p:cTn>
                                        <p:tgtEl>
                                          <p:spTgt spid="5">
                                            <p:graphicEl>
                                              <a:dgm id="{D8B3BD23-2264-4D01-96B0-B51F2F557E71}"/>
                                            </p:graphicEl>
                                          </p:spTgt>
                                        </p:tgtEl>
                                        <p:attrNameLst>
                                          <p:attrName>style.visibility</p:attrName>
                                        </p:attrNameLst>
                                      </p:cBhvr>
                                      <p:to>
                                        <p:strVal val="visible"/>
                                      </p:to>
                                    </p:set>
                                    <p:animEffect transition="in" filter="wipe(right)">
                                      <p:cBhvr>
                                        <p:cTn id="31" dur="500"/>
                                        <p:tgtEl>
                                          <p:spTgt spid="5">
                                            <p:graphicEl>
                                              <a:dgm id="{D8B3BD23-2264-4D01-96B0-B51F2F557E71}"/>
                                            </p:graphicEl>
                                          </p:spTgt>
                                        </p:tgtEl>
                                      </p:cBhvr>
                                    </p:animEffect>
                                  </p:childTnLst>
                                </p:cTn>
                              </p:par>
                            </p:childTnLst>
                          </p:cTn>
                        </p:par>
                        <p:par>
                          <p:cTn id="32" fill="hold">
                            <p:stCondLst>
                              <p:cond delay="4600"/>
                            </p:stCondLst>
                            <p:childTnLst>
                              <p:par>
                                <p:cTn id="33" presetID="22" presetClass="entr" presetSubtype="2" fill="hold" grpId="0" nodeType="afterEffect">
                                  <p:stCondLst>
                                    <p:cond delay="0"/>
                                  </p:stCondLst>
                                  <p:childTnLst>
                                    <p:set>
                                      <p:cBhvr>
                                        <p:cTn id="34" dur="1" fill="hold">
                                          <p:stCondLst>
                                            <p:cond delay="0"/>
                                          </p:stCondLst>
                                        </p:cTn>
                                        <p:tgtEl>
                                          <p:spTgt spid="5">
                                            <p:graphicEl>
                                              <a:dgm id="{3A228115-19EB-4664-BCC1-F11F964DE512}"/>
                                            </p:graphicEl>
                                          </p:spTgt>
                                        </p:tgtEl>
                                        <p:attrNameLst>
                                          <p:attrName>style.visibility</p:attrName>
                                        </p:attrNameLst>
                                      </p:cBhvr>
                                      <p:to>
                                        <p:strVal val="visible"/>
                                      </p:to>
                                    </p:set>
                                    <p:animEffect transition="in" filter="wipe(right)">
                                      <p:cBhvr>
                                        <p:cTn id="35" dur="500"/>
                                        <p:tgtEl>
                                          <p:spTgt spid="5">
                                            <p:graphicEl>
                                              <a:dgm id="{3A228115-19EB-4664-BCC1-F11F964DE512}"/>
                                            </p:graphicEl>
                                          </p:spTgt>
                                        </p:tgtEl>
                                      </p:cBhvr>
                                    </p:animEffect>
                                  </p:childTnLst>
                                </p:cTn>
                              </p:par>
                            </p:childTnLst>
                          </p:cTn>
                        </p:par>
                        <p:par>
                          <p:cTn id="36" fill="hold">
                            <p:stCondLst>
                              <p:cond delay="5100"/>
                            </p:stCondLst>
                            <p:childTnLst>
                              <p:par>
                                <p:cTn id="37" presetID="22" presetClass="entr" presetSubtype="2" fill="hold" grpId="0" nodeType="afterEffect">
                                  <p:stCondLst>
                                    <p:cond delay="0"/>
                                  </p:stCondLst>
                                  <p:childTnLst>
                                    <p:set>
                                      <p:cBhvr>
                                        <p:cTn id="38" dur="1" fill="hold">
                                          <p:stCondLst>
                                            <p:cond delay="0"/>
                                          </p:stCondLst>
                                        </p:cTn>
                                        <p:tgtEl>
                                          <p:spTgt spid="5">
                                            <p:graphicEl>
                                              <a:dgm id="{E3726AEA-897D-43BE-AF95-604F9D270FE4}"/>
                                            </p:graphicEl>
                                          </p:spTgt>
                                        </p:tgtEl>
                                        <p:attrNameLst>
                                          <p:attrName>style.visibility</p:attrName>
                                        </p:attrNameLst>
                                      </p:cBhvr>
                                      <p:to>
                                        <p:strVal val="visible"/>
                                      </p:to>
                                    </p:set>
                                    <p:animEffect transition="in" filter="wipe(right)">
                                      <p:cBhvr>
                                        <p:cTn id="39" dur="500"/>
                                        <p:tgtEl>
                                          <p:spTgt spid="5">
                                            <p:graphicEl>
                                              <a:dgm id="{E3726AEA-897D-43BE-AF95-604F9D270FE4}"/>
                                            </p:graphicEl>
                                          </p:spTgt>
                                        </p:tgtEl>
                                      </p:cBhvr>
                                    </p:animEffect>
                                  </p:childTnLst>
                                </p:cTn>
                              </p:par>
                            </p:childTnLst>
                          </p:cTn>
                        </p:par>
                        <p:par>
                          <p:cTn id="40" fill="hold">
                            <p:stCondLst>
                              <p:cond delay="5600"/>
                            </p:stCondLst>
                            <p:childTnLst>
                              <p:par>
                                <p:cTn id="41" presetID="22" presetClass="entr" presetSubtype="2" fill="hold" grpId="0" nodeType="afterEffect">
                                  <p:stCondLst>
                                    <p:cond delay="0"/>
                                  </p:stCondLst>
                                  <p:childTnLst>
                                    <p:set>
                                      <p:cBhvr>
                                        <p:cTn id="42" dur="1" fill="hold">
                                          <p:stCondLst>
                                            <p:cond delay="0"/>
                                          </p:stCondLst>
                                        </p:cTn>
                                        <p:tgtEl>
                                          <p:spTgt spid="5">
                                            <p:graphicEl>
                                              <a:dgm id="{F0A89722-71A7-4227-AD43-684E5D2F5623}"/>
                                            </p:graphicEl>
                                          </p:spTgt>
                                        </p:tgtEl>
                                        <p:attrNameLst>
                                          <p:attrName>style.visibility</p:attrName>
                                        </p:attrNameLst>
                                      </p:cBhvr>
                                      <p:to>
                                        <p:strVal val="visible"/>
                                      </p:to>
                                    </p:set>
                                    <p:animEffect transition="in" filter="wipe(right)">
                                      <p:cBhvr>
                                        <p:cTn id="43" dur="500"/>
                                        <p:tgtEl>
                                          <p:spTgt spid="5">
                                            <p:graphicEl>
                                              <a:dgm id="{F0A89722-71A7-4227-AD43-684E5D2F5623}"/>
                                            </p:graphicEl>
                                          </p:spTgt>
                                        </p:tgtEl>
                                      </p:cBhvr>
                                    </p:animEffect>
                                  </p:childTnLst>
                                </p:cTn>
                              </p:par>
                            </p:childTnLst>
                          </p:cTn>
                        </p:par>
                        <p:par>
                          <p:cTn id="44" fill="hold">
                            <p:stCondLst>
                              <p:cond delay="6100"/>
                            </p:stCondLst>
                            <p:childTnLst>
                              <p:par>
                                <p:cTn id="45" presetID="22" presetClass="entr" presetSubtype="2" fill="hold" grpId="0" nodeType="afterEffect">
                                  <p:stCondLst>
                                    <p:cond delay="0"/>
                                  </p:stCondLst>
                                  <p:childTnLst>
                                    <p:set>
                                      <p:cBhvr>
                                        <p:cTn id="46" dur="1" fill="hold">
                                          <p:stCondLst>
                                            <p:cond delay="0"/>
                                          </p:stCondLst>
                                        </p:cTn>
                                        <p:tgtEl>
                                          <p:spTgt spid="5">
                                            <p:graphicEl>
                                              <a:dgm id="{7F88BB35-53EB-4769-B430-B9EFC4FB134C}"/>
                                            </p:graphicEl>
                                          </p:spTgt>
                                        </p:tgtEl>
                                        <p:attrNameLst>
                                          <p:attrName>style.visibility</p:attrName>
                                        </p:attrNameLst>
                                      </p:cBhvr>
                                      <p:to>
                                        <p:strVal val="visible"/>
                                      </p:to>
                                    </p:set>
                                    <p:animEffect transition="in" filter="wipe(right)">
                                      <p:cBhvr>
                                        <p:cTn id="47" dur="500"/>
                                        <p:tgtEl>
                                          <p:spTgt spid="5">
                                            <p:graphicEl>
                                              <a:dgm id="{7F88BB35-53EB-4769-B430-B9EFC4FB134C}"/>
                                            </p:graphicEl>
                                          </p:spTgt>
                                        </p:tgtEl>
                                      </p:cBhvr>
                                    </p:animEffect>
                                  </p:childTnLst>
                                </p:cTn>
                              </p:par>
                            </p:childTnLst>
                          </p:cTn>
                        </p:par>
                        <p:par>
                          <p:cTn id="48" fill="hold">
                            <p:stCondLst>
                              <p:cond delay="6600"/>
                            </p:stCondLst>
                            <p:childTnLst>
                              <p:par>
                                <p:cTn id="49" presetID="22" presetClass="entr" presetSubtype="2" fill="hold" grpId="0" nodeType="afterEffect">
                                  <p:stCondLst>
                                    <p:cond delay="0"/>
                                  </p:stCondLst>
                                  <p:childTnLst>
                                    <p:set>
                                      <p:cBhvr>
                                        <p:cTn id="50" dur="1" fill="hold">
                                          <p:stCondLst>
                                            <p:cond delay="0"/>
                                          </p:stCondLst>
                                        </p:cTn>
                                        <p:tgtEl>
                                          <p:spTgt spid="5">
                                            <p:graphicEl>
                                              <a:dgm id="{8C28A12B-7480-4D23-82B6-8E34957BF99A}"/>
                                            </p:graphicEl>
                                          </p:spTgt>
                                        </p:tgtEl>
                                        <p:attrNameLst>
                                          <p:attrName>style.visibility</p:attrName>
                                        </p:attrNameLst>
                                      </p:cBhvr>
                                      <p:to>
                                        <p:strVal val="visible"/>
                                      </p:to>
                                    </p:set>
                                    <p:animEffect transition="in" filter="wipe(right)">
                                      <p:cBhvr>
                                        <p:cTn id="51" dur="500"/>
                                        <p:tgtEl>
                                          <p:spTgt spid="5">
                                            <p:graphicEl>
                                              <a:dgm id="{8C28A12B-7480-4D23-82B6-8E34957BF9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dirty="0">
                <a:cs typeface="B Titr" pitchFamily="2" charset="-78"/>
              </a:rPr>
              <a:t>اصل ادامه یا پیوستگی:</a:t>
            </a:r>
            <a:endParaRPr lang="en-US" dirty="0">
              <a:cs typeface="B Titr" pitchFamily="2" charset="-78"/>
            </a:endParaRPr>
          </a:p>
        </p:txBody>
      </p:sp>
      <p:sp>
        <p:nvSpPr>
          <p:cNvPr id="3" name="Content Placeholder 2"/>
          <p:cNvSpPr>
            <a:spLocks noGrp="1"/>
          </p:cNvSpPr>
          <p:nvPr>
            <p:ph sz="quarter" idx="1"/>
          </p:nvPr>
        </p:nvSpPr>
        <p:spPr/>
        <p:txBody>
          <a:bodyPr>
            <a:normAutofit/>
          </a:bodyPr>
          <a:lstStyle/>
          <a:p>
            <a:pPr marL="0" indent="0" algn="r" rtl="1">
              <a:buNone/>
            </a:pPr>
            <a:r>
              <a:rPr lang="fa-IR" sz="2800" dirty="0">
                <a:cs typeface="B Nazanin" pitchFamily="2" charset="-78"/>
              </a:rPr>
              <a:t>قبل از بررسی اصل ادامه جان دیوئی یکی از </a:t>
            </a:r>
            <a:r>
              <a:rPr lang="fa-IR" sz="2800" dirty="0" smtClean="0">
                <a:cs typeface="B Nazanin" pitchFamily="2" charset="-78"/>
              </a:rPr>
              <a:t>خصوصیات </a:t>
            </a:r>
            <a:r>
              <a:rPr lang="fa-IR" sz="2800" dirty="0">
                <a:cs typeface="B Nazanin" pitchFamily="2" charset="-78"/>
              </a:rPr>
              <a:t>مدارس جدید را که توجه به ایده آل های دموکراتیک باشد ذکر می کند و روش تعلیم و تربیت جدید را ملایم و سازگار با طبیعت انسان می داند.</a:t>
            </a:r>
            <a:endParaRPr lang="en-US" sz="2800" dirty="0">
              <a:cs typeface="B Nazanin" pitchFamily="2" charset="-78"/>
            </a:endParaRPr>
          </a:p>
          <a:p>
            <a:pPr marL="0" indent="0" algn="r" rtl="1">
              <a:buNone/>
            </a:pPr>
            <a:r>
              <a:rPr lang="fa-IR" sz="2800" dirty="0">
                <a:cs typeface="B Nazanin" pitchFamily="2" charset="-78"/>
              </a:rPr>
              <a:t>جان دیوئی چند سوال مطرح می کند.</a:t>
            </a:r>
            <a:endParaRPr lang="en-US" sz="2800" dirty="0">
              <a:cs typeface="B Nazanin" pitchFamily="2" charset="-78"/>
            </a:endParaRPr>
          </a:p>
          <a:p>
            <a:pPr algn="r" rtl="1"/>
            <a:r>
              <a:rPr lang="fa-IR" sz="2800" dirty="0">
                <a:cs typeface="B Nazanin" pitchFamily="2" charset="-78"/>
              </a:rPr>
              <a:t>آیا ترتیبات اجتماعی دموکراتیک رشد انسان را در زمینه تجربه بهتر فراهم نمی سازد؟</a:t>
            </a:r>
            <a:endParaRPr lang="en-US" sz="2800" dirty="0">
              <a:cs typeface="B Nazanin" pitchFamily="2" charset="-78"/>
            </a:endParaRPr>
          </a:p>
          <a:p>
            <a:pPr algn="r" rtl="1"/>
            <a:r>
              <a:rPr lang="fa-IR" sz="2800" dirty="0">
                <a:cs typeface="B Nazanin" pitchFamily="2" charset="-78"/>
              </a:rPr>
              <a:t>آیا رعایت آزادی فردی و حسن همجواری و ارتباط افراد بهتر از روش ارعاب و فشار نیست؟</a:t>
            </a:r>
            <a:endParaRPr lang="en-US" sz="2800" dirty="0">
              <a:cs typeface="B Nazanin" pitchFamily="2" charset="-78"/>
            </a:endParaRPr>
          </a:p>
          <a:p>
            <a:pPr algn="r" rtl="1"/>
            <a:r>
              <a:rPr lang="fa-IR" sz="2800" dirty="0">
                <a:cs typeface="B Nazanin" pitchFamily="2" charset="-78"/>
              </a:rPr>
              <a:t>آیا مشاوره و تبادل نظر کیفیت تجربه را بهتر نمی سازد؟</a:t>
            </a:r>
            <a:endParaRPr lang="en-US" sz="2800" dirty="0">
              <a:cs typeface="B Nazanin" pitchFamily="2" charset="-78"/>
            </a:endParaRPr>
          </a:p>
        </p:txBody>
      </p:sp>
    </p:spTree>
    <p:extLst>
      <p:ext uri="{BB962C8B-B14F-4D97-AF65-F5344CB8AC3E}">
        <p14:creationId xmlns:p14="http://schemas.microsoft.com/office/powerpoint/2010/main" val="35975522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endParaRPr lang="en-US"/>
          </a:p>
        </p:txBody>
      </p:sp>
      <p:sp>
        <p:nvSpPr>
          <p:cNvPr id="3" name="Content Placeholder 2"/>
          <p:cNvSpPr>
            <a:spLocks noGrp="1"/>
          </p:cNvSpPr>
          <p:nvPr>
            <p:ph sz="quarter" idx="1"/>
          </p:nvPr>
        </p:nvSpPr>
        <p:spPr/>
        <p:txBody>
          <a:bodyPr>
            <a:normAutofit fontScale="92500" lnSpcReduction="20000"/>
          </a:bodyPr>
          <a:lstStyle/>
          <a:p>
            <a:pPr algn="just" rtl="1"/>
            <a:r>
              <a:rPr lang="fa-IR" sz="2800" dirty="0">
                <a:cs typeface="B Nazanin" pitchFamily="2" charset="-78"/>
              </a:rPr>
              <a:t>اصل ادامه متکی بر عادات است.</a:t>
            </a:r>
            <a:endParaRPr lang="en-US" sz="2800" dirty="0">
              <a:cs typeface="B Nazanin" pitchFamily="2" charset="-78"/>
            </a:endParaRPr>
          </a:p>
          <a:p>
            <a:pPr algn="just" rtl="1"/>
            <a:r>
              <a:rPr lang="fa-IR" sz="3000" dirty="0">
                <a:cs typeface="B Nazanin" pitchFamily="2" charset="-78"/>
              </a:rPr>
              <a:t>بعضی عادات را عبارت از راه ثابت و معین انجام امور می دانند.</a:t>
            </a:r>
            <a:endParaRPr lang="en-US" sz="3000" dirty="0">
              <a:cs typeface="B Nazanin" pitchFamily="2" charset="-78"/>
            </a:endParaRPr>
          </a:p>
          <a:p>
            <a:pPr algn="just" rtl="1"/>
            <a:r>
              <a:rPr lang="fa-IR" sz="3000" dirty="0">
                <a:cs typeface="B Nazanin" pitchFamily="2" charset="-78"/>
              </a:rPr>
              <a:t>یکی از این خصوصیات تغییری است که تغییری است که عادت در فرد به وجود می آورد و این تغییر در کیفیت تجربیات بعدی شخص تاثیر می کند. عادت در اینجا روی احساس و نظر فرد موثر است.</a:t>
            </a:r>
            <a:endParaRPr lang="en-US" sz="3000" dirty="0">
              <a:cs typeface="B Nazanin" pitchFamily="2" charset="-78"/>
            </a:endParaRPr>
          </a:p>
          <a:p>
            <a:pPr algn="just" rtl="1"/>
            <a:r>
              <a:rPr lang="fa-IR" sz="3000" dirty="0">
                <a:cs typeface="B Nazanin" pitchFamily="2" charset="-78"/>
              </a:rPr>
              <a:t>به این معنی اصل ادامه تجربه یعنی اینکه هر تجربه چیزی از تجربیات گذشته اخذ می کند و به نحوی و از طریقی در تجربیات آینده تاثیر می نماید.</a:t>
            </a:r>
            <a:endParaRPr lang="en-US" sz="3000" dirty="0">
              <a:cs typeface="B Nazanin" pitchFamily="2" charset="-78"/>
            </a:endParaRPr>
          </a:p>
          <a:p>
            <a:pPr algn="just" rtl="1"/>
            <a:r>
              <a:rPr lang="fa-IR" sz="3000" dirty="0">
                <a:cs typeface="B Nazanin" pitchFamily="2" charset="-78"/>
              </a:rPr>
              <a:t>اصل ادامه تجربه در تمام موارد صدق می کند. یعنی هر تجربه ای چیزی از گذشته اخذ می کند و به نحوی در تجربیات آینده تاثیر دارد. حتی این امر در مورد بعضی از اعمال ماشینی یا مهارتهای خود به خود نیز نمایان است.</a:t>
            </a:r>
            <a:endParaRPr lang="en-US" sz="3000" dirty="0">
              <a:cs typeface="B Nazanin" pitchFamily="2" charset="-78"/>
            </a:endParaRPr>
          </a:p>
          <a:p>
            <a:pPr algn="r" rtl="1"/>
            <a:endParaRPr lang="en-US" dirty="0"/>
          </a:p>
        </p:txBody>
      </p:sp>
    </p:spTree>
    <p:extLst>
      <p:ext uri="{BB962C8B-B14F-4D97-AF65-F5344CB8AC3E}">
        <p14:creationId xmlns:p14="http://schemas.microsoft.com/office/powerpoint/2010/main" val="189388544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endParaRPr lang="en-US" dirty="0"/>
          </a:p>
        </p:txBody>
      </p:sp>
      <p:sp>
        <p:nvSpPr>
          <p:cNvPr id="3" name="Content Placeholder 2"/>
          <p:cNvSpPr>
            <a:spLocks noGrp="1"/>
          </p:cNvSpPr>
          <p:nvPr>
            <p:ph sz="quarter" idx="1"/>
          </p:nvPr>
        </p:nvSpPr>
        <p:spPr/>
        <p:txBody>
          <a:bodyPr/>
          <a:lstStyle/>
          <a:p>
            <a:pPr algn="just" rtl="1"/>
            <a:r>
              <a:rPr lang="fa-IR" sz="2800" dirty="0">
                <a:cs typeface="B Nazanin" pitchFamily="2" charset="-78"/>
              </a:rPr>
              <a:t>شرایطی که تجربه در آن صورت می گیرد باید طوری ترتیب داده شود که فرد را برای رشد بیشتر تحریک کند.. در ای زمینه درک تجربیات و زمینه ای قبلی شاگرد مهم است و معلم نباید تجربیات قبلی خود را به جای تجربیات قبلی شاگرد مبنا و اساس کار قرار دهد.</a:t>
            </a:r>
            <a:endParaRPr lang="en-US" sz="2800" dirty="0">
              <a:cs typeface="B Nazanin" pitchFamily="2" charset="-78"/>
            </a:endParaRPr>
          </a:p>
          <a:p>
            <a:pPr algn="just" rtl="1"/>
            <a:r>
              <a:rPr lang="fa-IR" sz="2800" dirty="0">
                <a:cs typeface="B Nazanin" pitchFamily="2" charset="-78"/>
              </a:rPr>
              <a:t>در این زمینه متوجه باید بود که استعداد هر یک از شاگردان با استعدادهای دیگران متفاوت است.</a:t>
            </a:r>
            <a:endParaRPr lang="en-US" sz="2800" dirty="0">
              <a:cs typeface="B Nazanin" pitchFamily="2" charset="-78"/>
            </a:endParaRPr>
          </a:p>
        </p:txBody>
      </p:sp>
    </p:spTree>
    <p:extLst>
      <p:ext uri="{BB962C8B-B14F-4D97-AF65-F5344CB8AC3E}">
        <p14:creationId xmlns:p14="http://schemas.microsoft.com/office/powerpoint/2010/main" val="234761723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dirty="0">
                <a:cs typeface="B Titr" pitchFamily="2" charset="-78"/>
              </a:rPr>
              <a:t>اصل تاثیر متقابل:</a:t>
            </a:r>
            <a:endParaRPr lang="en-US" dirty="0">
              <a:cs typeface="B Titr" pitchFamily="2" charset="-78"/>
            </a:endParaRPr>
          </a:p>
        </p:txBody>
      </p:sp>
      <p:sp>
        <p:nvSpPr>
          <p:cNvPr id="3" name="Content Placeholder 2"/>
          <p:cNvSpPr>
            <a:spLocks noGrp="1"/>
          </p:cNvSpPr>
          <p:nvPr>
            <p:ph sz="quarter" idx="1"/>
          </p:nvPr>
        </p:nvSpPr>
        <p:spPr/>
        <p:txBody>
          <a:bodyPr>
            <a:normAutofit fontScale="92500" lnSpcReduction="10000"/>
          </a:bodyPr>
          <a:lstStyle/>
          <a:p>
            <a:pPr algn="just" rtl="1"/>
            <a:r>
              <a:rPr lang="fa-IR" sz="2800" dirty="0">
                <a:cs typeface="B Nazanin" pitchFamily="2" charset="-78"/>
              </a:rPr>
              <a:t>هم شرایط بیرونی و هم شرایط درونی برای تجربه فرد مهم هستند.</a:t>
            </a:r>
            <a:endParaRPr lang="en-US" sz="2800" dirty="0">
              <a:cs typeface="B Nazanin" pitchFamily="2" charset="-78"/>
            </a:endParaRPr>
          </a:p>
          <a:p>
            <a:pPr algn="just" rtl="1"/>
            <a:r>
              <a:rPr lang="fa-IR" sz="2800" dirty="0">
                <a:cs typeface="B Nazanin" pitchFamily="2" charset="-78"/>
              </a:rPr>
              <a:t>اصل تاثیر متقابل رابطه این دو عامل را روشن می سازد.</a:t>
            </a:r>
            <a:endParaRPr lang="en-US" sz="2800" dirty="0">
              <a:cs typeface="B Nazanin" pitchFamily="2" charset="-78"/>
            </a:endParaRPr>
          </a:p>
          <a:p>
            <a:pPr algn="just" rtl="1"/>
            <a:r>
              <a:rPr lang="fa-IR" sz="2800" dirty="0">
                <a:cs typeface="B Nazanin" pitchFamily="2" charset="-78"/>
              </a:rPr>
              <a:t>تجربه معمولی نتیجه تاثیر متقابل این دو عامل است.</a:t>
            </a:r>
            <a:endParaRPr lang="en-US" sz="2800" dirty="0">
              <a:cs typeface="B Nazanin" pitchFamily="2" charset="-78"/>
            </a:endParaRPr>
          </a:p>
          <a:p>
            <a:pPr algn="just" rtl="1"/>
            <a:r>
              <a:rPr lang="fa-IR" sz="2800" dirty="0">
                <a:cs typeface="B Nazanin" pitchFamily="2" charset="-78"/>
              </a:rPr>
              <a:t>اشکال کار درمورد تعلیم و تربیت قدیم این نیست که اهمیت خاصی به شرایط خارجی می دهد بلکه غفلت از تاثیر عامل درونی در تجربه در تعلیم و تربیت قدیم، مورد ایراد است.</a:t>
            </a:r>
            <a:endParaRPr lang="en-US" sz="2800" dirty="0">
              <a:cs typeface="B Nazanin" pitchFamily="2" charset="-78"/>
            </a:endParaRPr>
          </a:p>
          <a:p>
            <a:pPr algn="just" rtl="1"/>
            <a:r>
              <a:rPr lang="fa-IR" sz="2800" dirty="0">
                <a:cs typeface="B Nazanin" pitchFamily="2" charset="-78"/>
              </a:rPr>
              <a:t>مفهوم موقعیت و تاثیر متقابل قابل تفکیک نیستند. هر تجربه محصول تاثیر متقابل فرد با نحیط اوست.</a:t>
            </a:r>
            <a:endParaRPr lang="en-US" sz="2800" dirty="0">
              <a:cs typeface="B Nazanin" pitchFamily="2" charset="-78"/>
            </a:endParaRPr>
          </a:p>
          <a:p>
            <a:pPr algn="just" rtl="1"/>
            <a:r>
              <a:rPr lang="fa-IR" sz="3000" dirty="0">
                <a:cs typeface="B Nazanin" pitchFamily="2" charset="-78"/>
              </a:rPr>
              <a:t>محیط به عبارت دیگر از شرایطی تشکیل می شود که روی احتیاجات شخصی، تمایلات، هدف ها و استعدادهای فرد در بوجود آوردن تجربه تاثیر دارد.</a:t>
            </a:r>
            <a:endParaRPr lang="en-US" sz="3000" dirty="0">
              <a:cs typeface="B Nazanin" pitchFamily="2" charset="-78"/>
            </a:endParaRPr>
          </a:p>
        </p:txBody>
      </p:sp>
    </p:spTree>
    <p:extLst>
      <p:ext uri="{BB962C8B-B14F-4D97-AF65-F5344CB8AC3E}">
        <p14:creationId xmlns:p14="http://schemas.microsoft.com/office/powerpoint/2010/main" val="337282328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endParaRPr lang="en-US" dirty="0"/>
          </a:p>
        </p:txBody>
      </p:sp>
      <p:sp>
        <p:nvSpPr>
          <p:cNvPr id="3" name="Content Placeholder 2"/>
          <p:cNvSpPr>
            <a:spLocks noGrp="1"/>
          </p:cNvSpPr>
          <p:nvPr>
            <p:ph sz="quarter" idx="1"/>
          </p:nvPr>
        </p:nvSpPr>
        <p:spPr/>
        <p:txBody>
          <a:bodyPr>
            <a:normAutofit fontScale="92500"/>
          </a:bodyPr>
          <a:lstStyle/>
          <a:p>
            <a:pPr algn="just" rtl="1"/>
            <a:r>
              <a:rPr lang="fa-IR" sz="2800" dirty="0">
                <a:cs typeface="B Nazanin" pitchFamily="2" charset="-78"/>
              </a:rPr>
              <a:t>"اصل ادامه" و "اصل تاثیر متقابل" از یکدیگر جدا نیستند. وحدت نیز دارند و جنبه های عرضی و طولی تجربه را تشکیل می دهند.</a:t>
            </a:r>
            <a:endParaRPr lang="en-US" sz="2800" dirty="0">
              <a:cs typeface="B Nazanin" pitchFamily="2" charset="-78"/>
            </a:endParaRPr>
          </a:p>
          <a:p>
            <a:pPr algn="just" rtl="1"/>
            <a:r>
              <a:rPr lang="fa-IR" sz="2800" dirty="0">
                <a:cs typeface="B Nazanin" pitchFamily="2" charset="-78"/>
              </a:rPr>
              <a:t>وحدت و یگانگی صحیح "ادامه" و "تاثیر متقابل" اهمیت و ارزش تربیتی تجربه را تعیین می کند.</a:t>
            </a:r>
            <a:endParaRPr lang="en-US" sz="2800" dirty="0">
              <a:cs typeface="B Nazanin" pitchFamily="2" charset="-78"/>
            </a:endParaRPr>
          </a:p>
          <a:p>
            <a:pPr algn="just" rtl="1"/>
            <a:r>
              <a:rPr lang="fa-IR" sz="3000" dirty="0">
                <a:cs typeface="B Nazanin" pitchFamily="2" charset="-78"/>
              </a:rPr>
              <a:t>وضع فرد و شرایط ارجی هر دو، عامل مهمی در تجربه هستند.</a:t>
            </a:r>
            <a:endParaRPr lang="en-US" sz="3000" dirty="0">
              <a:cs typeface="B Nazanin" pitchFamily="2" charset="-78"/>
            </a:endParaRPr>
          </a:p>
          <a:p>
            <a:pPr algn="just" rtl="1"/>
            <a:r>
              <a:rPr lang="fa-IR" sz="2800" dirty="0">
                <a:cs typeface="B Nazanin" pitchFamily="2" charset="-78"/>
              </a:rPr>
              <a:t>"اصل ادامه" ارتباط تجربیات فعلی شاگرد را با تجربیات بعدی او لازم می نمود. و آن اینکه ارتباط تجربیات فعلی فرد با آنچه در آینده برای او پیش می آیند نباید باعث شود که مربیان کوشش خود را صرف یاد دادن اموری که در آینده ممکن است برای شاگردان مفید باشد بنماید.</a:t>
            </a:r>
            <a:endParaRPr lang="en-US" sz="2800" dirty="0">
              <a:cs typeface="B Nazanin" pitchFamily="2" charset="-78"/>
            </a:endParaRPr>
          </a:p>
          <a:p>
            <a:pPr algn="just" rtl="1"/>
            <a:r>
              <a:rPr lang="fa-IR" sz="3000" dirty="0">
                <a:cs typeface="B Nazanin" pitchFamily="2" charset="-78"/>
              </a:rPr>
              <a:t>عده ای تصور می کنند که تعلیم و تربیت یعنی آمادگی برای آینده ای که وضع آن مبهم است.</a:t>
            </a:r>
            <a:endParaRPr lang="en-US" sz="3000" dirty="0">
              <a:cs typeface="B Nazanin" pitchFamily="2" charset="-78"/>
            </a:endParaRPr>
          </a:p>
        </p:txBody>
      </p:sp>
    </p:spTree>
    <p:extLst>
      <p:ext uri="{BB962C8B-B14F-4D97-AF65-F5344CB8AC3E}">
        <p14:creationId xmlns:p14="http://schemas.microsoft.com/office/powerpoint/2010/main" val="268468014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3400" y="1066800"/>
            <a:ext cx="7467600" cy="4873752"/>
          </a:xfrm>
        </p:spPr>
        <p:txBody>
          <a:bodyPr>
            <a:noAutofit/>
          </a:bodyPr>
          <a:lstStyle/>
          <a:p>
            <a:pPr marL="0" indent="0" algn="just" rtl="1">
              <a:buNone/>
            </a:pPr>
            <a:r>
              <a:rPr lang="fa-IR" sz="2200" dirty="0">
                <a:cs typeface="B Nazanin" pitchFamily="2" charset="-78"/>
              </a:rPr>
              <a:t>باید توجه داشت که مواد درسی غیرمربوط، تجربیات بی ارتباطی برای شاگردان به وجود می آورد.</a:t>
            </a:r>
            <a:endParaRPr lang="en-US" sz="2200" dirty="0">
              <a:cs typeface="B Nazanin" pitchFamily="2" charset="-78"/>
            </a:endParaRPr>
          </a:p>
          <a:p>
            <a:pPr marL="0" indent="0" algn="just" rtl="1">
              <a:buNone/>
            </a:pPr>
            <a:r>
              <a:rPr lang="fa-IR" sz="2200" dirty="0">
                <a:cs typeface="B Nazanin" pitchFamily="2" charset="-78"/>
              </a:rPr>
              <a:t>در مراحل مختلف حیات، افراد انسان تحت کنترل اجتماعی قرار دارند مثلا بازی کردن.</a:t>
            </a:r>
            <a:endParaRPr lang="en-US" sz="2200" dirty="0">
              <a:cs typeface="B Nazanin" pitchFamily="2" charset="-78"/>
            </a:endParaRPr>
          </a:p>
          <a:p>
            <a:pPr marL="0" indent="0" algn="just" rtl="1">
              <a:buNone/>
            </a:pPr>
            <a:r>
              <a:rPr lang="fa-IR" sz="2200" dirty="0">
                <a:cs typeface="B Nazanin" pitchFamily="2" charset="-78"/>
              </a:rPr>
              <a:t>هر بازی خصوصیاتی دارد که افراد را کنترل می کند. اول اینکه قوانین قسمتی از بازی هستند و جزء بازی محسوب می شوند.</a:t>
            </a:r>
            <a:endParaRPr lang="en-US" sz="2200" dirty="0">
              <a:cs typeface="B Nazanin" pitchFamily="2" charset="-78"/>
            </a:endParaRPr>
          </a:p>
          <a:p>
            <a:pPr marL="0" indent="0" algn="just" rtl="1">
              <a:buNone/>
            </a:pPr>
            <a:r>
              <a:rPr lang="fa-IR" sz="2200" dirty="0">
                <a:cs typeface="B Nazanin" pitchFamily="2" charset="-78"/>
              </a:rPr>
              <a:t>دوم اینکه در بازی یکی از افراد ممکن است مخالف تصمیم معینی باشد و خشمگین شود در این مورد فرد، مخالف با قانون یا تصمیم نیست بلکه می خواهد نشان دهد که قانون بازی رعایت نشده است. سوم اینکه این قوانین به عنوان میزان و استاندارد تلقی می شوند.</a:t>
            </a:r>
            <a:endParaRPr lang="en-US" sz="2200" dirty="0">
              <a:cs typeface="B Nazanin" pitchFamily="2" charset="-78"/>
            </a:endParaRPr>
          </a:p>
          <a:p>
            <a:pPr marL="0" indent="0" algn="just" rtl="1">
              <a:buNone/>
            </a:pPr>
            <a:r>
              <a:rPr lang="fa-IR" sz="2200" dirty="0">
                <a:cs typeface="B Nazanin" pitchFamily="2" charset="-78"/>
              </a:rPr>
              <a:t>در مدارس جدید فعالیت ها جنبه اجتماعی دارند.</a:t>
            </a:r>
            <a:endParaRPr lang="en-US" sz="2200" dirty="0">
              <a:cs typeface="B Nazanin" pitchFamily="2" charset="-78"/>
            </a:endParaRPr>
          </a:p>
          <a:p>
            <a:pPr marL="0" indent="0" algn="just" rtl="1">
              <a:buNone/>
            </a:pPr>
            <a:r>
              <a:rPr lang="fa-IR" sz="2200" dirty="0">
                <a:cs typeface="B Nazanin" pitchFamily="2" charset="-78"/>
              </a:rPr>
              <a:t>بچها طبیعتا اجتماعی هستند و دوری از دیگران آنها را بیشتر از سالمندان ناراحت می سازد.</a:t>
            </a:r>
            <a:endParaRPr lang="en-US" sz="2200" dirty="0">
              <a:cs typeface="B Nazanin" pitchFamily="2" charset="-78"/>
            </a:endParaRPr>
          </a:p>
          <a:p>
            <a:pPr marL="0" indent="0" algn="just" rtl="1">
              <a:buNone/>
            </a:pPr>
            <a:r>
              <a:rPr lang="fa-IR" sz="2200" dirty="0">
                <a:cs typeface="B Nazanin" pitchFamily="2" charset="-78"/>
              </a:rPr>
              <a:t>البته موارد استثنایی نیز هست. بعضی بچها در اثر نفوذ عوامل خارج از مدرسه نمی توانند خود را با زندگی جمعی سازش دهند. در این گونه معلم باید افراد استثنایی را به طور انفرادی مورد مطالعه قرار دهد و عوامل موثر در رفتار آنها را کشف کند.</a:t>
            </a:r>
            <a:endParaRPr lang="en-US" sz="2200" dirty="0">
              <a:cs typeface="B Nazanin" pitchFamily="2" charset="-78"/>
            </a:endParaRPr>
          </a:p>
        </p:txBody>
      </p:sp>
    </p:spTree>
    <p:extLst>
      <p:ext uri="{BB962C8B-B14F-4D97-AF65-F5344CB8AC3E}">
        <p14:creationId xmlns:p14="http://schemas.microsoft.com/office/powerpoint/2010/main" val="37336420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1143000"/>
          </a:xfrm>
        </p:spPr>
        <p:txBody>
          <a:bodyPr>
            <a:normAutofit/>
          </a:bodyPr>
          <a:lstStyle/>
          <a:p>
            <a:pPr algn="r" rtl="1"/>
            <a:r>
              <a:rPr lang="fa-IR" dirty="0">
                <a:cs typeface="B Titr" pitchFamily="2" charset="-78"/>
              </a:rPr>
              <a:t>اصل مربوط به آزادی:</a:t>
            </a:r>
            <a:endParaRPr lang="en-US" dirty="0">
              <a:cs typeface="B Titr" pitchFamily="2" charset="-78"/>
            </a:endParaRPr>
          </a:p>
        </p:txBody>
      </p:sp>
      <p:sp>
        <p:nvSpPr>
          <p:cNvPr id="3" name="Content Placeholder 2"/>
          <p:cNvSpPr>
            <a:spLocks noGrp="1"/>
          </p:cNvSpPr>
          <p:nvPr>
            <p:ph sz="quarter" idx="1"/>
          </p:nvPr>
        </p:nvSpPr>
        <p:spPr>
          <a:xfrm>
            <a:off x="457200" y="1066800"/>
            <a:ext cx="7467600" cy="4873752"/>
          </a:xfrm>
        </p:spPr>
        <p:txBody>
          <a:bodyPr>
            <a:noAutofit/>
          </a:bodyPr>
          <a:lstStyle/>
          <a:p>
            <a:pPr algn="just" rtl="1"/>
            <a:r>
              <a:rPr lang="fa-IR" sz="2200" dirty="0">
                <a:cs typeface="B Nazanin" pitchFamily="2" charset="-78"/>
              </a:rPr>
              <a:t>به نظر جان دیوئی تنها آزادی، آزادی عقل است. آزادی عقل وقتی تحقق پیدا می کند که فرد بتواند قضایای مختلف را مورد مشاهده و بررسی قرار دهد، هدفهای اساسی و با ارزش برای خود انتخاب کند و با استفاده از وسائل مقتضی  برای نیل به هدفهای خود اقدام نماید.</a:t>
            </a:r>
            <a:endParaRPr lang="en-US" sz="2200" dirty="0">
              <a:cs typeface="B Nazanin" pitchFamily="2" charset="-78"/>
            </a:endParaRPr>
          </a:p>
          <a:p>
            <a:pPr algn="just" rtl="1"/>
            <a:r>
              <a:rPr lang="fa-IR" sz="2200" dirty="0">
                <a:cs typeface="B Nazanin" pitchFamily="2" charset="-78"/>
              </a:rPr>
              <a:t>جان دیوئی آزادی را از جنبه های مختلف مورد بحث قرار می دهد. مثلا آزادی حرکت یا آزادی هائی که مربوط به محیط خارجی فرد است. در مقابل این نوع آزادی از ازادی درونی یعنی آزادی فکر و تمایل و هدف بحث می کند و معتقد است که این دو وع آزادی کاملا با هم مربوط هستند.</a:t>
            </a:r>
            <a:endParaRPr lang="en-US" sz="2200" dirty="0">
              <a:cs typeface="B Nazanin" pitchFamily="2" charset="-78"/>
            </a:endParaRPr>
          </a:p>
          <a:p>
            <a:pPr algn="just" rtl="1"/>
            <a:r>
              <a:rPr lang="fa-IR" sz="2200" dirty="0">
                <a:cs typeface="B Nazanin" pitchFamily="2" charset="-78"/>
              </a:rPr>
              <a:t>فوائد از بین بردن محدودیت های خارجی و آزاد گذاردن افراد در مدرسه؟</a:t>
            </a:r>
            <a:endParaRPr lang="en-US" sz="2200" dirty="0">
              <a:cs typeface="B Nazanin" pitchFamily="2" charset="-78"/>
            </a:endParaRPr>
          </a:p>
          <a:p>
            <a:pPr algn="just" rtl="1"/>
            <a:r>
              <a:rPr lang="fa-IR" sz="2200" dirty="0">
                <a:cs typeface="B Nazanin" pitchFamily="2" charset="-78"/>
              </a:rPr>
              <a:t>اول اینکه فرد با استفاده از این آزادی طبیعت خود را آشکار می سازد و معلم بهتر می تواند شاگرد خود را بشناسد و موجبات رشد بیشتر او را فراهم سازد.</a:t>
            </a:r>
            <a:endParaRPr lang="en-US" sz="2200" dirty="0">
              <a:cs typeface="B Nazanin" pitchFamily="2" charset="-78"/>
            </a:endParaRPr>
          </a:p>
          <a:p>
            <a:pPr algn="just" rtl="1"/>
            <a:r>
              <a:rPr lang="fa-IR" sz="2200" dirty="0">
                <a:cs typeface="B Nazanin" pitchFamily="2" charset="-78"/>
              </a:rPr>
              <a:t>دوم آزاد گذاردن افراد، مربوط به یادگیری است. شاگردان در جریان یادگیری حالت انفعالی یا پذیرندگی دارند.</a:t>
            </a:r>
            <a:endParaRPr lang="en-US" sz="2200" dirty="0">
              <a:cs typeface="B Nazanin" pitchFamily="2" charset="-78"/>
            </a:endParaRPr>
          </a:p>
          <a:p>
            <a:pPr algn="just" rtl="1"/>
            <a:r>
              <a:rPr lang="fa-IR" sz="2200" dirty="0">
                <a:cs typeface="B Nazanin" pitchFamily="2" charset="-78"/>
              </a:rPr>
              <a:t>آزاد گذاردن بچها در سلامت و تقویت روحیه آنها موثر است. ولی هیچ یک از این آزادی ها خودبه خود و فی نفسه مطلوب نیست.</a:t>
            </a:r>
            <a:endParaRPr lang="en-US" sz="2200" dirty="0">
              <a:cs typeface="B Nazanin" pitchFamily="2" charset="-78"/>
            </a:endParaRPr>
          </a:p>
        </p:txBody>
      </p:sp>
    </p:spTree>
    <p:extLst>
      <p:ext uri="{BB962C8B-B14F-4D97-AF65-F5344CB8AC3E}">
        <p14:creationId xmlns:p14="http://schemas.microsoft.com/office/powerpoint/2010/main" val="19276287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endParaRPr lang="en-US" dirty="0"/>
          </a:p>
        </p:txBody>
      </p:sp>
      <p:sp>
        <p:nvSpPr>
          <p:cNvPr id="3" name="Content Placeholder 2"/>
          <p:cNvSpPr>
            <a:spLocks noGrp="1"/>
          </p:cNvSpPr>
          <p:nvPr>
            <p:ph sz="quarter" idx="1"/>
          </p:nvPr>
        </p:nvSpPr>
        <p:spPr/>
        <p:txBody>
          <a:bodyPr>
            <a:normAutofit/>
          </a:bodyPr>
          <a:lstStyle/>
          <a:p>
            <a:pPr algn="just" rtl="1"/>
            <a:r>
              <a:rPr lang="fa-IR" sz="2800" dirty="0">
                <a:cs typeface="B Nazanin" pitchFamily="2" charset="-78"/>
              </a:rPr>
              <a:t>به نظر جان دیوئی تمایلات و رغبت ها در هر موردی نقطه شروع را تشکیل می دهند. باید تمایلات و رغبت ها را تحت کنترل درآورد. این کنترل نباید از خارج و به وسیله عوامل خارجی صورت گیرد بلکه قوای درونی فرد مثل قوه فکر و قضاوت باید تمایلات او را تحت کنترل قرار دهند. هدف اصلی تعلیم و تربیت این است که فرد بتواند تحت راهنمائی عقل و خرد خویش عواطف و احساسات خود را کنترل کند.</a:t>
            </a:r>
            <a:endParaRPr lang="en-US" sz="2800" dirty="0">
              <a:cs typeface="B Nazanin" pitchFamily="2" charset="-78"/>
            </a:endParaRPr>
          </a:p>
        </p:txBody>
      </p:sp>
    </p:spTree>
    <p:extLst>
      <p:ext uri="{BB962C8B-B14F-4D97-AF65-F5344CB8AC3E}">
        <p14:creationId xmlns:p14="http://schemas.microsoft.com/office/powerpoint/2010/main" val="219565896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1143000"/>
          </a:xfrm>
        </p:spPr>
        <p:txBody>
          <a:bodyPr>
            <a:normAutofit/>
          </a:bodyPr>
          <a:lstStyle/>
          <a:p>
            <a:pPr algn="r" rtl="1"/>
            <a:r>
              <a:rPr lang="fa-IR" dirty="0">
                <a:cs typeface="B Titr" pitchFamily="2" charset="-78"/>
              </a:rPr>
              <a:t>اصل مربوط به هدف:</a:t>
            </a:r>
            <a:endParaRPr lang="en-US" dirty="0">
              <a:cs typeface="B Titr" pitchFamily="2" charset="-78"/>
            </a:endParaRPr>
          </a:p>
        </p:txBody>
      </p:sp>
      <p:sp>
        <p:nvSpPr>
          <p:cNvPr id="3" name="Content Placeholder 2"/>
          <p:cNvSpPr>
            <a:spLocks noGrp="1"/>
          </p:cNvSpPr>
          <p:nvPr>
            <p:ph sz="quarter" idx="1"/>
          </p:nvPr>
        </p:nvSpPr>
        <p:spPr>
          <a:xfrm>
            <a:off x="457200" y="1219200"/>
            <a:ext cx="7467600" cy="4873752"/>
          </a:xfrm>
        </p:spPr>
        <p:txBody>
          <a:bodyPr>
            <a:noAutofit/>
          </a:bodyPr>
          <a:lstStyle/>
          <a:p>
            <a:pPr algn="just" rtl="1"/>
            <a:r>
              <a:rPr lang="fa-IR" sz="2200" dirty="0">
                <a:cs typeface="B Nazanin" pitchFamily="2" charset="-78"/>
              </a:rPr>
              <a:t>آزادی با تعیین هدف ارتباط نزدیک دارد. زیرا تعیین هدف و سازمان دادن وسائل برای اجرای آن، کار عقل و خرد است.</a:t>
            </a:r>
            <a:endParaRPr lang="en-US" sz="2200" dirty="0">
              <a:cs typeface="B Nazanin" pitchFamily="2" charset="-78"/>
            </a:endParaRPr>
          </a:p>
          <a:p>
            <a:pPr algn="just" rtl="1"/>
            <a:r>
              <a:rPr lang="fa-IR" sz="2200" dirty="0">
                <a:cs typeface="B Nazanin" pitchFamily="2" charset="-78"/>
              </a:rPr>
              <a:t>افلاطون در تعریف برده گفته بود: برده کسی است که هدف دیگری را به معرض اجرا دراورد. شخصی که خود را تسلیم تمایلات و هوسهای خویش سازدبه منزله برده است.</a:t>
            </a:r>
            <a:endParaRPr lang="en-US" sz="2200" dirty="0">
              <a:cs typeface="B Nazanin" pitchFamily="2" charset="-78"/>
            </a:endParaRPr>
          </a:p>
          <a:p>
            <a:pPr algn="just" rtl="1"/>
            <a:r>
              <a:rPr lang="fa-IR" sz="2200" dirty="0">
                <a:cs typeface="B Nazanin" pitchFamily="2" charset="-78"/>
              </a:rPr>
              <a:t>حسن عمده مدارس جدید توجه به اهمیت شرکت شاگرد در تعیین هدف هایی است که فعالیت های او را در جریان یادگیری هدایت می کند و عیب عمده مدارس قدیم در این بود که اشتراک مساعی و همکاری شاگردان را در تعیین هدفها جلب نمی نمود.</a:t>
            </a:r>
            <a:endParaRPr lang="en-US" sz="2200" dirty="0">
              <a:cs typeface="B Nazanin" pitchFamily="2" charset="-78"/>
            </a:endParaRPr>
          </a:p>
          <a:p>
            <a:pPr algn="just" rtl="1"/>
            <a:r>
              <a:rPr lang="fa-IR" sz="2200" dirty="0">
                <a:cs typeface="B Nazanin" pitchFamily="2" charset="-78"/>
              </a:rPr>
              <a:t>به نظر جان دیوئی یک هدف صحیح ابتدا به صورت محرک درونی ظاهر می گردد.</a:t>
            </a:r>
            <a:endParaRPr lang="en-US" sz="2200" dirty="0">
              <a:cs typeface="B Nazanin" pitchFamily="2" charset="-78"/>
            </a:endParaRPr>
          </a:p>
          <a:p>
            <a:pPr algn="just" rtl="1"/>
            <a:r>
              <a:rPr lang="fa-IR" sz="2200" dirty="0">
                <a:cs typeface="B Nazanin" pitchFamily="2" charset="-78"/>
              </a:rPr>
              <a:t>هدف به منزله یک نقطه نظر نهایی  است، یعنی هدف متضمن پیش بینی نتایجی است که در اثر اجرای محرک درونی ظاهر می گردد و پیش بینی نتایج، کار عقل و خرد است.</a:t>
            </a:r>
            <a:endParaRPr lang="en-US" sz="2200" dirty="0">
              <a:cs typeface="B Nazanin" pitchFamily="2" charset="-78"/>
            </a:endParaRPr>
          </a:p>
          <a:p>
            <a:pPr algn="just" rtl="1"/>
            <a:r>
              <a:rPr lang="fa-IR" sz="2200" dirty="0">
                <a:cs typeface="B Nazanin" pitchFamily="2" charset="-78"/>
              </a:rPr>
              <a:t>برای توجه به نتایج حاصله از یک امر مراجعه به تجربیات قبلی ضروری است.</a:t>
            </a:r>
            <a:endParaRPr lang="en-US" sz="2200" dirty="0">
              <a:cs typeface="B Nazanin" pitchFamily="2" charset="-78"/>
            </a:endParaRPr>
          </a:p>
          <a:p>
            <a:pPr algn="r" rtl="1"/>
            <a:endParaRPr lang="en-US" sz="2200" dirty="0"/>
          </a:p>
        </p:txBody>
      </p:sp>
    </p:spTree>
    <p:extLst>
      <p:ext uri="{BB962C8B-B14F-4D97-AF65-F5344CB8AC3E}">
        <p14:creationId xmlns:p14="http://schemas.microsoft.com/office/powerpoint/2010/main" val="28687722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274320" indent="-274320" algn="just" rtl="1">
              <a:spcBef>
                <a:spcPts val="600"/>
              </a:spcBef>
              <a:buClr>
                <a:schemeClr val="accent1"/>
              </a:buClr>
              <a:buSzPct val="70000"/>
              <a:buFont typeface="Wingdings"/>
              <a:buChar char=""/>
            </a:pPr>
            <a:r>
              <a:rPr lang="fa-IR" sz="2800" dirty="0">
                <a:solidFill>
                  <a:schemeClr val="tx1"/>
                </a:solidFill>
                <a:latin typeface="+mn-lt"/>
                <a:ea typeface="+mn-ea"/>
                <a:cs typeface="B Nazanin" pitchFamily="2" charset="-78"/>
              </a:rPr>
              <a:t>تشکیل و تعیین هدفها یک عمل نسبتا پیچیده عقلانی است و مستلزم چند مورد است:</a:t>
            </a:r>
            <a:endParaRPr lang="en-US" sz="2800" dirty="0">
              <a:solidFill>
                <a:schemeClr val="tx1"/>
              </a:solidFill>
              <a:latin typeface="+mn-lt"/>
              <a:ea typeface="+mn-ea"/>
              <a:cs typeface="B Nazanin" pitchFamily="2" charset="-78"/>
            </a:endParaRPr>
          </a:p>
        </p:txBody>
      </p:sp>
      <p:sp>
        <p:nvSpPr>
          <p:cNvPr id="4" name="Pentagon 3"/>
          <p:cNvSpPr/>
          <p:nvPr/>
        </p:nvSpPr>
        <p:spPr>
          <a:xfrm>
            <a:off x="457200" y="1828800"/>
            <a:ext cx="3048000" cy="1143000"/>
          </a:xfrm>
          <a:prstGeom prst="homePlate">
            <a:avLst/>
          </a:prstGeom>
        </p:spPr>
        <p:style>
          <a:lnRef idx="1">
            <a:schemeClr val="accent2"/>
          </a:lnRef>
          <a:fillRef idx="3">
            <a:schemeClr val="accent2"/>
          </a:fillRef>
          <a:effectRef idx="2">
            <a:schemeClr val="accent2"/>
          </a:effectRef>
          <a:fontRef idx="minor">
            <a:schemeClr val="lt1"/>
          </a:fontRef>
        </p:style>
        <p:txBody>
          <a:bodyPr rtlCol="0" anchor="ctr"/>
          <a:lstStyle/>
          <a:p>
            <a:pPr lvl="0" algn="r" rtl="1"/>
            <a:r>
              <a:rPr lang="fa-IR" dirty="0">
                <a:ln w="18415" cmpd="sng">
                  <a:solidFill>
                    <a:srgbClr val="FFFFFF"/>
                  </a:solidFill>
                  <a:prstDash val="solid"/>
                </a:ln>
                <a:solidFill>
                  <a:srgbClr val="FFFFFF"/>
                </a:solidFill>
                <a:effectLst>
                  <a:outerShdw blurRad="63500" dir="3600000" algn="tl" rotWithShape="0">
                    <a:srgbClr val="000000">
                      <a:alpha val="70000"/>
                    </a:srgbClr>
                  </a:outerShdw>
                </a:effectLst>
                <a:cs typeface="B Nazanin" pitchFamily="2" charset="-78"/>
              </a:rPr>
              <a:t>مشاهده شرایط خارجی است.</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cs typeface="B Nazanin" pitchFamily="2" charset="-78"/>
            </a:endParaRPr>
          </a:p>
        </p:txBody>
      </p:sp>
      <p:sp>
        <p:nvSpPr>
          <p:cNvPr id="5" name="Pentagon 4"/>
          <p:cNvSpPr/>
          <p:nvPr/>
        </p:nvSpPr>
        <p:spPr>
          <a:xfrm>
            <a:off x="457200" y="3276600"/>
            <a:ext cx="5562600" cy="1219200"/>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lvl="0" algn="r" rtl="1"/>
            <a:r>
              <a:rPr lang="fa-IR" dirty="0">
                <a:ln w="18415" cmpd="sng">
                  <a:solidFill>
                    <a:srgbClr val="FFFFFF"/>
                  </a:solidFill>
                  <a:prstDash val="solid"/>
                </a:ln>
                <a:solidFill>
                  <a:srgbClr val="FFFFFF"/>
                </a:solidFill>
                <a:effectLst>
                  <a:outerShdw blurRad="63500" dir="3600000" algn="tl" rotWithShape="0">
                    <a:srgbClr val="000000">
                      <a:alpha val="70000"/>
                    </a:srgbClr>
                  </a:outerShdw>
                </a:effectLst>
                <a:cs typeface="B Nazanin" pitchFamily="2" charset="-78"/>
              </a:rPr>
              <a:t>اطلاع از آنچا در گذشته در موقعیت های مشابه با موقعیت حاضر رخ داده است. در این باره میتواند از تجربیات گذشته شخص یا تجربیات گذشته دیگران استفاده نمود.</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cs typeface="B Nazanin" pitchFamily="2" charset="-78"/>
            </a:endParaRPr>
          </a:p>
        </p:txBody>
      </p:sp>
      <p:sp>
        <p:nvSpPr>
          <p:cNvPr id="6" name="Pentagon 5"/>
          <p:cNvSpPr/>
          <p:nvPr/>
        </p:nvSpPr>
        <p:spPr>
          <a:xfrm>
            <a:off x="457200" y="4800600"/>
            <a:ext cx="7315200" cy="1295400"/>
          </a:xfrm>
          <a:prstGeom prst="homePlate">
            <a:avLst/>
          </a:prstGeom>
        </p:spPr>
        <p:style>
          <a:lnRef idx="1">
            <a:schemeClr val="accent3"/>
          </a:lnRef>
          <a:fillRef idx="3">
            <a:schemeClr val="accent3"/>
          </a:fillRef>
          <a:effectRef idx="2">
            <a:schemeClr val="accent3"/>
          </a:effectRef>
          <a:fontRef idx="minor">
            <a:schemeClr val="lt1"/>
          </a:fontRef>
        </p:style>
        <p:txBody>
          <a:bodyPr rtlCol="0" anchor="ctr"/>
          <a:lstStyle/>
          <a:p>
            <a:pPr lvl="0" algn="r" rtl="1"/>
            <a:r>
              <a:rPr lang="fa-IR" dirty="0">
                <a:ln w="18415" cmpd="sng">
                  <a:solidFill>
                    <a:srgbClr val="FFFFFF"/>
                  </a:solidFill>
                  <a:prstDash val="solid"/>
                </a:ln>
                <a:solidFill>
                  <a:srgbClr val="FFFFFF"/>
                </a:solidFill>
                <a:effectLst>
                  <a:outerShdw blurRad="63500" dir="3600000" algn="tl" rotWithShape="0">
                    <a:srgbClr val="000000">
                      <a:alpha val="70000"/>
                    </a:srgbClr>
                  </a:outerShdw>
                </a:effectLst>
                <a:cs typeface="B Nazanin" pitchFamily="2" charset="-78"/>
              </a:rPr>
              <a:t>قضاوت درباره آنچه مشاهده می شود و آنچه از تجربیات گذشته برای درک موقعیت حاضر مفید باشد.</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cs typeface="B Nazanin" pitchFamily="2" charset="-78"/>
            </a:endParaRPr>
          </a:p>
        </p:txBody>
      </p:sp>
    </p:spTree>
    <p:extLst>
      <p:ext uri="{BB962C8B-B14F-4D97-AF65-F5344CB8AC3E}">
        <p14:creationId xmlns:p14="http://schemas.microsoft.com/office/powerpoint/2010/main" val="67554142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600200"/>
            <a:ext cx="8001000" cy="2133600"/>
          </a:xfrm>
        </p:spPr>
        <p:txBody>
          <a:bodyPr>
            <a:noAutofit/>
          </a:bodyPr>
          <a:lstStyle/>
          <a:p>
            <a:pPr algn="just" rtl="1"/>
            <a:r>
              <a:rPr lang="fa-IR" sz="3200" dirty="0">
                <a:cs typeface="B Nazanin" pitchFamily="2" charset="-78"/>
              </a:rPr>
              <a:t>فعالیتهائی که به پیروی از تمایلات باشد و عقل و سنجش در انتخاب و تنظیم آنها دخالت نداشته باشد فاقد اثر تربیتی است.</a:t>
            </a:r>
            <a:endParaRPr lang="en-US" sz="3200" dirty="0">
              <a:cs typeface="B Nazanin" pitchFamily="2" charset="-78"/>
            </a:endParaRPr>
          </a:p>
          <a:p>
            <a:pPr algn="just" rtl="1"/>
            <a:r>
              <a:rPr lang="fa-IR" sz="3200" dirty="0">
                <a:cs typeface="B Nazanin" pitchFamily="2" charset="-78"/>
              </a:rPr>
              <a:t>توجه به محرکات درونی شاگردان برای مربیان ضروری است ولی باید این تمایلات را هدایت کرد و تحت کنترل عقل درآورد</a:t>
            </a:r>
            <a:r>
              <a:rPr lang="fa-IR" sz="3200" dirty="0" smtClean="0">
                <a:cs typeface="B Nazanin" pitchFamily="2" charset="-78"/>
              </a:rPr>
              <a:t>.</a:t>
            </a:r>
            <a:endParaRPr lang="en-US" sz="3200" dirty="0">
              <a:cs typeface="B Nazanin" pitchFamily="2" charset="-78"/>
            </a:endParaRPr>
          </a:p>
        </p:txBody>
      </p:sp>
    </p:spTree>
    <p:extLst>
      <p:ext uri="{BB962C8B-B14F-4D97-AF65-F5344CB8AC3E}">
        <p14:creationId xmlns:p14="http://schemas.microsoft.com/office/powerpoint/2010/main" val="32236256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565239096"/>
              </p:ext>
            </p:extLst>
          </p:nvPr>
        </p:nvGraphicFramePr>
        <p:xfrm>
          <a:off x="-381000" y="1066800"/>
          <a:ext cx="9677400" cy="5511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5257800" y="489466"/>
            <a:ext cx="3087705" cy="369332"/>
          </a:xfrm>
          <a:prstGeom prst="rect">
            <a:avLst/>
          </a:prstGeom>
          <a:noFill/>
        </p:spPr>
        <p:txBody>
          <a:bodyPr wrap="none" rtlCol="0">
            <a:spAutoFit/>
          </a:bodyPr>
          <a:lstStyle/>
          <a:p>
            <a:r>
              <a:rPr lang="fa-IR" dirty="0">
                <a:cs typeface="B Titr" pitchFamily="2" charset="-78"/>
              </a:rPr>
              <a:t>اصول مربوط به سازمان مواد درسی</a:t>
            </a:r>
            <a:r>
              <a:rPr lang="fa-IR" dirty="0" smtClean="0">
                <a:cs typeface="B Titr" pitchFamily="2" charset="-78"/>
              </a:rPr>
              <a:t>:</a:t>
            </a:r>
            <a:endParaRPr lang="en-US" dirty="0">
              <a:cs typeface="B Titr" pitchFamily="2" charset="-78"/>
            </a:endParaRPr>
          </a:p>
        </p:txBody>
      </p:sp>
    </p:spTree>
    <p:extLst>
      <p:ext uri="{BB962C8B-B14F-4D97-AF65-F5344CB8AC3E}">
        <p14:creationId xmlns:p14="http://schemas.microsoft.com/office/powerpoint/2010/main" val="286266694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graphicEl>
                                              <a:dgm id="{8E33843C-E331-4BD0-88B0-C473557EA918}"/>
                                            </p:graphicEl>
                                          </p:spTgt>
                                        </p:tgtEl>
                                        <p:attrNameLst>
                                          <p:attrName>style.visibility</p:attrName>
                                        </p:attrNameLst>
                                      </p:cBhvr>
                                      <p:to>
                                        <p:strVal val="visible"/>
                                      </p:to>
                                    </p:set>
                                    <p:animEffect transition="in" filter="wipe(down)">
                                      <p:cBhvr>
                                        <p:cTn id="7" dur="580">
                                          <p:stCondLst>
                                            <p:cond delay="0"/>
                                          </p:stCondLst>
                                        </p:cTn>
                                        <p:tgtEl>
                                          <p:spTgt spid="4">
                                            <p:graphicEl>
                                              <a:dgm id="{8E33843C-E331-4BD0-88B0-C473557EA918}"/>
                                            </p:graphicEl>
                                          </p:spTgt>
                                        </p:tgtEl>
                                      </p:cBhvr>
                                    </p:animEffect>
                                    <p:anim calcmode="lin" valueType="num">
                                      <p:cBhvr>
                                        <p:cTn id="8" dur="1822" tmFilter="0,0; 0.14,0.36; 0.43,0.73; 0.71,0.91; 1.0,1.0">
                                          <p:stCondLst>
                                            <p:cond delay="0"/>
                                          </p:stCondLst>
                                        </p:cTn>
                                        <p:tgtEl>
                                          <p:spTgt spid="4">
                                            <p:graphicEl>
                                              <a:dgm id="{8E33843C-E331-4BD0-88B0-C473557EA918}"/>
                                            </p:graphic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graphicEl>
                                              <a:dgm id="{8E33843C-E331-4BD0-88B0-C473557EA918}"/>
                                            </p:graphic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graphicEl>
                                              <a:dgm id="{8E33843C-E331-4BD0-88B0-C473557EA918}"/>
                                            </p:graphic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graphicEl>
                                              <a:dgm id="{8E33843C-E331-4BD0-88B0-C473557EA918}"/>
                                            </p:graphic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graphicEl>
                                              <a:dgm id="{8E33843C-E331-4BD0-88B0-C473557EA918}"/>
                                            </p:graphic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graphicEl>
                                              <a:dgm id="{8E33843C-E331-4BD0-88B0-C473557EA918}"/>
                                            </p:graphicEl>
                                          </p:spTgt>
                                        </p:tgtEl>
                                      </p:cBhvr>
                                      <p:to x="100000" y="60000"/>
                                    </p:animScale>
                                    <p:animScale>
                                      <p:cBhvr>
                                        <p:cTn id="14" dur="166" decel="50000">
                                          <p:stCondLst>
                                            <p:cond delay="676"/>
                                          </p:stCondLst>
                                        </p:cTn>
                                        <p:tgtEl>
                                          <p:spTgt spid="4">
                                            <p:graphicEl>
                                              <a:dgm id="{8E33843C-E331-4BD0-88B0-C473557EA918}"/>
                                            </p:graphicEl>
                                          </p:spTgt>
                                        </p:tgtEl>
                                      </p:cBhvr>
                                      <p:to x="100000" y="100000"/>
                                    </p:animScale>
                                    <p:animScale>
                                      <p:cBhvr>
                                        <p:cTn id="15" dur="26">
                                          <p:stCondLst>
                                            <p:cond delay="1312"/>
                                          </p:stCondLst>
                                        </p:cTn>
                                        <p:tgtEl>
                                          <p:spTgt spid="4">
                                            <p:graphicEl>
                                              <a:dgm id="{8E33843C-E331-4BD0-88B0-C473557EA918}"/>
                                            </p:graphicEl>
                                          </p:spTgt>
                                        </p:tgtEl>
                                      </p:cBhvr>
                                      <p:to x="100000" y="80000"/>
                                    </p:animScale>
                                    <p:animScale>
                                      <p:cBhvr>
                                        <p:cTn id="16" dur="166" decel="50000">
                                          <p:stCondLst>
                                            <p:cond delay="1338"/>
                                          </p:stCondLst>
                                        </p:cTn>
                                        <p:tgtEl>
                                          <p:spTgt spid="4">
                                            <p:graphicEl>
                                              <a:dgm id="{8E33843C-E331-4BD0-88B0-C473557EA918}"/>
                                            </p:graphicEl>
                                          </p:spTgt>
                                        </p:tgtEl>
                                      </p:cBhvr>
                                      <p:to x="100000" y="100000"/>
                                    </p:animScale>
                                    <p:animScale>
                                      <p:cBhvr>
                                        <p:cTn id="17" dur="26">
                                          <p:stCondLst>
                                            <p:cond delay="1642"/>
                                          </p:stCondLst>
                                        </p:cTn>
                                        <p:tgtEl>
                                          <p:spTgt spid="4">
                                            <p:graphicEl>
                                              <a:dgm id="{8E33843C-E331-4BD0-88B0-C473557EA918}"/>
                                            </p:graphicEl>
                                          </p:spTgt>
                                        </p:tgtEl>
                                      </p:cBhvr>
                                      <p:to x="100000" y="90000"/>
                                    </p:animScale>
                                    <p:animScale>
                                      <p:cBhvr>
                                        <p:cTn id="18" dur="166" decel="50000">
                                          <p:stCondLst>
                                            <p:cond delay="1668"/>
                                          </p:stCondLst>
                                        </p:cTn>
                                        <p:tgtEl>
                                          <p:spTgt spid="4">
                                            <p:graphicEl>
                                              <a:dgm id="{8E33843C-E331-4BD0-88B0-C473557EA918}"/>
                                            </p:graphicEl>
                                          </p:spTgt>
                                        </p:tgtEl>
                                      </p:cBhvr>
                                      <p:to x="100000" y="100000"/>
                                    </p:animScale>
                                    <p:animScale>
                                      <p:cBhvr>
                                        <p:cTn id="19" dur="26">
                                          <p:stCondLst>
                                            <p:cond delay="1808"/>
                                          </p:stCondLst>
                                        </p:cTn>
                                        <p:tgtEl>
                                          <p:spTgt spid="4">
                                            <p:graphicEl>
                                              <a:dgm id="{8E33843C-E331-4BD0-88B0-C473557EA918}"/>
                                            </p:graphicEl>
                                          </p:spTgt>
                                        </p:tgtEl>
                                      </p:cBhvr>
                                      <p:to x="100000" y="95000"/>
                                    </p:animScale>
                                    <p:animScale>
                                      <p:cBhvr>
                                        <p:cTn id="20" dur="166" decel="50000">
                                          <p:stCondLst>
                                            <p:cond delay="1834"/>
                                          </p:stCondLst>
                                        </p:cTn>
                                        <p:tgtEl>
                                          <p:spTgt spid="4">
                                            <p:graphicEl>
                                              <a:dgm id="{8E33843C-E331-4BD0-88B0-C473557EA918}"/>
                                            </p:graphicEl>
                                          </p:spTgt>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
                                            <p:graphicEl>
                                              <a:dgm id="{7D033409-4AF2-4649-B93D-EB7BFA3742AF}"/>
                                            </p:graphicEl>
                                          </p:spTgt>
                                        </p:tgtEl>
                                        <p:attrNameLst>
                                          <p:attrName>style.visibility</p:attrName>
                                        </p:attrNameLst>
                                      </p:cBhvr>
                                      <p:to>
                                        <p:strVal val="visible"/>
                                      </p:to>
                                    </p:set>
                                    <p:animEffect transition="in" filter="wipe(down)">
                                      <p:cBhvr>
                                        <p:cTn id="23" dur="580">
                                          <p:stCondLst>
                                            <p:cond delay="0"/>
                                          </p:stCondLst>
                                        </p:cTn>
                                        <p:tgtEl>
                                          <p:spTgt spid="4">
                                            <p:graphicEl>
                                              <a:dgm id="{7D033409-4AF2-4649-B93D-EB7BFA3742AF}"/>
                                            </p:graphicEl>
                                          </p:spTgt>
                                        </p:tgtEl>
                                      </p:cBhvr>
                                    </p:animEffect>
                                    <p:anim calcmode="lin" valueType="num">
                                      <p:cBhvr>
                                        <p:cTn id="24" dur="1822" tmFilter="0,0; 0.14,0.36; 0.43,0.73; 0.71,0.91; 1.0,1.0">
                                          <p:stCondLst>
                                            <p:cond delay="0"/>
                                          </p:stCondLst>
                                        </p:cTn>
                                        <p:tgtEl>
                                          <p:spTgt spid="4">
                                            <p:graphicEl>
                                              <a:dgm id="{7D033409-4AF2-4649-B93D-EB7BFA3742AF}"/>
                                            </p:graphic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graphicEl>
                                              <a:dgm id="{7D033409-4AF2-4649-B93D-EB7BFA3742AF}"/>
                                            </p:graphic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graphicEl>
                                              <a:dgm id="{7D033409-4AF2-4649-B93D-EB7BFA3742AF}"/>
                                            </p:graphic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graphicEl>
                                              <a:dgm id="{7D033409-4AF2-4649-B93D-EB7BFA3742AF}"/>
                                            </p:graphic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graphicEl>
                                              <a:dgm id="{7D033409-4AF2-4649-B93D-EB7BFA3742AF}"/>
                                            </p:graphic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graphicEl>
                                              <a:dgm id="{7D033409-4AF2-4649-B93D-EB7BFA3742AF}"/>
                                            </p:graphicEl>
                                          </p:spTgt>
                                        </p:tgtEl>
                                      </p:cBhvr>
                                      <p:to x="100000" y="60000"/>
                                    </p:animScale>
                                    <p:animScale>
                                      <p:cBhvr>
                                        <p:cTn id="30" dur="166" decel="50000">
                                          <p:stCondLst>
                                            <p:cond delay="676"/>
                                          </p:stCondLst>
                                        </p:cTn>
                                        <p:tgtEl>
                                          <p:spTgt spid="4">
                                            <p:graphicEl>
                                              <a:dgm id="{7D033409-4AF2-4649-B93D-EB7BFA3742AF}"/>
                                            </p:graphicEl>
                                          </p:spTgt>
                                        </p:tgtEl>
                                      </p:cBhvr>
                                      <p:to x="100000" y="100000"/>
                                    </p:animScale>
                                    <p:animScale>
                                      <p:cBhvr>
                                        <p:cTn id="31" dur="26">
                                          <p:stCondLst>
                                            <p:cond delay="1312"/>
                                          </p:stCondLst>
                                        </p:cTn>
                                        <p:tgtEl>
                                          <p:spTgt spid="4">
                                            <p:graphicEl>
                                              <a:dgm id="{7D033409-4AF2-4649-B93D-EB7BFA3742AF}"/>
                                            </p:graphicEl>
                                          </p:spTgt>
                                        </p:tgtEl>
                                      </p:cBhvr>
                                      <p:to x="100000" y="80000"/>
                                    </p:animScale>
                                    <p:animScale>
                                      <p:cBhvr>
                                        <p:cTn id="32" dur="166" decel="50000">
                                          <p:stCondLst>
                                            <p:cond delay="1338"/>
                                          </p:stCondLst>
                                        </p:cTn>
                                        <p:tgtEl>
                                          <p:spTgt spid="4">
                                            <p:graphicEl>
                                              <a:dgm id="{7D033409-4AF2-4649-B93D-EB7BFA3742AF}"/>
                                            </p:graphicEl>
                                          </p:spTgt>
                                        </p:tgtEl>
                                      </p:cBhvr>
                                      <p:to x="100000" y="100000"/>
                                    </p:animScale>
                                    <p:animScale>
                                      <p:cBhvr>
                                        <p:cTn id="33" dur="26">
                                          <p:stCondLst>
                                            <p:cond delay="1642"/>
                                          </p:stCondLst>
                                        </p:cTn>
                                        <p:tgtEl>
                                          <p:spTgt spid="4">
                                            <p:graphicEl>
                                              <a:dgm id="{7D033409-4AF2-4649-B93D-EB7BFA3742AF}"/>
                                            </p:graphicEl>
                                          </p:spTgt>
                                        </p:tgtEl>
                                      </p:cBhvr>
                                      <p:to x="100000" y="90000"/>
                                    </p:animScale>
                                    <p:animScale>
                                      <p:cBhvr>
                                        <p:cTn id="34" dur="166" decel="50000">
                                          <p:stCondLst>
                                            <p:cond delay="1668"/>
                                          </p:stCondLst>
                                        </p:cTn>
                                        <p:tgtEl>
                                          <p:spTgt spid="4">
                                            <p:graphicEl>
                                              <a:dgm id="{7D033409-4AF2-4649-B93D-EB7BFA3742AF}"/>
                                            </p:graphicEl>
                                          </p:spTgt>
                                        </p:tgtEl>
                                      </p:cBhvr>
                                      <p:to x="100000" y="100000"/>
                                    </p:animScale>
                                    <p:animScale>
                                      <p:cBhvr>
                                        <p:cTn id="35" dur="26">
                                          <p:stCondLst>
                                            <p:cond delay="1808"/>
                                          </p:stCondLst>
                                        </p:cTn>
                                        <p:tgtEl>
                                          <p:spTgt spid="4">
                                            <p:graphicEl>
                                              <a:dgm id="{7D033409-4AF2-4649-B93D-EB7BFA3742AF}"/>
                                            </p:graphicEl>
                                          </p:spTgt>
                                        </p:tgtEl>
                                      </p:cBhvr>
                                      <p:to x="100000" y="95000"/>
                                    </p:animScale>
                                    <p:animScale>
                                      <p:cBhvr>
                                        <p:cTn id="36" dur="166" decel="50000">
                                          <p:stCondLst>
                                            <p:cond delay="1834"/>
                                          </p:stCondLst>
                                        </p:cTn>
                                        <p:tgtEl>
                                          <p:spTgt spid="4">
                                            <p:graphicEl>
                                              <a:dgm id="{7D033409-4AF2-4649-B93D-EB7BFA3742AF}"/>
                                            </p:graphicEl>
                                          </p:spTgt>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grpId="0" nodeType="clickEffect">
                                  <p:stCondLst>
                                    <p:cond delay="0"/>
                                  </p:stCondLst>
                                  <p:childTnLst>
                                    <p:set>
                                      <p:cBhvr>
                                        <p:cTn id="40" dur="1" fill="hold">
                                          <p:stCondLst>
                                            <p:cond delay="0"/>
                                          </p:stCondLst>
                                        </p:cTn>
                                        <p:tgtEl>
                                          <p:spTgt spid="4">
                                            <p:graphicEl>
                                              <a:dgm id="{2145DE0B-5513-4D04-9B44-7130EE746215}"/>
                                            </p:graphicEl>
                                          </p:spTgt>
                                        </p:tgtEl>
                                        <p:attrNameLst>
                                          <p:attrName>style.visibility</p:attrName>
                                        </p:attrNameLst>
                                      </p:cBhvr>
                                      <p:to>
                                        <p:strVal val="visible"/>
                                      </p:to>
                                    </p:set>
                                    <p:animEffect transition="in" filter="wipe(down)">
                                      <p:cBhvr>
                                        <p:cTn id="41" dur="580">
                                          <p:stCondLst>
                                            <p:cond delay="0"/>
                                          </p:stCondLst>
                                        </p:cTn>
                                        <p:tgtEl>
                                          <p:spTgt spid="4">
                                            <p:graphicEl>
                                              <a:dgm id="{2145DE0B-5513-4D04-9B44-7130EE746215}"/>
                                            </p:graphicEl>
                                          </p:spTgt>
                                        </p:tgtEl>
                                      </p:cBhvr>
                                    </p:animEffect>
                                    <p:anim calcmode="lin" valueType="num">
                                      <p:cBhvr>
                                        <p:cTn id="42" dur="1822" tmFilter="0,0; 0.14,0.36; 0.43,0.73; 0.71,0.91; 1.0,1.0">
                                          <p:stCondLst>
                                            <p:cond delay="0"/>
                                          </p:stCondLst>
                                        </p:cTn>
                                        <p:tgtEl>
                                          <p:spTgt spid="4">
                                            <p:graphicEl>
                                              <a:dgm id="{2145DE0B-5513-4D04-9B44-7130EE746215}"/>
                                            </p:graphic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4">
                                            <p:graphicEl>
                                              <a:dgm id="{2145DE0B-5513-4D04-9B44-7130EE746215}"/>
                                            </p:graphic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4">
                                            <p:graphicEl>
                                              <a:dgm id="{2145DE0B-5513-4D04-9B44-7130EE746215}"/>
                                            </p:graphic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4">
                                            <p:graphicEl>
                                              <a:dgm id="{2145DE0B-5513-4D04-9B44-7130EE746215}"/>
                                            </p:graphic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4">
                                            <p:graphicEl>
                                              <a:dgm id="{2145DE0B-5513-4D04-9B44-7130EE746215}"/>
                                            </p:graphic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4">
                                            <p:graphicEl>
                                              <a:dgm id="{2145DE0B-5513-4D04-9B44-7130EE746215}"/>
                                            </p:graphicEl>
                                          </p:spTgt>
                                        </p:tgtEl>
                                      </p:cBhvr>
                                      <p:to x="100000" y="60000"/>
                                    </p:animScale>
                                    <p:animScale>
                                      <p:cBhvr>
                                        <p:cTn id="48" dur="166" decel="50000">
                                          <p:stCondLst>
                                            <p:cond delay="676"/>
                                          </p:stCondLst>
                                        </p:cTn>
                                        <p:tgtEl>
                                          <p:spTgt spid="4">
                                            <p:graphicEl>
                                              <a:dgm id="{2145DE0B-5513-4D04-9B44-7130EE746215}"/>
                                            </p:graphicEl>
                                          </p:spTgt>
                                        </p:tgtEl>
                                      </p:cBhvr>
                                      <p:to x="100000" y="100000"/>
                                    </p:animScale>
                                    <p:animScale>
                                      <p:cBhvr>
                                        <p:cTn id="49" dur="26">
                                          <p:stCondLst>
                                            <p:cond delay="1312"/>
                                          </p:stCondLst>
                                        </p:cTn>
                                        <p:tgtEl>
                                          <p:spTgt spid="4">
                                            <p:graphicEl>
                                              <a:dgm id="{2145DE0B-5513-4D04-9B44-7130EE746215}"/>
                                            </p:graphicEl>
                                          </p:spTgt>
                                        </p:tgtEl>
                                      </p:cBhvr>
                                      <p:to x="100000" y="80000"/>
                                    </p:animScale>
                                    <p:animScale>
                                      <p:cBhvr>
                                        <p:cTn id="50" dur="166" decel="50000">
                                          <p:stCondLst>
                                            <p:cond delay="1338"/>
                                          </p:stCondLst>
                                        </p:cTn>
                                        <p:tgtEl>
                                          <p:spTgt spid="4">
                                            <p:graphicEl>
                                              <a:dgm id="{2145DE0B-5513-4D04-9B44-7130EE746215}"/>
                                            </p:graphicEl>
                                          </p:spTgt>
                                        </p:tgtEl>
                                      </p:cBhvr>
                                      <p:to x="100000" y="100000"/>
                                    </p:animScale>
                                    <p:animScale>
                                      <p:cBhvr>
                                        <p:cTn id="51" dur="26">
                                          <p:stCondLst>
                                            <p:cond delay="1642"/>
                                          </p:stCondLst>
                                        </p:cTn>
                                        <p:tgtEl>
                                          <p:spTgt spid="4">
                                            <p:graphicEl>
                                              <a:dgm id="{2145DE0B-5513-4D04-9B44-7130EE746215}"/>
                                            </p:graphicEl>
                                          </p:spTgt>
                                        </p:tgtEl>
                                      </p:cBhvr>
                                      <p:to x="100000" y="90000"/>
                                    </p:animScale>
                                    <p:animScale>
                                      <p:cBhvr>
                                        <p:cTn id="52" dur="166" decel="50000">
                                          <p:stCondLst>
                                            <p:cond delay="1668"/>
                                          </p:stCondLst>
                                        </p:cTn>
                                        <p:tgtEl>
                                          <p:spTgt spid="4">
                                            <p:graphicEl>
                                              <a:dgm id="{2145DE0B-5513-4D04-9B44-7130EE746215}"/>
                                            </p:graphicEl>
                                          </p:spTgt>
                                        </p:tgtEl>
                                      </p:cBhvr>
                                      <p:to x="100000" y="100000"/>
                                    </p:animScale>
                                    <p:animScale>
                                      <p:cBhvr>
                                        <p:cTn id="53" dur="26">
                                          <p:stCondLst>
                                            <p:cond delay="1808"/>
                                          </p:stCondLst>
                                        </p:cTn>
                                        <p:tgtEl>
                                          <p:spTgt spid="4">
                                            <p:graphicEl>
                                              <a:dgm id="{2145DE0B-5513-4D04-9B44-7130EE746215}"/>
                                            </p:graphicEl>
                                          </p:spTgt>
                                        </p:tgtEl>
                                      </p:cBhvr>
                                      <p:to x="100000" y="95000"/>
                                    </p:animScale>
                                    <p:animScale>
                                      <p:cBhvr>
                                        <p:cTn id="54" dur="166" decel="50000">
                                          <p:stCondLst>
                                            <p:cond delay="1834"/>
                                          </p:stCondLst>
                                        </p:cTn>
                                        <p:tgtEl>
                                          <p:spTgt spid="4">
                                            <p:graphicEl>
                                              <a:dgm id="{2145DE0B-5513-4D04-9B44-7130EE746215}"/>
                                            </p:graphicEl>
                                          </p:spTgt>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4">
                                            <p:graphicEl>
                                              <a:dgm id="{AF706E34-3D6E-4D02-987A-27714D6D3D5E}"/>
                                            </p:graphicEl>
                                          </p:spTgt>
                                        </p:tgtEl>
                                        <p:attrNameLst>
                                          <p:attrName>style.visibility</p:attrName>
                                        </p:attrNameLst>
                                      </p:cBhvr>
                                      <p:to>
                                        <p:strVal val="visible"/>
                                      </p:to>
                                    </p:set>
                                    <p:animEffect transition="in" filter="wipe(down)">
                                      <p:cBhvr>
                                        <p:cTn id="57" dur="580">
                                          <p:stCondLst>
                                            <p:cond delay="0"/>
                                          </p:stCondLst>
                                        </p:cTn>
                                        <p:tgtEl>
                                          <p:spTgt spid="4">
                                            <p:graphicEl>
                                              <a:dgm id="{AF706E34-3D6E-4D02-987A-27714D6D3D5E}"/>
                                            </p:graphicEl>
                                          </p:spTgt>
                                        </p:tgtEl>
                                      </p:cBhvr>
                                    </p:animEffect>
                                    <p:anim calcmode="lin" valueType="num">
                                      <p:cBhvr>
                                        <p:cTn id="58" dur="1822" tmFilter="0,0; 0.14,0.36; 0.43,0.73; 0.71,0.91; 1.0,1.0">
                                          <p:stCondLst>
                                            <p:cond delay="0"/>
                                          </p:stCondLst>
                                        </p:cTn>
                                        <p:tgtEl>
                                          <p:spTgt spid="4">
                                            <p:graphicEl>
                                              <a:dgm id="{AF706E34-3D6E-4D02-987A-27714D6D3D5E}"/>
                                            </p:graphicEl>
                                          </p:spTgt>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4">
                                            <p:graphicEl>
                                              <a:dgm id="{AF706E34-3D6E-4D02-987A-27714D6D3D5E}"/>
                                            </p:graphicEl>
                                          </p:spTgt>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4">
                                            <p:graphicEl>
                                              <a:dgm id="{AF706E34-3D6E-4D02-987A-27714D6D3D5E}"/>
                                            </p:graphicEl>
                                          </p:spTgt>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4">
                                            <p:graphicEl>
                                              <a:dgm id="{AF706E34-3D6E-4D02-987A-27714D6D3D5E}"/>
                                            </p:graphicEl>
                                          </p:spTgt>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4">
                                            <p:graphicEl>
                                              <a:dgm id="{AF706E34-3D6E-4D02-987A-27714D6D3D5E}"/>
                                            </p:graphicEl>
                                          </p:spTgt>
                                        </p:tgtEl>
                                        <p:attrNameLst>
                                          <p:attrName>ppt_y</p:attrName>
                                        </p:attrNameLst>
                                      </p:cBhvr>
                                      <p:tavLst>
                                        <p:tav tm="0" fmla="#ppt_y-sin(pi*$)/81">
                                          <p:val>
                                            <p:fltVal val="0"/>
                                          </p:val>
                                        </p:tav>
                                        <p:tav tm="100000">
                                          <p:val>
                                            <p:fltVal val="1"/>
                                          </p:val>
                                        </p:tav>
                                      </p:tavLst>
                                    </p:anim>
                                    <p:animScale>
                                      <p:cBhvr>
                                        <p:cTn id="63" dur="26">
                                          <p:stCondLst>
                                            <p:cond delay="650"/>
                                          </p:stCondLst>
                                        </p:cTn>
                                        <p:tgtEl>
                                          <p:spTgt spid="4">
                                            <p:graphicEl>
                                              <a:dgm id="{AF706E34-3D6E-4D02-987A-27714D6D3D5E}"/>
                                            </p:graphicEl>
                                          </p:spTgt>
                                        </p:tgtEl>
                                      </p:cBhvr>
                                      <p:to x="100000" y="60000"/>
                                    </p:animScale>
                                    <p:animScale>
                                      <p:cBhvr>
                                        <p:cTn id="64" dur="166" decel="50000">
                                          <p:stCondLst>
                                            <p:cond delay="676"/>
                                          </p:stCondLst>
                                        </p:cTn>
                                        <p:tgtEl>
                                          <p:spTgt spid="4">
                                            <p:graphicEl>
                                              <a:dgm id="{AF706E34-3D6E-4D02-987A-27714D6D3D5E}"/>
                                            </p:graphicEl>
                                          </p:spTgt>
                                        </p:tgtEl>
                                      </p:cBhvr>
                                      <p:to x="100000" y="100000"/>
                                    </p:animScale>
                                    <p:animScale>
                                      <p:cBhvr>
                                        <p:cTn id="65" dur="26">
                                          <p:stCondLst>
                                            <p:cond delay="1312"/>
                                          </p:stCondLst>
                                        </p:cTn>
                                        <p:tgtEl>
                                          <p:spTgt spid="4">
                                            <p:graphicEl>
                                              <a:dgm id="{AF706E34-3D6E-4D02-987A-27714D6D3D5E}"/>
                                            </p:graphicEl>
                                          </p:spTgt>
                                        </p:tgtEl>
                                      </p:cBhvr>
                                      <p:to x="100000" y="80000"/>
                                    </p:animScale>
                                    <p:animScale>
                                      <p:cBhvr>
                                        <p:cTn id="66" dur="166" decel="50000">
                                          <p:stCondLst>
                                            <p:cond delay="1338"/>
                                          </p:stCondLst>
                                        </p:cTn>
                                        <p:tgtEl>
                                          <p:spTgt spid="4">
                                            <p:graphicEl>
                                              <a:dgm id="{AF706E34-3D6E-4D02-987A-27714D6D3D5E}"/>
                                            </p:graphicEl>
                                          </p:spTgt>
                                        </p:tgtEl>
                                      </p:cBhvr>
                                      <p:to x="100000" y="100000"/>
                                    </p:animScale>
                                    <p:animScale>
                                      <p:cBhvr>
                                        <p:cTn id="67" dur="26">
                                          <p:stCondLst>
                                            <p:cond delay="1642"/>
                                          </p:stCondLst>
                                        </p:cTn>
                                        <p:tgtEl>
                                          <p:spTgt spid="4">
                                            <p:graphicEl>
                                              <a:dgm id="{AF706E34-3D6E-4D02-987A-27714D6D3D5E}"/>
                                            </p:graphicEl>
                                          </p:spTgt>
                                        </p:tgtEl>
                                      </p:cBhvr>
                                      <p:to x="100000" y="90000"/>
                                    </p:animScale>
                                    <p:animScale>
                                      <p:cBhvr>
                                        <p:cTn id="68" dur="166" decel="50000">
                                          <p:stCondLst>
                                            <p:cond delay="1668"/>
                                          </p:stCondLst>
                                        </p:cTn>
                                        <p:tgtEl>
                                          <p:spTgt spid="4">
                                            <p:graphicEl>
                                              <a:dgm id="{AF706E34-3D6E-4D02-987A-27714D6D3D5E}"/>
                                            </p:graphicEl>
                                          </p:spTgt>
                                        </p:tgtEl>
                                      </p:cBhvr>
                                      <p:to x="100000" y="100000"/>
                                    </p:animScale>
                                    <p:animScale>
                                      <p:cBhvr>
                                        <p:cTn id="69" dur="26">
                                          <p:stCondLst>
                                            <p:cond delay="1808"/>
                                          </p:stCondLst>
                                        </p:cTn>
                                        <p:tgtEl>
                                          <p:spTgt spid="4">
                                            <p:graphicEl>
                                              <a:dgm id="{AF706E34-3D6E-4D02-987A-27714D6D3D5E}"/>
                                            </p:graphicEl>
                                          </p:spTgt>
                                        </p:tgtEl>
                                      </p:cBhvr>
                                      <p:to x="100000" y="95000"/>
                                    </p:animScale>
                                    <p:animScale>
                                      <p:cBhvr>
                                        <p:cTn id="70" dur="166" decel="50000">
                                          <p:stCondLst>
                                            <p:cond delay="1834"/>
                                          </p:stCondLst>
                                        </p:cTn>
                                        <p:tgtEl>
                                          <p:spTgt spid="4">
                                            <p:graphicEl>
                                              <a:dgm id="{AF706E34-3D6E-4D02-987A-27714D6D3D5E}"/>
                                            </p:graphicEl>
                                          </p:spTgt>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26" presetClass="entr" presetSubtype="0" fill="hold" grpId="0" nodeType="clickEffect">
                                  <p:stCondLst>
                                    <p:cond delay="0"/>
                                  </p:stCondLst>
                                  <p:childTnLst>
                                    <p:set>
                                      <p:cBhvr>
                                        <p:cTn id="74" dur="1" fill="hold">
                                          <p:stCondLst>
                                            <p:cond delay="0"/>
                                          </p:stCondLst>
                                        </p:cTn>
                                        <p:tgtEl>
                                          <p:spTgt spid="4">
                                            <p:graphicEl>
                                              <a:dgm id="{05712C9F-EB7B-4C9C-8FC6-06A3730B8305}"/>
                                            </p:graphicEl>
                                          </p:spTgt>
                                        </p:tgtEl>
                                        <p:attrNameLst>
                                          <p:attrName>style.visibility</p:attrName>
                                        </p:attrNameLst>
                                      </p:cBhvr>
                                      <p:to>
                                        <p:strVal val="visible"/>
                                      </p:to>
                                    </p:set>
                                    <p:animEffect transition="in" filter="wipe(down)">
                                      <p:cBhvr>
                                        <p:cTn id="75" dur="580">
                                          <p:stCondLst>
                                            <p:cond delay="0"/>
                                          </p:stCondLst>
                                        </p:cTn>
                                        <p:tgtEl>
                                          <p:spTgt spid="4">
                                            <p:graphicEl>
                                              <a:dgm id="{05712C9F-EB7B-4C9C-8FC6-06A3730B8305}"/>
                                            </p:graphicEl>
                                          </p:spTgt>
                                        </p:tgtEl>
                                      </p:cBhvr>
                                    </p:animEffect>
                                    <p:anim calcmode="lin" valueType="num">
                                      <p:cBhvr>
                                        <p:cTn id="76" dur="1822" tmFilter="0,0; 0.14,0.36; 0.43,0.73; 0.71,0.91; 1.0,1.0">
                                          <p:stCondLst>
                                            <p:cond delay="0"/>
                                          </p:stCondLst>
                                        </p:cTn>
                                        <p:tgtEl>
                                          <p:spTgt spid="4">
                                            <p:graphicEl>
                                              <a:dgm id="{05712C9F-EB7B-4C9C-8FC6-06A3730B8305}"/>
                                            </p:graphicEl>
                                          </p:spTgt>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4">
                                            <p:graphicEl>
                                              <a:dgm id="{05712C9F-EB7B-4C9C-8FC6-06A3730B8305}"/>
                                            </p:graphicEl>
                                          </p:spTgt>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4">
                                            <p:graphicEl>
                                              <a:dgm id="{05712C9F-EB7B-4C9C-8FC6-06A3730B8305}"/>
                                            </p:graphicEl>
                                          </p:spTgt>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4">
                                            <p:graphicEl>
                                              <a:dgm id="{05712C9F-EB7B-4C9C-8FC6-06A3730B8305}"/>
                                            </p:graphicEl>
                                          </p:spTgt>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4">
                                            <p:graphicEl>
                                              <a:dgm id="{05712C9F-EB7B-4C9C-8FC6-06A3730B8305}"/>
                                            </p:graphicEl>
                                          </p:spTgt>
                                        </p:tgtEl>
                                        <p:attrNameLst>
                                          <p:attrName>ppt_y</p:attrName>
                                        </p:attrNameLst>
                                      </p:cBhvr>
                                      <p:tavLst>
                                        <p:tav tm="0" fmla="#ppt_y-sin(pi*$)/81">
                                          <p:val>
                                            <p:fltVal val="0"/>
                                          </p:val>
                                        </p:tav>
                                        <p:tav tm="100000">
                                          <p:val>
                                            <p:fltVal val="1"/>
                                          </p:val>
                                        </p:tav>
                                      </p:tavLst>
                                    </p:anim>
                                    <p:animScale>
                                      <p:cBhvr>
                                        <p:cTn id="81" dur="26">
                                          <p:stCondLst>
                                            <p:cond delay="650"/>
                                          </p:stCondLst>
                                        </p:cTn>
                                        <p:tgtEl>
                                          <p:spTgt spid="4">
                                            <p:graphicEl>
                                              <a:dgm id="{05712C9F-EB7B-4C9C-8FC6-06A3730B8305}"/>
                                            </p:graphicEl>
                                          </p:spTgt>
                                        </p:tgtEl>
                                      </p:cBhvr>
                                      <p:to x="100000" y="60000"/>
                                    </p:animScale>
                                    <p:animScale>
                                      <p:cBhvr>
                                        <p:cTn id="82" dur="166" decel="50000">
                                          <p:stCondLst>
                                            <p:cond delay="676"/>
                                          </p:stCondLst>
                                        </p:cTn>
                                        <p:tgtEl>
                                          <p:spTgt spid="4">
                                            <p:graphicEl>
                                              <a:dgm id="{05712C9F-EB7B-4C9C-8FC6-06A3730B8305}"/>
                                            </p:graphicEl>
                                          </p:spTgt>
                                        </p:tgtEl>
                                      </p:cBhvr>
                                      <p:to x="100000" y="100000"/>
                                    </p:animScale>
                                    <p:animScale>
                                      <p:cBhvr>
                                        <p:cTn id="83" dur="26">
                                          <p:stCondLst>
                                            <p:cond delay="1312"/>
                                          </p:stCondLst>
                                        </p:cTn>
                                        <p:tgtEl>
                                          <p:spTgt spid="4">
                                            <p:graphicEl>
                                              <a:dgm id="{05712C9F-EB7B-4C9C-8FC6-06A3730B8305}"/>
                                            </p:graphicEl>
                                          </p:spTgt>
                                        </p:tgtEl>
                                      </p:cBhvr>
                                      <p:to x="100000" y="80000"/>
                                    </p:animScale>
                                    <p:animScale>
                                      <p:cBhvr>
                                        <p:cTn id="84" dur="166" decel="50000">
                                          <p:stCondLst>
                                            <p:cond delay="1338"/>
                                          </p:stCondLst>
                                        </p:cTn>
                                        <p:tgtEl>
                                          <p:spTgt spid="4">
                                            <p:graphicEl>
                                              <a:dgm id="{05712C9F-EB7B-4C9C-8FC6-06A3730B8305}"/>
                                            </p:graphicEl>
                                          </p:spTgt>
                                        </p:tgtEl>
                                      </p:cBhvr>
                                      <p:to x="100000" y="100000"/>
                                    </p:animScale>
                                    <p:animScale>
                                      <p:cBhvr>
                                        <p:cTn id="85" dur="26">
                                          <p:stCondLst>
                                            <p:cond delay="1642"/>
                                          </p:stCondLst>
                                        </p:cTn>
                                        <p:tgtEl>
                                          <p:spTgt spid="4">
                                            <p:graphicEl>
                                              <a:dgm id="{05712C9F-EB7B-4C9C-8FC6-06A3730B8305}"/>
                                            </p:graphicEl>
                                          </p:spTgt>
                                        </p:tgtEl>
                                      </p:cBhvr>
                                      <p:to x="100000" y="90000"/>
                                    </p:animScale>
                                    <p:animScale>
                                      <p:cBhvr>
                                        <p:cTn id="86" dur="166" decel="50000">
                                          <p:stCondLst>
                                            <p:cond delay="1668"/>
                                          </p:stCondLst>
                                        </p:cTn>
                                        <p:tgtEl>
                                          <p:spTgt spid="4">
                                            <p:graphicEl>
                                              <a:dgm id="{05712C9F-EB7B-4C9C-8FC6-06A3730B8305}"/>
                                            </p:graphicEl>
                                          </p:spTgt>
                                        </p:tgtEl>
                                      </p:cBhvr>
                                      <p:to x="100000" y="100000"/>
                                    </p:animScale>
                                    <p:animScale>
                                      <p:cBhvr>
                                        <p:cTn id="87" dur="26">
                                          <p:stCondLst>
                                            <p:cond delay="1808"/>
                                          </p:stCondLst>
                                        </p:cTn>
                                        <p:tgtEl>
                                          <p:spTgt spid="4">
                                            <p:graphicEl>
                                              <a:dgm id="{05712C9F-EB7B-4C9C-8FC6-06A3730B8305}"/>
                                            </p:graphicEl>
                                          </p:spTgt>
                                        </p:tgtEl>
                                      </p:cBhvr>
                                      <p:to x="100000" y="95000"/>
                                    </p:animScale>
                                    <p:animScale>
                                      <p:cBhvr>
                                        <p:cTn id="88" dur="166" decel="50000">
                                          <p:stCondLst>
                                            <p:cond delay="1834"/>
                                          </p:stCondLst>
                                        </p:cTn>
                                        <p:tgtEl>
                                          <p:spTgt spid="4">
                                            <p:graphicEl>
                                              <a:dgm id="{05712C9F-EB7B-4C9C-8FC6-06A3730B8305}"/>
                                            </p:graphicEl>
                                          </p:spTgt>
                                        </p:tgtEl>
                                      </p:cBhvr>
                                      <p:to x="100000" y="100000"/>
                                    </p:animScale>
                                  </p:childTnLst>
                                </p:cTn>
                              </p:par>
                              <p:par>
                                <p:cTn id="89" presetID="26" presetClass="entr" presetSubtype="0" fill="hold" grpId="0" nodeType="withEffect">
                                  <p:stCondLst>
                                    <p:cond delay="0"/>
                                  </p:stCondLst>
                                  <p:childTnLst>
                                    <p:set>
                                      <p:cBhvr>
                                        <p:cTn id="90" dur="1" fill="hold">
                                          <p:stCondLst>
                                            <p:cond delay="0"/>
                                          </p:stCondLst>
                                        </p:cTn>
                                        <p:tgtEl>
                                          <p:spTgt spid="4">
                                            <p:graphicEl>
                                              <a:dgm id="{2AA41F1F-EE97-4A48-84D4-D0724FEA29CB}"/>
                                            </p:graphicEl>
                                          </p:spTgt>
                                        </p:tgtEl>
                                        <p:attrNameLst>
                                          <p:attrName>style.visibility</p:attrName>
                                        </p:attrNameLst>
                                      </p:cBhvr>
                                      <p:to>
                                        <p:strVal val="visible"/>
                                      </p:to>
                                    </p:set>
                                    <p:animEffect transition="in" filter="wipe(down)">
                                      <p:cBhvr>
                                        <p:cTn id="91" dur="580">
                                          <p:stCondLst>
                                            <p:cond delay="0"/>
                                          </p:stCondLst>
                                        </p:cTn>
                                        <p:tgtEl>
                                          <p:spTgt spid="4">
                                            <p:graphicEl>
                                              <a:dgm id="{2AA41F1F-EE97-4A48-84D4-D0724FEA29CB}"/>
                                            </p:graphicEl>
                                          </p:spTgt>
                                        </p:tgtEl>
                                      </p:cBhvr>
                                    </p:animEffect>
                                    <p:anim calcmode="lin" valueType="num">
                                      <p:cBhvr>
                                        <p:cTn id="92" dur="1822" tmFilter="0,0; 0.14,0.36; 0.43,0.73; 0.71,0.91; 1.0,1.0">
                                          <p:stCondLst>
                                            <p:cond delay="0"/>
                                          </p:stCondLst>
                                        </p:cTn>
                                        <p:tgtEl>
                                          <p:spTgt spid="4">
                                            <p:graphicEl>
                                              <a:dgm id="{2AA41F1F-EE97-4A48-84D4-D0724FEA29CB}"/>
                                            </p:graphicEl>
                                          </p:spTgt>
                                        </p:tgtEl>
                                        <p:attrNameLst>
                                          <p:attrName>ppt_x</p:attrName>
                                        </p:attrNameLst>
                                      </p:cBhvr>
                                      <p:tavLst>
                                        <p:tav tm="0">
                                          <p:val>
                                            <p:strVal val="#ppt_x-0.25"/>
                                          </p:val>
                                        </p:tav>
                                        <p:tav tm="100000">
                                          <p:val>
                                            <p:strVal val="#ppt_x"/>
                                          </p:val>
                                        </p:tav>
                                      </p:tavLst>
                                    </p:anim>
                                    <p:anim calcmode="lin" valueType="num">
                                      <p:cBhvr>
                                        <p:cTn id="93" dur="664" tmFilter="0.0,0.0; 0.25,0.07; 0.50,0.2; 0.75,0.467; 1.0,1.0">
                                          <p:stCondLst>
                                            <p:cond delay="0"/>
                                          </p:stCondLst>
                                        </p:cTn>
                                        <p:tgtEl>
                                          <p:spTgt spid="4">
                                            <p:graphicEl>
                                              <a:dgm id="{2AA41F1F-EE97-4A48-84D4-D0724FEA29CB}"/>
                                            </p:graphicEl>
                                          </p:spTgt>
                                        </p:tgtEl>
                                        <p:attrNameLst>
                                          <p:attrName>ppt_y</p:attrName>
                                        </p:attrNameLst>
                                      </p:cBhvr>
                                      <p:tavLst>
                                        <p:tav tm="0" fmla="#ppt_y-sin(pi*$)/3">
                                          <p:val>
                                            <p:fltVal val="0.5"/>
                                          </p:val>
                                        </p:tav>
                                        <p:tav tm="100000">
                                          <p:val>
                                            <p:fltVal val="1"/>
                                          </p:val>
                                        </p:tav>
                                      </p:tavLst>
                                    </p:anim>
                                    <p:anim calcmode="lin" valueType="num">
                                      <p:cBhvr>
                                        <p:cTn id="94" dur="664" tmFilter="0, 0; 0.125,0.2665; 0.25,0.4; 0.375,0.465; 0.5,0.5;  0.625,0.535; 0.75,0.6; 0.875,0.7335; 1,1">
                                          <p:stCondLst>
                                            <p:cond delay="664"/>
                                          </p:stCondLst>
                                        </p:cTn>
                                        <p:tgtEl>
                                          <p:spTgt spid="4">
                                            <p:graphicEl>
                                              <a:dgm id="{2AA41F1F-EE97-4A48-84D4-D0724FEA29CB}"/>
                                            </p:graphicEl>
                                          </p:spTgt>
                                        </p:tgtEl>
                                        <p:attrNameLst>
                                          <p:attrName>ppt_y</p:attrName>
                                        </p:attrNameLst>
                                      </p:cBhvr>
                                      <p:tavLst>
                                        <p:tav tm="0" fmla="#ppt_y-sin(pi*$)/9">
                                          <p:val>
                                            <p:fltVal val="0"/>
                                          </p:val>
                                        </p:tav>
                                        <p:tav tm="100000">
                                          <p:val>
                                            <p:fltVal val="1"/>
                                          </p:val>
                                        </p:tav>
                                      </p:tavLst>
                                    </p:anim>
                                    <p:anim calcmode="lin" valueType="num">
                                      <p:cBhvr>
                                        <p:cTn id="95" dur="332" tmFilter="0, 0; 0.125,0.2665; 0.25,0.4; 0.375,0.465; 0.5,0.5;  0.625,0.535; 0.75,0.6; 0.875,0.7335; 1,1">
                                          <p:stCondLst>
                                            <p:cond delay="1324"/>
                                          </p:stCondLst>
                                        </p:cTn>
                                        <p:tgtEl>
                                          <p:spTgt spid="4">
                                            <p:graphicEl>
                                              <a:dgm id="{2AA41F1F-EE97-4A48-84D4-D0724FEA29CB}"/>
                                            </p:graphicEl>
                                          </p:spTgt>
                                        </p:tgtEl>
                                        <p:attrNameLst>
                                          <p:attrName>ppt_y</p:attrName>
                                        </p:attrNameLst>
                                      </p:cBhvr>
                                      <p:tavLst>
                                        <p:tav tm="0" fmla="#ppt_y-sin(pi*$)/27">
                                          <p:val>
                                            <p:fltVal val="0"/>
                                          </p:val>
                                        </p:tav>
                                        <p:tav tm="100000">
                                          <p:val>
                                            <p:fltVal val="1"/>
                                          </p:val>
                                        </p:tav>
                                      </p:tavLst>
                                    </p:anim>
                                    <p:anim calcmode="lin" valueType="num">
                                      <p:cBhvr>
                                        <p:cTn id="96" dur="164" tmFilter="0, 0; 0.125,0.2665; 0.25,0.4; 0.375,0.465; 0.5,0.5;  0.625,0.535; 0.75,0.6; 0.875,0.7335; 1,1">
                                          <p:stCondLst>
                                            <p:cond delay="1656"/>
                                          </p:stCondLst>
                                        </p:cTn>
                                        <p:tgtEl>
                                          <p:spTgt spid="4">
                                            <p:graphicEl>
                                              <a:dgm id="{2AA41F1F-EE97-4A48-84D4-D0724FEA29CB}"/>
                                            </p:graphicEl>
                                          </p:spTgt>
                                        </p:tgtEl>
                                        <p:attrNameLst>
                                          <p:attrName>ppt_y</p:attrName>
                                        </p:attrNameLst>
                                      </p:cBhvr>
                                      <p:tavLst>
                                        <p:tav tm="0" fmla="#ppt_y-sin(pi*$)/81">
                                          <p:val>
                                            <p:fltVal val="0"/>
                                          </p:val>
                                        </p:tav>
                                        <p:tav tm="100000">
                                          <p:val>
                                            <p:fltVal val="1"/>
                                          </p:val>
                                        </p:tav>
                                      </p:tavLst>
                                    </p:anim>
                                    <p:animScale>
                                      <p:cBhvr>
                                        <p:cTn id="97" dur="26">
                                          <p:stCondLst>
                                            <p:cond delay="650"/>
                                          </p:stCondLst>
                                        </p:cTn>
                                        <p:tgtEl>
                                          <p:spTgt spid="4">
                                            <p:graphicEl>
                                              <a:dgm id="{2AA41F1F-EE97-4A48-84D4-D0724FEA29CB}"/>
                                            </p:graphicEl>
                                          </p:spTgt>
                                        </p:tgtEl>
                                      </p:cBhvr>
                                      <p:to x="100000" y="60000"/>
                                    </p:animScale>
                                    <p:animScale>
                                      <p:cBhvr>
                                        <p:cTn id="98" dur="166" decel="50000">
                                          <p:stCondLst>
                                            <p:cond delay="676"/>
                                          </p:stCondLst>
                                        </p:cTn>
                                        <p:tgtEl>
                                          <p:spTgt spid="4">
                                            <p:graphicEl>
                                              <a:dgm id="{2AA41F1F-EE97-4A48-84D4-D0724FEA29CB}"/>
                                            </p:graphicEl>
                                          </p:spTgt>
                                        </p:tgtEl>
                                      </p:cBhvr>
                                      <p:to x="100000" y="100000"/>
                                    </p:animScale>
                                    <p:animScale>
                                      <p:cBhvr>
                                        <p:cTn id="99" dur="26">
                                          <p:stCondLst>
                                            <p:cond delay="1312"/>
                                          </p:stCondLst>
                                        </p:cTn>
                                        <p:tgtEl>
                                          <p:spTgt spid="4">
                                            <p:graphicEl>
                                              <a:dgm id="{2AA41F1F-EE97-4A48-84D4-D0724FEA29CB}"/>
                                            </p:graphicEl>
                                          </p:spTgt>
                                        </p:tgtEl>
                                      </p:cBhvr>
                                      <p:to x="100000" y="80000"/>
                                    </p:animScale>
                                    <p:animScale>
                                      <p:cBhvr>
                                        <p:cTn id="100" dur="166" decel="50000">
                                          <p:stCondLst>
                                            <p:cond delay="1338"/>
                                          </p:stCondLst>
                                        </p:cTn>
                                        <p:tgtEl>
                                          <p:spTgt spid="4">
                                            <p:graphicEl>
                                              <a:dgm id="{2AA41F1F-EE97-4A48-84D4-D0724FEA29CB}"/>
                                            </p:graphicEl>
                                          </p:spTgt>
                                        </p:tgtEl>
                                      </p:cBhvr>
                                      <p:to x="100000" y="100000"/>
                                    </p:animScale>
                                    <p:animScale>
                                      <p:cBhvr>
                                        <p:cTn id="101" dur="26">
                                          <p:stCondLst>
                                            <p:cond delay="1642"/>
                                          </p:stCondLst>
                                        </p:cTn>
                                        <p:tgtEl>
                                          <p:spTgt spid="4">
                                            <p:graphicEl>
                                              <a:dgm id="{2AA41F1F-EE97-4A48-84D4-D0724FEA29CB}"/>
                                            </p:graphicEl>
                                          </p:spTgt>
                                        </p:tgtEl>
                                      </p:cBhvr>
                                      <p:to x="100000" y="90000"/>
                                    </p:animScale>
                                    <p:animScale>
                                      <p:cBhvr>
                                        <p:cTn id="102" dur="166" decel="50000">
                                          <p:stCondLst>
                                            <p:cond delay="1668"/>
                                          </p:stCondLst>
                                        </p:cTn>
                                        <p:tgtEl>
                                          <p:spTgt spid="4">
                                            <p:graphicEl>
                                              <a:dgm id="{2AA41F1F-EE97-4A48-84D4-D0724FEA29CB}"/>
                                            </p:graphicEl>
                                          </p:spTgt>
                                        </p:tgtEl>
                                      </p:cBhvr>
                                      <p:to x="100000" y="100000"/>
                                    </p:animScale>
                                    <p:animScale>
                                      <p:cBhvr>
                                        <p:cTn id="103" dur="26">
                                          <p:stCondLst>
                                            <p:cond delay="1808"/>
                                          </p:stCondLst>
                                        </p:cTn>
                                        <p:tgtEl>
                                          <p:spTgt spid="4">
                                            <p:graphicEl>
                                              <a:dgm id="{2AA41F1F-EE97-4A48-84D4-D0724FEA29CB}"/>
                                            </p:graphicEl>
                                          </p:spTgt>
                                        </p:tgtEl>
                                      </p:cBhvr>
                                      <p:to x="100000" y="95000"/>
                                    </p:animScale>
                                    <p:animScale>
                                      <p:cBhvr>
                                        <p:cTn id="104" dur="166" decel="50000">
                                          <p:stCondLst>
                                            <p:cond delay="1834"/>
                                          </p:stCondLst>
                                        </p:cTn>
                                        <p:tgtEl>
                                          <p:spTgt spid="4">
                                            <p:graphicEl>
                                              <a:dgm id="{2AA41F1F-EE97-4A48-84D4-D0724FEA29CB}"/>
                                            </p:graphicEl>
                                          </p:spTgt>
                                        </p:tgtEl>
                                      </p:cBhvr>
                                      <p:to x="100000" y="100000"/>
                                    </p:animScale>
                                  </p:childTnLst>
                                </p:cTn>
                              </p:par>
                            </p:childTnLst>
                          </p:cTn>
                        </p:par>
                      </p:childTnLst>
                    </p:cTn>
                  </p:par>
                  <p:par>
                    <p:cTn id="105" fill="hold">
                      <p:stCondLst>
                        <p:cond delay="indefinite"/>
                      </p:stCondLst>
                      <p:childTnLst>
                        <p:par>
                          <p:cTn id="106" fill="hold">
                            <p:stCondLst>
                              <p:cond delay="0"/>
                            </p:stCondLst>
                            <p:childTnLst>
                              <p:par>
                                <p:cTn id="107" presetID="26" presetClass="entr" presetSubtype="0" fill="hold" grpId="0" nodeType="clickEffect">
                                  <p:stCondLst>
                                    <p:cond delay="0"/>
                                  </p:stCondLst>
                                  <p:childTnLst>
                                    <p:set>
                                      <p:cBhvr>
                                        <p:cTn id="108" dur="1" fill="hold">
                                          <p:stCondLst>
                                            <p:cond delay="0"/>
                                          </p:stCondLst>
                                        </p:cTn>
                                        <p:tgtEl>
                                          <p:spTgt spid="4">
                                            <p:graphicEl>
                                              <a:dgm id="{1EF2046B-11D5-433D-A869-E98871826B85}"/>
                                            </p:graphicEl>
                                          </p:spTgt>
                                        </p:tgtEl>
                                        <p:attrNameLst>
                                          <p:attrName>style.visibility</p:attrName>
                                        </p:attrNameLst>
                                      </p:cBhvr>
                                      <p:to>
                                        <p:strVal val="visible"/>
                                      </p:to>
                                    </p:set>
                                    <p:animEffect transition="in" filter="wipe(down)">
                                      <p:cBhvr>
                                        <p:cTn id="109" dur="580">
                                          <p:stCondLst>
                                            <p:cond delay="0"/>
                                          </p:stCondLst>
                                        </p:cTn>
                                        <p:tgtEl>
                                          <p:spTgt spid="4">
                                            <p:graphicEl>
                                              <a:dgm id="{1EF2046B-11D5-433D-A869-E98871826B85}"/>
                                            </p:graphicEl>
                                          </p:spTgt>
                                        </p:tgtEl>
                                      </p:cBhvr>
                                    </p:animEffect>
                                    <p:anim calcmode="lin" valueType="num">
                                      <p:cBhvr>
                                        <p:cTn id="110" dur="1822" tmFilter="0,0; 0.14,0.36; 0.43,0.73; 0.71,0.91; 1.0,1.0">
                                          <p:stCondLst>
                                            <p:cond delay="0"/>
                                          </p:stCondLst>
                                        </p:cTn>
                                        <p:tgtEl>
                                          <p:spTgt spid="4">
                                            <p:graphicEl>
                                              <a:dgm id="{1EF2046B-11D5-433D-A869-E98871826B85}"/>
                                            </p:graphicEl>
                                          </p:spTgt>
                                        </p:tgtEl>
                                        <p:attrNameLst>
                                          <p:attrName>ppt_x</p:attrName>
                                        </p:attrNameLst>
                                      </p:cBhvr>
                                      <p:tavLst>
                                        <p:tav tm="0">
                                          <p:val>
                                            <p:strVal val="#ppt_x-0.25"/>
                                          </p:val>
                                        </p:tav>
                                        <p:tav tm="100000">
                                          <p:val>
                                            <p:strVal val="#ppt_x"/>
                                          </p:val>
                                        </p:tav>
                                      </p:tavLst>
                                    </p:anim>
                                    <p:anim calcmode="lin" valueType="num">
                                      <p:cBhvr>
                                        <p:cTn id="111" dur="664" tmFilter="0.0,0.0; 0.25,0.07; 0.50,0.2; 0.75,0.467; 1.0,1.0">
                                          <p:stCondLst>
                                            <p:cond delay="0"/>
                                          </p:stCondLst>
                                        </p:cTn>
                                        <p:tgtEl>
                                          <p:spTgt spid="4">
                                            <p:graphicEl>
                                              <a:dgm id="{1EF2046B-11D5-433D-A869-E98871826B85}"/>
                                            </p:graphicEl>
                                          </p:spTgt>
                                        </p:tgtEl>
                                        <p:attrNameLst>
                                          <p:attrName>ppt_y</p:attrName>
                                        </p:attrNameLst>
                                      </p:cBhvr>
                                      <p:tavLst>
                                        <p:tav tm="0" fmla="#ppt_y-sin(pi*$)/3">
                                          <p:val>
                                            <p:fltVal val="0.5"/>
                                          </p:val>
                                        </p:tav>
                                        <p:tav tm="100000">
                                          <p:val>
                                            <p:fltVal val="1"/>
                                          </p:val>
                                        </p:tav>
                                      </p:tavLst>
                                    </p:anim>
                                    <p:anim calcmode="lin" valueType="num">
                                      <p:cBhvr>
                                        <p:cTn id="112" dur="664" tmFilter="0, 0; 0.125,0.2665; 0.25,0.4; 0.375,0.465; 0.5,0.5;  0.625,0.535; 0.75,0.6; 0.875,0.7335; 1,1">
                                          <p:stCondLst>
                                            <p:cond delay="664"/>
                                          </p:stCondLst>
                                        </p:cTn>
                                        <p:tgtEl>
                                          <p:spTgt spid="4">
                                            <p:graphicEl>
                                              <a:dgm id="{1EF2046B-11D5-433D-A869-E98871826B85}"/>
                                            </p:graphicEl>
                                          </p:spTgt>
                                        </p:tgtEl>
                                        <p:attrNameLst>
                                          <p:attrName>ppt_y</p:attrName>
                                        </p:attrNameLst>
                                      </p:cBhvr>
                                      <p:tavLst>
                                        <p:tav tm="0" fmla="#ppt_y-sin(pi*$)/9">
                                          <p:val>
                                            <p:fltVal val="0"/>
                                          </p:val>
                                        </p:tav>
                                        <p:tav tm="100000">
                                          <p:val>
                                            <p:fltVal val="1"/>
                                          </p:val>
                                        </p:tav>
                                      </p:tavLst>
                                    </p:anim>
                                    <p:anim calcmode="lin" valueType="num">
                                      <p:cBhvr>
                                        <p:cTn id="113" dur="332" tmFilter="0, 0; 0.125,0.2665; 0.25,0.4; 0.375,0.465; 0.5,0.5;  0.625,0.535; 0.75,0.6; 0.875,0.7335; 1,1">
                                          <p:stCondLst>
                                            <p:cond delay="1324"/>
                                          </p:stCondLst>
                                        </p:cTn>
                                        <p:tgtEl>
                                          <p:spTgt spid="4">
                                            <p:graphicEl>
                                              <a:dgm id="{1EF2046B-11D5-433D-A869-E98871826B85}"/>
                                            </p:graphicEl>
                                          </p:spTgt>
                                        </p:tgtEl>
                                        <p:attrNameLst>
                                          <p:attrName>ppt_y</p:attrName>
                                        </p:attrNameLst>
                                      </p:cBhvr>
                                      <p:tavLst>
                                        <p:tav tm="0" fmla="#ppt_y-sin(pi*$)/27">
                                          <p:val>
                                            <p:fltVal val="0"/>
                                          </p:val>
                                        </p:tav>
                                        <p:tav tm="100000">
                                          <p:val>
                                            <p:fltVal val="1"/>
                                          </p:val>
                                        </p:tav>
                                      </p:tavLst>
                                    </p:anim>
                                    <p:anim calcmode="lin" valueType="num">
                                      <p:cBhvr>
                                        <p:cTn id="114" dur="164" tmFilter="0, 0; 0.125,0.2665; 0.25,0.4; 0.375,0.465; 0.5,0.5;  0.625,0.535; 0.75,0.6; 0.875,0.7335; 1,1">
                                          <p:stCondLst>
                                            <p:cond delay="1656"/>
                                          </p:stCondLst>
                                        </p:cTn>
                                        <p:tgtEl>
                                          <p:spTgt spid="4">
                                            <p:graphicEl>
                                              <a:dgm id="{1EF2046B-11D5-433D-A869-E98871826B85}"/>
                                            </p:graphicEl>
                                          </p:spTgt>
                                        </p:tgtEl>
                                        <p:attrNameLst>
                                          <p:attrName>ppt_y</p:attrName>
                                        </p:attrNameLst>
                                      </p:cBhvr>
                                      <p:tavLst>
                                        <p:tav tm="0" fmla="#ppt_y-sin(pi*$)/81">
                                          <p:val>
                                            <p:fltVal val="0"/>
                                          </p:val>
                                        </p:tav>
                                        <p:tav tm="100000">
                                          <p:val>
                                            <p:fltVal val="1"/>
                                          </p:val>
                                        </p:tav>
                                      </p:tavLst>
                                    </p:anim>
                                    <p:animScale>
                                      <p:cBhvr>
                                        <p:cTn id="115" dur="26">
                                          <p:stCondLst>
                                            <p:cond delay="650"/>
                                          </p:stCondLst>
                                        </p:cTn>
                                        <p:tgtEl>
                                          <p:spTgt spid="4">
                                            <p:graphicEl>
                                              <a:dgm id="{1EF2046B-11D5-433D-A869-E98871826B85}"/>
                                            </p:graphicEl>
                                          </p:spTgt>
                                        </p:tgtEl>
                                      </p:cBhvr>
                                      <p:to x="100000" y="60000"/>
                                    </p:animScale>
                                    <p:animScale>
                                      <p:cBhvr>
                                        <p:cTn id="116" dur="166" decel="50000">
                                          <p:stCondLst>
                                            <p:cond delay="676"/>
                                          </p:stCondLst>
                                        </p:cTn>
                                        <p:tgtEl>
                                          <p:spTgt spid="4">
                                            <p:graphicEl>
                                              <a:dgm id="{1EF2046B-11D5-433D-A869-E98871826B85}"/>
                                            </p:graphicEl>
                                          </p:spTgt>
                                        </p:tgtEl>
                                      </p:cBhvr>
                                      <p:to x="100000" y="100000"/>
                                    </p:animScale>
                                    <p:animScale>
                                      <p:cBhvr>
                                        <p:cTn id="117" dur="26">
                                          <p:stCondLst>
                                            <p:cond delay="1312"/>
                                          </p:stCondLst>
                                        </p:cTn>
                                        <p:tgtEl>
                                          <p:spTgt spid="4">
                                            <p:graphicEl>
                                              <a:dgm id="{1EF2046B-11D5-433D-A869-E98871826B85}"/>
                                            </p:graphicEl>
                                          </p:spTgt>
                                        </p:tgtEl>
                                      </p:cBhvr>
                                      <p:to x="100000" y="80000"/>
                                    </p:animScale>
                                    <p:animScale>
                                      <p:cBhvr>
                                        <p:cTn id="118" dur="166" decel="50000">
                                          <p:stCondLst>
                                            <p:cond delay="1338"/>
                                          </p:stCondLst>
                                        </p:cTn>
                                        <p:tgtEl>
                                          <p:spTgt spid="4">
                                            <p:graphicEl>
                                              <a:dgm id="{1EF2046B-11D5-433D-A869-E98871826B85}"/>
                                            </p:graphicEl>
                                          </p:spTgt>
                                        </p:tgtEl>
                                      </p:cBhvr>
                                      <p:to x="100000" y="100000"/>
                                    </p:animScale>
                                    <p:animScale>
                                      <p:cBhvr>
                                        <p:cTn id="119" dur="26">
                                          <p:stCondLst>
                                            <p:cond delay="1642"/>
                                          </p:stCondLst>
                                        </p:cTn>
                                        <p:tgtEl>
                                          <p:spTgt spid="4">
                                            <p:graphicEl>
                                              <a:dgm id="{1EF2046B-11D5-433D-A869-E98871826B85}"/>
                                            </p:graphicEl>
                                          </p:spTgt>
                                        </p:tgtEl>
                                      </p:cBhvr>
                                      <p:to x="100000" y="90000"/>
                                    </p:animScale>
                                    <p:animScale>
                                      <p:cBhvr>
                                        <p:cTn id="120" dur="166" decel="50000">
                                          <p:stCondLst>
                                            <p:cond delay="1668"/>
                                          </p:stCondLst>
                                        </p:cTn>
                                        <p:tgtEl>
                                          <p:spTgt spid="4">
                                            <p:graphicEl>
                                              <a:dgm id="{1EF2046B-11D5-433D-A869-E98871826B85}"/>
                                            </p:graphicEl>
                                          </p:spTgt>
                                        </p:tgtEl>
                                      </p:cBhvr>
                                      <p:to x="100000" y="100000"/>
                                    </p:animScale>
                                    <p:animScale>
                                      <p:cBhvr>
                                        <p:cTn id="121" dur="26">
                                          <p:stCondLst>
                                            <p:cond delay="1808"/>
                                          </p:stCondLst>
                                        </p:cTn>
                                        <p:tgtEl>
                                          <p:spTgt spid="4">
                                            <p:graphicEl>
                                              <a:dgm id="{1EF2046B-11D5-433D-A869-E98871826B85}"/>
                                            </p:graphicEl>
                                          </p:spTgt>
                                        </p:tgtEl>
                                      </p:cBhvr>
                                      <p:to x="100000" y="95000"/>
                                    </p:animScale>
                                    <p:animScale>
                                      <p:cBhvr>
                                        <p:cTn id="122" dur="166" decel="50000">
                                          <p:stCondLst>
                                            <p:cond delay="1834"/>
                                          </p:stCondLst>
                                        </p:cTn>
                                        <p:tgtEl>
                                          <p:spTgt spid="4">
                                            <p:graphicEl>
                                              <a:dgm id="{1EF2046B-11D5-433D-A869-E98871826B85}"/>
                                            </p:graphicEl>
                                          </p:spTgt>
                                        </p:tgtEl>
                                      </p:cBhvr>
                                      <p:to x="100000" y="100000"/>
                                    </p:animScale>
                                  </p:childTnLst>
                                </p:cTn>
                              </p:par>
                              <p:par>
                                <p:cTn id="123" presetID="26" presetClass="entr" presetSubtype="0" fill="hold" grpId="0" nodeType="withEffect">
                                  <p:stCondLst>
                                    <p:cond delay="0"/>
                                  </p:stCondLst>
                                  <p:childTnLst>
                                    <p:set>
                                      <p:cBhvr>
                                        <p:cTn id="124" dur="1" fill="hold">
                                          <p:stCondLst>
                                            <p:cond delay="0"/>
                                          </p:stCondLst>
                                        </p:cTn>
                                        <p:tgtEl>
                                          <p:spTgt spid="4">
                                            <p:graphicEl>
                                              <a:dgm id="{B44CBE61-317C-4589-B5C0-5843EBC0D5AA}"/>
                                            </p:graphicEl>
                                          </p:spTgt>
                                        </p:tgtEl>
                                        <p:attrNameLst>
                                          <p:attrName>style.visibility</p:attrName>
                                        </p:attrNameLst>
                                      </p:cBhvr>
                                      <p:to>
                                        <p:strVal val="visible"/>
                                      </p:to>
                                    </p:set>
                                    <p:animEffect transition="in" filter="wipe(down)">
                                      <p:cBhvr>
                                        <p:cTn id="125" dur="580">
                                          <p:stCondLst>
                                            <p:cond delay="0"/>
                                          </p:stCondLst>
                                        </p:cTn>
                                        <p:tgtEl>
                                          <p:spTgt spid="4">
                                            <p:graphicEl>
                                              <a:dgm id="{B44CBE61-317C-4589-B5C0-5843EBC0D5AA}"/>
                                            </p:graphicEl>
                                          </p:spTgt>
                                        </p:tgtEl>
                                      </p:cBhvr>
                                    </p:animEffect>
                                    <p:anim calcmode="lin" valueType="num">
                                      <p:cBhvr>
                                        <p:cTn id="126" dur="1822" tmFilter="0,0; 0.14,0.36; 0.43,0.73; 0.71,0.91; 1.0,1.0">
                                          <p:stCondLst>
                                            <p:cond delay="0"/>
                                          </p:stCondLst>
                                        </p:cTn>
                                        <p:tgtEl>
                                          <p:spTgt spid="4">
                                            <p:graphicEl>
                                              <a:dgm id="{B44CBE61-317C-4589-B5C0-5843EBC0D5AA}"/>
                                            </p:graphicEl>
                                          </p:spTgt>
                                        </p:tgtEl>
                                        <p:attrNameLst>
                                          <p:attrName>ppt_x</p:attrName>
                                        </p:attrNameLst>
                                      </p:cBhvr>
                                      <p:tavLst>
                                        <p:tav tm="0">
                                          <p:val>
                                            <p:strVal val="#ppt_x-0.25"/>
                                          </p:val>
                                        </p:tav>
                                        <p:tav tm="100000">
                                          <p:val>
                                            <p:strVal val="#ppt_x"/>
                                          </p:val>
                                        </p:tav>
                                      </p:tavLst>
                                    </p:anim>
                                    <p:anim calcmode="lin" valueType="num">
                                      <p:cBhvr>
                                        <p:cTn id="127" dur="664" tmFilter="0.0,0.0; 0.25,0.07; 0.50,0.2; 0.75,0.467; 1.0,1.0">
                                          <p:stCondLst>
                                            <p:cond delay="0"/>
                                          </p:stCondLst>
                                        </p:cTn>
                                        <p:tgtEl>
                                          <p:spTgt spid="4">
                                            <p:graphicEl>
                                              <a:dgm id="{B44CBE61-317C-4589-B5C0-5843EBC0D5AA}"/>
                                            </p:graphicEl>
                                          </p:spTgt>
                                        </p:tgtEl>
                                        <p:attrNameLst>
                                          <p:attrName>ppt_y</p:attrName>
                                        </p:attrNameLst>
                                      </p:cBhvr>
                                      <p:tavLst>
                                        <p:tav tm="0" fmla="#ppt_y-sin(pi*$)/3">
                                          <p:val>
                                            <p:fltVal val="0.5"/>
                                          </p:val>
                                        </p:tav>
                                        <p:tav tm="100000">
                                          <p:val>
                                            <p:fltVal val="1"/>
                                          </p:val>
                                        </p:tav>
                                      </p:tavLst>
                                    </p:anim>
                                    <p:anim calcmode="lin" valueType="num">
                                      <p:cBhvr>
                                        <p:cTn id="128" dur="664" tmFilter="0, 0; 0.125,0.2665; 0.25,0.4; 0.375,0.465; 0.5,0.5;  0.625,0.535; 0.75,0.6; 0.875,0.7335; 1,1">
                                          <p:stCondLst>
                                            <p:cond delay="664"/>
                                          </p:stCondLst>
                                        </p:cTn>
                                        <p:tgtEl>
                                          <p:spTgt spid="4">
                                            <p:graphicEl>
                                              <a:dgm id="{B44CBE61-317C-4589-B5C0-5843EBC0D5AA}"/>
                                            </p:graphicEl>
                                          </p:spTgt>
                                        </p:tgtEl>
                                        <p:attrNameLst>
                                          <p:attrName>ppt_y</p:attrName>
                                        </p:attrNameLst>
                                      </p:cBhvr>
                                      <p:tavLst>
                                        <p:tav tm="0" fmla="#ppt_y-sin(pi*$)/9">
                                          <p:val>
                                            <p:fltVal val="0"/>
                                          </p:val>
                                        </p:tav>
                                        <p:tav tm="100000">
                                          <p:val>
                                            <p:fltVal val="1"/>
                                          </p:val>
                                        </p:tav>
                                      </p:tavLst>
                                    </p:anim>
                                    <p:anim calcmode="lin" valueType="num">
                                      <p:cBhvr>
                                        <p:cTn id="129" dur="332" tmFilter="0, 0; 0.125,0.2665; 0.25,0.4; 0.375,0.465; 0.5,0.5;  0.625,0.535; 0.75,0.6; 0.875,0.7335; 1,1">
                                          <p:stCondLst>
                                            <p:cond delay="1324"/>
                                          </p:stCondLst>
                                        </p:cTn>
                                        <p:tgtEl>
                                          <p:spTgt spid="4">
                                            <p:graphicEl>
                                              <a:dgm id="{B44CBE61-317C-4589-B5C0-5843EBC0D5AA}"/>
                                            </p:graphicEl>
                                          </p:spTgt>
                                        </p:tgtEl>
                                        <p:attrNameLst>
                                          <p:attrName>ppt_y</p:attrName>
                                        </p:attrNameLst>
                                      </p:cBhvr>
                                      <p:tavLst>
                                        <p:tav tm="0" fmla="#ppt_y-sin(pi*$)/27">
                                          <p:val>
                                            <p:fltVal val="0"/>
                                          </p:val>
                                        </p:tav>
                                        <p:tav tm="100000">
                                          <p:val>
                                            <p:fltVal val="1"/>
                                          </p:val>
                                        </p:tav>
                                      </p:tavLst>
                                    </p:anim>
                                    <p:anim calcmode="lin" valueType="num">
                                      <p:cBhvr>
                                        <p:cTn id="130" dur="164" tmFilter="0, 0; 0.125,0.2665; 0.25,0.4; 0.375,0.465; 0.5,0.5;  0.625,0.535; 0.75,0.6; 0.875,0.7335; 1,1">
                                          <p:stCondLst>
                                            <p:cond delay="1656"/>
                                          </p:stCondLst>
                                        </p:cTn>
                                        <p:tgtEl>
                                          <p:spTgt spid="4">
                                            <p:graphicEl>
                                              <a:dgm id="{B44CBE61-317C-4589-B5C0-5843EBC0D5AA}"/>
                                            </p:graphicEl>
                                          </p:spTgt>
                                        </p:tgtEl>
                                        <p:attrNameLst>
                                          <p:attrName>ppt_y</p:attrName>
                                        </p:attrNameLst>
                                      </p:cBhvr>
                                      <p:tavLst>
                                        <p:tav tm="0" fmla="#ppt_y-sin(pi*$)/81">
                                          <p:val>
                                            <p:fltVal val="0"/>
                                          </p:val>
                                        </p:tav>
                                        <p:tav tm="100000">
                                          <p:val>
                                            <p:fltVal val="1"/>
                                          </p:val>
                                        </p:tav>
                                      </p:tavLst>
                                    </p:anim>
                                    <p:animScale>
                                      <p:cBhvr>
                                        <p:cTn id="131" dur="26">
                                          <p:stCondLst>
                                            <p:cond delay="650"/>
                                          </p:stCondLst>
                                        </p:cTn>
                                        <p:tgtEl>
                                          <p:spTgt spid="4">
                                            <p:graphicEl>
                                              <a:dgm id="{B44CBE61-317C-4589-B5C0-5843EBC0D5AA}"/>
                                            </p:graphicEl>
                                          </p:spTgt>
                                        </p:tgtEl>
                                      </p:cBhvr>
                                      <p:to x="100000" y="60000"/>
                                    </p:animScale>
                                    <p:animScale>
                                      <p:cBhvr>
                                        <p:cTn id="132" dur="166" decel="50000">
                                          <p:stCondLst>
                                            <p:cond delay="676"/>
                                          </p:stCondLst>
                                        </p:cTn>
                                        <p:tgtEl>
                                          <p:spTgt spid="4">
                                            <p:graphicEl>
                                              <a:dgm id="{B44CBE61-317C-4589-B5C0-5843EBC0D5AA}"/>
                                            </p:graphicEl>
                                          </p:spTgt>
                                        </p:tgtEl>
                                      </p:cBhvr>
                                      <p:to x="100000" y="100000"/>
                                    </p:animScale>
                                    <p:animScale>
                                      <p:cBhvr>
                                        <p:cTn id="133" dur="26">
                                          <p:stCondLst>
                                            <p:cond delay="1312"/>
                                          </p:stCondLst>
                                        </p:cTn>
                                        <p:tgtEl>
                                          <p:spTgt spid="4">
                                            <p:graphicEl>
                                              <a:dgm id="{B44CBE61-317C-4589-B5C0-5843EBC0D5AA}"/>
                                            </p:graphicEl>
                                          </p:spTgt>
                                        </p:tgtEl>
                                      </p:cBhvr>
                                      <p:to x="100000" y="80000"/>
                                    </p:animScale>
                                    <p:animScale>
                                      <p:cBhvr>
                                        <p:cTn id="134" dur="166" decel="50000">
                                          <p:stCondLst>
                                            <p:cond delay="1338"/>
                                          </p:stCondLst>
                                        </p:cTn>
                                        <p:tgtEl>
                                          <p:spTgt spid="4">
                                            <p:graphicEl>
                                              <a:dgm id="{B44CBE61-317C-4589-B5C0-5843EBC0D5AA}"/>
                                            </p:graphicEl>
                                          </p:spTgt>
                                        </p:tgtEl>
                                      </p:cBhvr>
                                      <p:to x="100000" y="100000"/>
                                    </p:animScale>
                                    <p:animScale>
                                      <p:cBhvr>
                                        <p:cTn id="135" dur="26">
                                          <p:stCondLst>
                                            <p:cond delay="1642"/>
                                          </p:stCondLst>
                                        </p:cTn>
                                        <p:tgtEl>
                                          <p:spTgt spid="4">
                                            <p:graphicEl>
                                              <a:dgm id="{B44CBE61-317C-4589-B5C0-5843EBC0D5AA}"/>
                                            </p:graphicEl>
                                          </p:spTgt>
                                        </p:tgtEl>
                                      </p:cBhvr>
                                      <p:to x="100000" y="90000"/>
                                    </p:animScale>
                                    <p:animScale>
                                      <p:cBhvr>
                                        <p:cTn id="136" dur="166" decel="50000">
                                          <p:stCondLst>
                                            <p:cond delay="1668"/>
                                          </p:stCondLst>
                                        </p:cTn>
                                        <p:tgtEl>
                                          <p:spTgt spid="4">
                                            <p:graphicEl>
                                              <a:dgm id="{B44CBE61-317C-4589-B5C0-5843EBC0D5AA}"/>
                                            </p:graphicEl>
                                          </p:spTgt>
                                        </p:tgtEl>
                                      </p:cBhvr>
                                      <p:to x="100000" y="100000"/>
                                    </p:animScale>
                                    <p:animScale>
                                      <p:cBhvr>
                                        <p:cTn id="137" dur="26">
                                          <p:stCondLst>
                                            <p:cond delay="1808"/>
                                          </p:stCondLst>
                                        </p:cTn>
                                        <p:tgtEl>
                                          <p:spTgt spid="4">
                                            <p:graphicEl>
                                              <a:dgm id="{B44CBE61-317C-4589-B5C0-5843EBC0D5AA}"/>
                                            </p:graphicEl>
                                          </p:spTgt>
                                        </p:tgtEl>
                                      </p:cBhvr>
                                      <p:to x="100000" y="95000"/>
                                    </p:animScale>
                                    <p:animScale>
                                      <p:cBhvr>
                                        <p:cTn id="138" dur="166" decel="50000">
                                          <p:stCondLst>
                                            <p:cond delay="1834"/>
                                          </p:stCondLst>
                                        </p:cTn>
                                        <p:tgtEl>
                                          <p:spTgt spid="4">
                                            <p:graphicEl>
                                              <a:dgm id="{B44CBE61-317C-4589-B5C0-5843EBC0D5AA}"/>
                                            </p:graphic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86025"/>
            <a:ext cx="7467600" cy="1143000"/>
          </a:xfrm>
        </p:spPr>
        <p:txBody>
          <a:bodyPr>
            <a:noAutofit/>
          </a:bodyPr>
          <a:lstStyle/>
          <a:p>
            <a:pPr algn="ctr" rtl="1"/>
            <a:r>
              <a:rPr lang="fa-IR" sz="8000" smtClean="0">
                <a:cs typeface="B Titr" pitchFamily="2" charset="-78"/>
              </a:rPr>
              <a:t>پایان</a:t>
            </a:r>
            <a:endParaRPr lang="en-US" sz="8000" dirty="0">
              <a:cs typeface="B Titr" pitchFamily="2" charset="-78"/>
            </a:endParaRPr>
          </a:p>
        </p:txBody>
      </p:sp>
    </p:spTree>
    <p:extLst>
      <p:ext uri="{BB962C8B-B14F-4D97-AF65-F5344CB8AC3E}">
        <p14:creationId xmlns:p14="http://schemas.microsoft.com/office/powerpoint/2010/main" val="12007878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80</TotalTime>
  <Words>1935</Words>
  <Application>Microsoft Office PowerPoint</Application>
  <PresentationFormat>On-screen Show (4:3)</PresentationFormat>
  <Paragraphs>87</Paragraphs>
  <Slides>20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B Nazanin</vt:lpstr>
      <vt:lpstr>B Titr</vt:lpstr>
      <vt:lpstr>Century Schoolbook</vt:lpstr>
      <vt:lpstr>IranNastaliq</vt:lpstr>
      <vt:lpstr>Times New Roman</vt:lpstr>
      <vt:lpstr>Wingdings</vt:lpstr>
      <vt:lpstr>Wingdings 2</vt:lpstr>
      <vt:lpstr>Oriel</vt:lpstr>
      <vt:lpstr>بسم</vt:lpstr>
      <vt:lpstr>PowerPoint Presentation</vt:lpstr>
      <vt:lpstr>PowerPoint Presentation</vt:lpstr>
      <vt:lpstr>PowerPoint Presentation</vt:lpstr>
      <vt:lpstr>PowerPoint Presentation</vt:lpstr>
      <vt:lpstr>PowerPoint Presentation</vt:lpstr>
      <vt:lpstr>میزانهای تجربه را نام ببرید :</vt:lpstr>
      <vt:lpstr>اصل ادامه یا پیوستگی:</vt:lpstr>
      <vt:lpstr>PowerPoint Presentation</vt:lpstr>
      <vt:lpstr>PowerPoint Presentation</vt:lpstr>
      <vt:lpstr>اصل تاثیر متقابل:</vt:lpstr>
      <vt:lpstr>PowerPoint Presentation</vt:lpstr>
      <vt:lpstr>PowerPoint Presentation</vt:lpstr>
      <vt:lpstr>اصل مربوط به آزادی:</vt:lpstr>
      <vt:lpstr>PowerPoint Presentation</vt:lpstr>
      <vt:lpstr>اصل مربوط به هدف:</vt:lpstr>
      <vt:lpstr>تشکیل و تعیین هدفها یک عمل نسبتا پیچیده عقلانی است و مستلزم چند مورد است:</vt:lpstr>
      <vt:lpstr>PowerPoint Presentation</vt:lpstr>
      <vt:lpstr>PowerPoint Presentation</vt:lpstr>
      <vt:lpstr>پایان</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بسم</dc:title>
  <dc:creator>Ali</dc:creator>
  <cp:lastModifiedBy>usb</cp:lastModifiedBy>
  <cp:revision>30</cp:revision>
  <dcterms:created xsi:type="dcterms:W3CDTF">2016-12-11T08:11:17Z</dcterms:created>
  <dcterms:modified xsi:type="dcterms:W3CDTF">2018-11-28T06:42:19Z</dcterms:modified>
</cp:coreProperties>
</file>