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90" r:id="rId20"/>
    <p:sldId id="391" r:id="rId21"/>
    <p:sldId id="392" r:id="rId22"/>
    <p:sldId id="393" r:id="rId23"/>
    <p:sldId id="394" r:id="rId24"/>
    <p:sldId id="395" r:id="rId25"/>
    <p:sldId id="274" r:id="rId26"/>
    <p:sldId id="275" r:id="rId27"/>
    <p:sldId id="276" r:id="rId28"/>
    <p:sldId id="396" r:id="rId29"/>
    <p:sldId id="397" r:id="rId30"/>
    <p:sldId id="398" r:id="rId31"/>
    <p:sldId id="399" r:id="rId32"/>
    <p:sldId id="277" r:id="rId33"/>
    <p:sldId id="278" r:id="rId34"/>
    <p:sldId id="279" r:id="rId35"/>
    <p:sldId id="280" r:id="rId36"/>
    <p:sldId id="386" r:id="rId37"/>
    <p:sldId id="388" r:id="rId38"/>
    <p:sldId id="387" r:id="rId39"/>
    <p:sldId id="281" r:id="rId40"/>
    <p:sldId id="282" r:id="rId41"/>
    <p:sldId id="283" r:id="rId42"/>
    <p:sldId id="284" r:id="rId43"/>
    <p:sldId id="400" r:id="rId44"/>
    <p:sldId id="401" r:id="rId45"/>
    <p:sldId id="389" r:id="rId46"/>
    <p:sldId id="286" r:id="rId47"/>
    <p:sldId id="287" r:id="rId48"/>
    <p:sldId id="288" r:id="rId49"/>
    <p:sldId id="289" r:id="rId50"/>
    <p:sldId id="290" r:id="rId51"/>
    <p:sldId id="291" r:id="rId52"/>
    <p:sldId id="292" r:id="rId53"/>
    <p:sldId id="293" r:id="rId54"/>
    <p:sldId id="294" r:id="rId55"/>
    <p:sldId id="285" r:id="rId56"/>
    <p:sldId id="295" r:id="rId57"/>
    <p:sldId id="296" r:id="rId58"/>
    <p:sldId id="297" r:id="rId59"/>
    <p:sldId id="298" r:id="rId60"/>
    <p:sldId id="299" r:id="rId61"/>
    <p:sldId id="300" r:id="rId62"/>
    <p:sldId id="301" r:id="rId63"/>
    <p:sldId id="302" r:id="rId64"/>
    <p:sldId id="303" r:id="rId65"/>
    <p:sldId id="304" r:id="rId66"/>
    <p:sldId id="305" r:id="rId67"/>
    <p:sldId id="306" r:id="rId68"/>
    <p:sldId id="307" r:id="rId69"/>
    <p:sldId id="308" r:id="rId70"/>
    <p:sldId id="309" r:id="rId71"/>
    <p:sldId id="310" r:id="rId72"/>
    <p:sldId id="311" r:id="rId73"/>
    <p:sldId id="312" r:id="rId74"/>
    <p:sldId id="313" r:id="rId75"/>
    <p:sldId id="314" r:id="rId76"/>
    <p:sldId id="315" r:id="rId77"/>
    <p:sldId id="316" r:id="rId78"/>
    <p:sldId id="317" r:id="rId79"/>
    <p:sldId id="318" r:id="rId80"/>
    <p:sldId id="319" r:id="rId81"/>
    <p:sldId id="320" r:id="rId82"/>
    <p:sldId id="321" r:id="rId83"/>
    <p:sldId id="322" r:id="rId84"/>
    <p:sldId id="323" r:id="rId85"/>
    <p:sldId id="324" r:id="rId86"/>
    <p:sldId id="325" r:id="rId87"/>
    <p:sldId id="326" r:id="rId88"/>
    <p:sldId id="327" r:id="rId89"/>
    <p:sldId id="328" r:id="rId90"/>
    <p:sldId id="329" r:id="rId91"/>
    <p:sldId id="330" r:id="rId92"/>
    <p:sldId id="331" r:id="rId93"/>
    <p:sldId id="332" r:id="rId94"/>
    <p:sldId id="333" r:id="rId95"/>
    <p:sldId id="334" r:id="rId96"/>
    <p:sldId id="335" r:id="rId97"/>
    <p:sldId id="336" r:id="rId98"/>
    <p:sldId id="337" r:id="rId99"/>
    <p:sldId id="338" r:id="rId100"/>
    <p:sldId id="339" r:id="rId101"/>
    <p:sldId id="340" r:id="rId102"/>
    <p:sldId id="341" r:id="rId103"/>
    <p:sldId id="342" r:id="rId104"/>
    <p:sldId id="343" r:id="rId105"/>
    <p:sldId id="344" r:id="rId106"/>
    <p:sldId id="345" r:id="rId107"/>
    <p:sldId id="346" r:id="rId108"/>
    <p:sldId id="347" r:id="rId109"/>
    <p:sldId id="348" r:id="rId110"/>
    <p:sldId id="349" r:id="rId111"/>
    <p:sldId id="350" r:id="rId112"/>
    <p:sldId id="351" r:id="rId113"/>
    <p:sldId id="352" r:id="rId114"/>
    <p:sldId id="353" r:id="rId115"/>
    <p:sldId id="354" r:id="rId116"/>
    <p:sldId id="355" r:id="rId117"/>
    <p:sldId id="356" r:id="rId118"/>
    <p:sldId id="357" r:id="rId119"/>
    <p:sldId id="358" r:id="rId120"/>
    <p:sldId id="359" r:id="rId121"/>
    <p:sldId id="360" r:id="rId122"/>
    <p:sldId id="361" r:id="rId123"/>
    <p:sldId id="362" r:id="rId124"/>
    <p:sldId id="363" r:id="rId125"/>
    <p:sldId id="364" r:id="rId126"/>
    <p:sldId id="365" r:id="rId127"/>
    <p:sldId id="366" r:id="rId128"/>
    <p:sldId id="367" r:id="rId129"/>
    <p:sldId id="368" r:id="rId130"/>
    <p:sldId id="369" r:id="rId131"/>
    <p:sldId id="370" r:id="rId132"/>
    <p:sldId id="371" r:id="rId133"/>
    <p:sldId id="372" r:id="rId134"/>
    <p:sldId id="373" r:id="rId135"/>
    <p:sldId id="374" r:id="rId136"/>
    <p:sldId id="375" r:id="rId137"/>
    <p:sldId id="376" r:id="rId138"/>
    <p:sldId id="377" r:id="rId139"/>
    <p:sldId id="378" r:id="rId140"/>
    <p:sldId id="379" r:id="rId141"/>
    <p:sldId id="380" r:id="rId142"/>
    <p:sldId id="381" r:id="rId143"/>
    <p:sldId id="382" r:id="rId144"/>
    <p:sldId id="383" r:id="rId145"/>
    <p:sldId id="384" r:id="rId146"/>
    <p:sldId id="402" r:id="rId147"/>
    <p:sldId id="403" r:id="rId148"/>
    <p:sldId id="404" r:id="rId149"/>
    <p:sldId id="405" r:id="rId150"/>
    <p:sldId id="406" r:id="rId151"/>
    <p:sldId id="410" r:id="rId152"/>
    <p:sldId id="411" r:id="rId153"/>
    <p:sldId id="412" r:id="rId154"/>
    <p:sldId id="413" r:id="rId155"/>
    <p:sldId id="414" r:id="rId156"/>
    <p:sldId id="415" r:id="rId157"/>
    <p:sldId id="416" r:id="rId158"/>
    <p:sldId id="417" r:id="rId159"/>
    <p:sldId id="418" r:id="rId160"/>
    <p:sldId id="407" r:id="rId161"/>
    <p:sldId id="408" r:id="rId162"/>
    <p:sldId id="409" r:id="rId163"/>
    <p:sldId id="419" r:id="rId164"/>
    <p:sldId id="420" r:id="rId165"/>
    <p:sldId id="421" r:id="rId166"/>
    <p:sldId id="422" r:id="rId167"/>
    <p:sldId id="423" r:id="rId168"/>
    <p:sldId id="424" r:id="rId169"/>
    <p:sldId id="425" r:id="rId170"/>
    <p:sldId id="426" r:id="rId171"/>
    <p:sldId id="427" r:id="rId172"/>
    <p:sldId id="428" r:id="rId173"/>
    <p:sldId id="429" r:id="rId174"/>
    <p:sldId id="430" r:id="rId175"/>
    <p:sldId id="431" r:id="rId176"/>
    <p:sldId id="432" r:id="rId177"/>
    <p:sldId id="433" r:id="rId178"/>
    <p:sldId id="434" r:id="rId179"/>
    <p:sldId id="435" r:id="rId180"/>
    <p:sldId id="436" r:id="rId181"/>
    <p:sldId id="437" r:id="rId182"/>
    <p:sldId id="438" r:id="rId183"/>
    <p:sldId id="439" r:id="rId184"/>
    <p:sldId id="440" r:id="rId185"/>
    <p:sldId id="441" r:id="rId186"/>
    <p:sldId id="442" r:id="rId187"/>
    <p:sldId id="443" r:id="rId188"/>
    <p:sldId id="444" r:id="rId189"/>
    <p:sldId id="445" r:id="rId190"/>
    <p:sldId id="446" r:id="rId191"/>
    <p:sldId id="447" r:id="rId192"/>
    <p:sldId id="448" r:id="rId193"/>
    <p:sldId id="449" r:id="rId194"/>
    <p:sldId id="450" r:id="rId195"/>
    <p:sldId id="451" r:id="rId196"/>
    <p:sldId id="452" r:id="rId197"/>
    <p:sldId id="453" r:id="rId198"/>
    <p:sldId id="454" r:id="rId199"/>
    <p:sldId id="455" r:id="rId200"/>
    <p:sldId id="456" r:id="rId201"/>
    <p:sldId id="457" r:id="rId202"/>
    <p:sldId id="458" r:id="rId203"/>
    <p:sldId id="459" r:id="rId204"/>
    <p:sldId id="460" r:id="rId205"/>
    <p:sldId id="461" r:id="rId206"/>
    <p:sldId id="462" r:id="rId207"/>
    <p:sldId id="463" r:id="rId208"/>
    <p:sldId id="464" r:id="rId209"/>
    <p:sldId id="465" r:id="rId210"/>
    <p:sldId id="466" r:id="rId211"/>
    <p:sldId id="467" r:id="rId212"/>
    <p:sldId id="468" r:id="rId213"/>
    <p:sldId id="469" r:id="rId214"/>
    <p:sldId id="470" r:id="rId215"/>
    <p:sldId id="471" r:id="rId216"/>
    <p:sldId id="472" r:id="rId217"/>
    <p:sldId id="473" r:id="rId218"/>
    <p:sldId id="474" r:id="rId219"/>
    <p:sldId id="475" r:id="rId220"/>
    <p:sldId id="476" r:id="rId221"/>
    <p:sldId id="477" r:id="rId222"/>
    <p:sldId id="478" r:id="rId223"/>
    <p:sldId id="479" r:id="rId224"/>
    <p:sldId id="480" r:id="rId225"/>
    <p:sldId id="481" r:id="rId226"/>
    <p:sldId id="482" r:id="rId227"/>
    <p:sldId id="483" r:id="rId228"/>
    <p:sldId id="484" r:id="rId229"/>
    <p:sldId id="485" r:id="rId230"/>
    <p:sldId id="486" r:id="rId231"/>
    <p:sldId id="487" r:id="rId232"/>
    <p:sldId id="488" r:id="rId233"/>
    <p:sldId id="489" r:id="rId234"/>
    <p:sldId id="490" r:id="rId235"/>
    <p:sldId id="491" r:id="rId236"/>
    <p:sldId id="492" r:id="rId237"/>
    <p:sldId id="493" r:id="rId238"/>
    <p:sldId id="494" r:id="rId239"/>
    <p:sldId id="495" r:id="rId240"/>
    <p:sldId id="496" r:id="rId241"/>
    <p:sldId id="497" r:id="rId242"/>
    <p:sldId id="498" r:id="rId243"/>
    <p:sldId id="499" r:id="rId244"/>
    <p:sldId id="500" r:id="rId245"/>
    <p:sldId id="501" r:id="rId246"/>
    <p:sldId id="502" r:id="rId247"/>
    <p:sldId id="503" r:id="rId248"/>
    <p:sldId id="504" r:id="rId249"/>
    <p:sldId id="505" r:id="rId250"/>
    <p:sldId id="506" r:id="rId251"/>
    <p:sldId id="507" r:id="rId252"/>
    <p:sldId id="508" r:id="rId253"/>
    <p:sldId id="509" r:id="rId254"/>
    <p:sldId id="510" r:id="rId255"/>
    <p:sldId id="511" r:id="rId256"/>
    <p:sldId id="512" r:id="rId257"/>
    <p:sldId id="513" r:id="rId258"/>
    <p:sldId id="514" r:id="rId259"/>
    <p:sldId id="515" r:id="rId260"/>
    <p:sldId id="516" r:id="rId261"/>
    <p:sldId id="517" r:id="rId262"/>
    <p:sldId id="518" r:id="rId263"/>
    <p:sldId id="519" r:id="rId264"/>
    <p:sldId id="520" r:id="rId265"/>
    <p:sldId id="521" r:id="rId266"/>
    <p:sldId id="522" r:id="rId267"/>
    <p:sldId id="523" r:id="rId268"/>
    <p:sldId id="524" r:id="rId269"/>
    <p:sldId id="525" r:id="rId270"/>
    <p:sldId id="526" r:id="rId271"/>
    <p:sldId id="527" r:id="rId272"/>
    <p:sldId id="528" r:id="rId273"/>
    <p:sldId id="529" r:id="rId274"/>
    <p:sldId id="530" r:id="rId275"/>
    <p:sldId id="531" r:id="rId276"/>
    <p:sldId id="533" r:id="rId277"/>
    <p:sldId id="535" r:id="rId278"/>
    <p:sldId id="536" r:id="rId279"/>
    <p:sldId id="537" r:id="rId280"/>
    <p:sldId id="538" r:id="rId281"/>
    <p:sldId id="539" r:id="rId282"/>
    <p:sldId id="540" r:id="rId283"/>
    <p:sldId id="541" r:id="rId284"/>
    <p:sldId id="542" r:id="rId285"/>
    <p:sldId id="543" r:id="rId286"/>
    <p:sldId id="550" r:id="rId287"/>
    <p:sldId id="551" r:id="rId288"/>
    <p:sldId id="552" r:id="rId289"/>
    <p:sldId id="553" r:id="rId290"/>
    <p:sldId id="554" r:id="rId291"/>
    <p:sldId id="555" r:id="rId292"/>
    <p:sldId id="556" r:id="rId293"/>
    <p:sldId id="557" r:id="rId294"/>
    <p:sldId id="558" r:id="rId295"/>
    <p:sldId id="559" r:id="rId296"/>
    <p:sldId id="560" r:id="rId297"/>
    <p:sldId id="544" r:id="rId298"/>
    <p:sldId id="545" r:id="rId299"/>
    <p:sldId id="546" r:id="rId300"/>
    <p:sldId id="547" r:id="rId30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8" d="100"/>
          <a:sy n="68" d="100"/>
        </p:scale>
        <p:origin x="9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viewProps" Target="viewProps.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theme" Target="theme/theme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 Type="http://schemas.openxmlformats.org/officeDocument/2006/relationships/slide" Target="slides/slide1.xml"/><Relationship Id="rId29" Type="http://schemas.openxmlformats.org/officeDocument/2006/relationships/slide" Target="slides/slide28.xml"/><Relationship Id="rId250" Type="http://schemas.openxmlformats.org/officeDocument/2006/relationships/slide" Target="slides/slide249.xml"/><Relationship Id="rId255" Type="http://schemas.openxmlformats.org/officeDocument/2006/relationships/slide" Target="slides/slide254.xml"/><Relationship Id="rId271" Type="http://schemas.openxmlformats.org/officeDocument/2006/relationships/slide" Target="slides/slide270.xml"/><Relationship Id="rId276" Type="http://schemas.openxmlformats.org/officeDocument/2006/relationships/slide" Target="slides/slide275.xml"/><Relationship Id="rId292" Type="http://schemas.openxmlformats.org/officeDocument/2006/relationships/slide" Target="slides/slide291.xml"/><Relationship Id="rId297" Type="http://schemas.openxmlformats.org/officeDocument/2006/relationships/slide" Target="slides/slide296.xml"/><Relationship Id="rId306" Type="http://schemas.openxmlformats.org/officeDocument/2006/relationships/tableStyles" Target="tableStyles.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5967E-9CF1-4B28-8892-41224DE5B890}" type="datetimeFigureOut">
              <a:rPr lang="en-US" smtClean="0"/>
              <a:t>10/26/2019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6029F6-1404-4821-A506-11600E15F840}" type="slidenum">
              <a:rPr lang="en-US" smtClean="0"/>
              <a:t>‹#›</a:t>
            </a:fld>
            <a:endParaRPr lang="en-US"/>
          </a:p>
        </p:txBody>
      </p:sp>
    </p:spTree>
    <p:extLst>
      <p:ext uri="{BB962C8B-B14F-4D97-AF65-F5344CB8AC3E}">
        <p14:creationId xmlns:p14="http://schemas.microsoft.com/office/powerpoint/2010/main" val="3186963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a:t>
            </a:fld>
            <a:endParaRPr lang="en-US"/>
          </a:p>
        </p:txBody>
      </p:sp>
    </p:spTree>
    <p:extLst>
      <p:ext uri="{BB962C8B-B14F-4D97-AF65-F5344CB8AC3E}">
        <p14:creationId xmlns:p14="http://schemas.microsoft.com/office/powerpoint/2010/main" val="2785352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2</a:t>
            </a:fld>
            <a:endParaRPr lang="en-US"/>
          </a:p>
        </p:txBody>
      </p:sp>
    </p:spTree>
    <p:extLst>
      <p:ext uri="{BB962C8B-B14F-4D97-AF65-F5344CB8AC3E}">
        <p14:creationId xmlns:p14="http://schemas.microsoft.com/office/powerpoint/2010/main" val="382861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3</a:t>
            </a:fld>
            <a:endParaRPr lang="en-US"/>
          </a:p>
        </p:txBody>
      </p:sp>
    </p:spTree>
    <p:extLst>
      <p:ext uri="{BB962C8B-B14F-4D97-AF65-F5344CB8AC3E}">
        <p14:creationId xmlns:p14="http://schemas.microsoft.com/office/powerpoint/2010/main" val="3582107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4</a:t>
            </a:fld>
            <a:endParaRPr lang="en-US"/>
          </a:p>
        </p:txBody>
      </p:sp>
    </p:spTree>
    <p:extLst>
      <p:ext uri="{BB962C8B-B14F-4D97-AF65-F5344CB8AC3E}">
        <p14:creationId xmlns:p14="http://schemas.microsoft.com/office/powerpoint/2010/main" val="1470594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a:t>
            </a:fld>
            <a:endParaRPr lang="en-US"/>
          </a:p>
        </p:txBody>
      </p:sp>
    </p:spTree>
    <p:extLst>
      <p:ext uri="{BB962C8B-B14F-4D97-AF65-F5344CB8AC3E}">
        <p14:creationId xmlns:p14="http://schemas.microsoft.com/office/powerpoint/2010/main" val="3027051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a:t>
            </a:fld>
            <a:endParaRPr lang="en-US"/>
          </a:p>
        </p:txBody>
      </p:sp>
    </p:spTree>
    <p:extLst>
      <p:ext uri="{BB962C8B-B14F-4D97-AF65-F5344CB8AC3E}">
        <p14:creationId xmlns:p14="http://schemas.microsoft.com/office/powerpoint/2010/main" val="1231694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a:t>
            </a:fld>
            <a:endParaRPr lang="en-US"/>
          </a:p>
        </p:txBody>
      </p:sp>
    </p:spTree>
    <p:extLst>
      <p:ext uri="{BB962C8B-B14F-4D97-AF65-F5344CB8AC3E}">
        <p14:creationId xmlns:p14="http://schemas.microsoft.com/office/powerpoint/2010/main" val="100696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a:t>
            </a:fld>
            <a:endParaRPr lang="en-US"/>
          </a:p>
        </p:txBody>
      </p:sp>
    </p:spTree>
    <p:extLst>
      <p:ext uri="{BB962C8B-B14F-4D97-AF65-F5344CB8AC3E}">
        <p14:creationId xmlns:p14="http://schemas.microsoft.com/office/powerpoint/2010/main" val="3693574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a:t>
            </a:fld>
            <a:endParaRPr lang="en-US"/>
          </a:p>
        </p:txBody>
      </p:sp>
    </p:spTree>
    <p:extLst>
      <p:ext uri="{BB962C8B-B14F-4D97-AF65-F5344CB8AC3E}">
        <p14:creationId xmlns:p14="http://schemas.microsoft.com/office/powerpoint/2010/main" val="2816994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a:t>
            </a:fld>
            <a:endParaRPr lang="en-US"/>
          </a:p>
        </p:txBody>
      </p:sp>
    </p:spTree>
    <p:extLst>
      <p:ext uri="{BB962C8B-B14F-4D97-AF65-F5344CB8AC3E}">
        <p14:creationId xmlns:p14="http://schemas.microsoft.com/office/powerpoint/2010/main" val="987127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a:t>
            </a:fld>
            <a:endParaRPr lang="en-US"/>
          </a:p>
        </p:txBody>
      </p:sp>
    </p:spTree>
    <p:extLst>
      <p:ext uri="{BB962C8B-B14F-4D97-AF65-F5344CB8AC3E}">
        <p14:creationId xmlns:p14="http://schemas.microsoft.com/office/powerpoint/2010/main" val="2656452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a:t>
            </a:fld>
            <a:endParaRPr lang="en-US"/>
          </a:p>
        </p:txBody>
      </p:sp>
    </p:spTree>
    <p:extLst>
      <p:ext uri="{BB962C8B-B14F-4D97-AF65-F5344CB8AC3E}">
        <p14:creationId xmlns:p14="http://schemas.microsoft.com/office/powerpoint/2010/main" val="2901606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a:t>
            </a:fld>
            <a:endParaRPr lang="en-US"/>
          </a:p>
        </p:txBody>
      </p:sp>
    </p:spTree>
    <p:extLst>
      <p:ext uri="{BB962C8B-B14F-4D97-AF65-F5344CB8AC3E}">
        <p14:creationId xmlns:p14="http://schemas.microsoft.com/office/powerpoint/2010/main" val="236373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14</a:t>
            </a:fld>
            <a:endParaRPr lang="en-US"/>
          </a:p>
        </p:txBody>
      </p:sp>
    </p:spTree>
    <p:extLst>
      <p:ext uri="{BB962C8B-B14F-4D97-AF65-F5344CB8AC3E}">
        <p14:creationId xmlns:p14="http://schemas.microsoft.com/office/powerpoint/2010/main" val="2962150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15</a:t>
            </a:fld>
            <a:endParaRPr lang="en-US"/>
          </a:p>
        </p:txBody>
      </p:sp>
    </p:spTree>
    <p:extLst>
      <p:ext uri="{BB962C8B-B14F-4D97-AF65-F5344CB8AC3E}">
        <p14:creationId xmlns:p14="http://schemas.microsoft.com/office/powerpoint/2010/main" val="2389752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16</a:t>
            </a:fld>
            <a:endParaRPr lang="en-US"/>
          </a:p>
        </p:txBody>
      </p:sp>
    </p:spTree>
    <p:extLst>
      <p:ext uri="{BB962C8B-B14F-4D97-AF65-F5344CB8AC3E}">
        <p14:creationId xmlns:p14="http://schemas.microsoft.com/office/powerpoint/2010/main" val="197682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17</a:t>
            </a:fld>
            <a:endParaRPr lang="en-US"/>
          </a:p>
        </p:txBody>
      </p:sp>
    </p:spTree>
    <p:extLst>
      <p:ext uri="{BB962C8B-B14F-4D97-AF65-F5344CB8AC3E}">
        <p14:creationId xmlns:p14="http://schemas.microsoft.com/office/powerpoint/2010/main" val="871296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18</a:t>
            </a:fld>
            <a:endParaRPr lang="en-US"/>
          </a:p>
        </p:txBody>
      </p:sp>
    </p:spTree>
    <p:extLst>
      <p:ext uri="{BB962C8B-B14F-4D97-AF65-F5344CB8AC3E}">
        <p14:creationId xmlns:p14="http://schemas.microsoft.com/office/powerpoint/2010/main" val="1280739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25</a:t>
            </a:fld>
            <a:endParaRPr lang="en-US"/>
          </a:p>
        </p:txBody>
      </p:sp>
    </p:spTree>
    <p:extLst>
      <p:ext uri="{BB962C8B-B14F-4D97-AF65-F5344CB8AC3E}">
        <p14:creationId xmlns:p14="http://schemas.microsoft.com/office/powerpoint/2010/main" val="3794850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26</a:t>
            </a:fld>
            <a:endParaRPr lang="en-US"/>
          </a:p>
        </p:txBody>
      </p:sp>
    </p:spTree>
    <p:extLst>
      <p:ext uri="{BB962C8B-B14F-4D97-AF65-F5344CB8AC3E}">
        <p14:creationId xmlns:p14="http://schemas.microsoft.com/office/powerpoint/2010/main" val="2676255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27</a:t>
            </a:fld>
            <a:endParaRPr lang="en-US"/>
          </a:p>
        </p:txBody>
      </p:sp>
    </p:spTree>
    <p:extLst>
      <p:ext uri="{BB962C8B-B14F-4D97-AF65-F5344CB8AC3E}">
        <p14:creationId xmlns:p14="http://schemas.microsoft.com/office/powerpoint/2010/main" val="3949172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32</a:t>
            </a:fld>
            <a:endParaRPr lang="en-US"/>
          </a:p>
        </p:txBody>
      </p:sp>
    </p:spTree>
    <p:extLst>
      <p:ext uri="{BB962C8B-B14F-4D97-AF65-F5344CB8AC3E}">
        <p14:creationId xmlns:p14="http://schemas.microsoft.com/office/powerpoint/2010/main" val="2468754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33</a:t>
            </a:fld>
            <a:endParaRPr lang="en-US"/>
          </a:p>
        </p:txBody>
      </p:sp>
    </p:spTree>
    <p:extLst>
      <p:ext uri="{BB962C8B-B14F-4D97-AF65-F5344CB8AC3E}">
        <p14:creationId xmlns:p14="http://schemas.microsoft.com/office/powerpoint/2010/main" val="32128438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34</a:t>
            </a:fld>
            <a:endParaRPr lang="en-US"/>
          </a:p>
        </p:txBody>
      </p:sp>
    </p:spTree>
    <p:extLst>
      <p:ext uri="{BB962C8B-B14F-4D97-AF65-F5344CB8AC3E}">
        <p14:creationId xmlns:p14="http://schemas.microsoft.com/office/powerpoint/2010/main" val="16046950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35</a:t>
            </a:fld>
            <a:endParaRPr lang="en-US"/>
          </a:p>
        </p:txBody>
      </p:sp>
    </p:spTree>
    <p:extLst>
      <p:ext uri="{BB962C8B-B14F-4D97-AF65-F5344CB8AC3E}">
        <p14:creationId xmlns:p14="http://schemas.microsoft.com/office/powerpoint/2010/main" val="3052718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39</a:t>
            </a:fld>
            <a:endParaRPr lang="en-US"/>
          </a:p>
        </p:txBody>
      </p:sp>
    </p:spTree>
    <p:extLst>
      <p:ext uri="{BB962C8B-B14F-4D97-AF65-F5344CB8AC3E}">
        <p14:creationId xmlns:p14="http://schemas.microsoft.com/office/powerpoint/2010/main" val="10420498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40</a:t>
            </a:fld>
            <a:endParaRPr lang="en-US"/>
          </a:p>
        </p:txBody>
      </p:sp>
    </p:spTree>
    <p:extLst>
      <p:ext uri="{BB962C8B-B14F-4D97-AF65-F5344CB8AC3E}">
        <p14:creationId xmlns:p14="http://schemas.microsoft.com/office/powerpoint/2010/main" val="166801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41</a:t>
            </a:fld>
            <a:endParaRPr lang="en-US"/>
          </a:p>
        </p:txBody>
      </p:sp>
    </p:spTree>
    <p:extLst>
      <p:ext uri="{BB962C8B-B14F-4D97-AF65-F5344CB8AC3E}">
        <p14:creationId xmlns:p14="http://schemas.microsoft.com/office/powerpoint/2010/main" val="732168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42</a:t>
            </a:fld>
            <a:endParaRPr lang="en-US"/>
          </a:p>
        </p:txBody>
      </p:sp>
    </p:spTree>
    <p:extLst>
      <p:ext uri="{BB962C8B-B14F-4D97-AF65-F5344CB8AC3E}">
        <p14:creationId xmlns:p14="http://schemas.microsoft.com/office/powerpoint/2010/main" val="9091704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46</a:t>
            </a:fld>
            <a:endParaRPr lang="en-US"/>
          </a:p>
        </p:txBody>
      </p:sp>
    </p:spTree>
    <p:extLst>
      <p:ext uri="{BB962C8B-B14F-4D97-AF65-F5344CB8AC3E}">
        <p14:creationId xmlns:p14="http://schemas.microsoft.com/office/powerpoint/2010/main" val="4590383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47</a:t>
            </a:fld>
            <a:endParaRPr lang="en-US"/>
          </a:p>
        </p:txBody>
      </p:sp>
    </p:spTree>
    <p:extLst>
      <p:ext uri="{BB962C8B-B14F-4D97-AF65-F5344CB8AC3E}">
        <p14:creationId xmlns:p14="http://schemas.microsoft.com/office/powerpoint/2010/main" val="34117138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48</a:t>
            </a:fld>
            <a:endParaRPr lang="en-US"/>
          </a:p>
        </p:txBody>
      </p:sp>
    </p:spTree>
    <p:extLst>
      <p:ext uri="{BB962C8B-B14F-4D97-AF65-F5344CB8AC3E}">
        <p14:creationId xmlns:p14="http://schemas.microsoft.com/office/powerpoint/2010/main" val="1550865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49</a:t>
            </a:fld>
            <a:endParaRPr lang="en-US"/>
          </a:p>
        </p:txBody>
      </p:sp>
    </p:spTree>
    <p:extLst>
      <p:ext uri="{BB962C8B-B14F-4D97-AF65-F5344CB8AC3E}">
        <p14:creationId xmlns:p14="http://schemas.microsoft.com/office/powerpoint/2010/main" val="33212556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50</a:t>
            </a:fld>
            <a:endParaRPr lang="en-US"/>
          </a:p>
        </p:txBody>
      </p:sp>
    </p:spTree>
    <p:extLst>
      <p:ext uri="{BB962C8B-B14F-4D97-AF65-F5344CB8AC3E}">
        <p14:creationId xmlns:p14="http://schemas.microsoft.com/office/powerpoint/2010/main" val="33737015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51</a:t>
            </a:fld>
            <a:endParaRPr lang="en-US"/>
          </a:p>
        </p:txBody>
      </p:sp>
    </p:spTree>
    <p:extLst>
      <p:ext uri="{BB962C8B-B14F-4D97-AF65-F5344CB8AC3E}">
        <p14:creationId xmlns:p14="http://schemas.microsoft.com/office/powerpoint/2010/main" val="32356053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52</a:t>
            </a:fld>
            <a:endParaRPr lang="en-US"/>
          </a:p>
        </p:txBody>
      </p:sp>
    </p:spTree>
    <p:extLst>
      <p:ext uri="{BB962C8B-B14F-4D97-AF65-F5344CB8AC3E}">
        <p14:creationId xmlns:p14="http://schemas.microsoft.com/office/powerpoint/2010/main" val="24361488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53</a:t>
            </a:fld>
            <a:endParaRPr lang="en-US"/>
          </a:p>
        </p:txBody>
      </p:sp>
    </p:spTree>
    <p:extLst>
      <p:ext uri="{BB962C8B-B14F-4D97-AF65-F5344CB8AC3E}">
        <p14:creationId xmlns:p14="http://schemas.microsoft.com/office/powerpoint/2010/main" val="34751422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54</a:t>
            </a:fld>
            <a:endParaRPr lang="en-US"/>
          </a:p>
        </p:txBody>
      </p:sp>
    </p:spTree>
    <p:extLst>
      <p:ext uri="{BB962C8B-B14F-4D97-AF65-F5344CB8AC3E}">
        <p14:creationId xmlns:p14="http://schemas.microsoft.com/office/powerpoint/2010/main" val="16772213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55</a:t>
            </a:fld>
            <a:endParaRPr lang="en-US"/>
          </a:p>
        </p:txBody>
      </p:sp>
    </p:spTree>
    <p:extLst>
      <p:ext uri="{BB962C8B-B14F-4D97-AF65-F5344CB8AC3E}">
        <p14:creationId xmlns:p14="http://schemas.microsoft.com/office/powerpoint/2010/main" val="28111869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56</a:t>
            </a:fld>
            <a:endParaRPr lang="en-US"/>
          </a:p>
        </p:txBody>
      </p:sp>
    </p:spTree>
    <p:extLst>
      <p:ext uri="{BB962C8B-B14F-4D97-AF65-F5344CB8AC3E}">
        <p14:creationId xmlns:p14="http://schemas.microsoft.com/office/powerpoint/2010/main" val="22247557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57</a:t>
            </a:fld>
            <a:endParaRPr lang="en-US"/>
          </a:p>
        </p:txBody>
      </p:sp>
    </p:spTree>
    <p:extLst>
      <p:ext uri="{BB962C8B-B14F-4D97-AF65-F5344CB8AC3E}">
        <p14:creationId xmlns:p14="http://schemas.microsoft.com/office/powerpoint/2010/main" val="2910604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58</a:t>
            </a:fld>
            <a:endParaRPr lang="en-US"/>
          </a:p>
        </p:txBody>
      </p:sp>
    </p:spTree>
    <p:extLst>
      <p:ext uri="{BB962C8B-B14F-4D97-AF65-F5344CB8AC3E}">
        <p14:creationId xmlns:p14="http://schemas.microsoft.com/office/powerpoint/2010/main" val="8927398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59</a:t>
            </a:fld>
            <a:endParaRPr lang="en-US"/>
          </a:p>
        </p:txBody>
      </p:sp>
    </p:spTree>
    <p:extLst>
      <p:ext uri="{BB962C8B-B14F-4D97-AF65-F5344CB8AC3E}">
        <p14:creationId xmlns:p14="http://schemas.microsoft.com/office/powerpoint/2010/main" val="34234542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60</a:t>
            </a:fld>
            <a:endParaRPr lang="en-US"/>
          </a:p>
        </p:txBody>
      </p:sp>
    </p:spTree>
    <p:extLst>
      <p:ext uri="{BB962C8B-B14F-4D97-AF65-F5344CB8AC3E}">
        <p14:creationId xmlns:p14="http://schemas.microsoft.com/office/powerpoint/2010/main" val="26469937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61</a:t>
            </a:fld>
            <a:endParaRPr lang="en-US"/>
          </a:p>
        </p:txBody>
      </p:sp>
    </p:spTree>
    <p:extLst>
      <p:ext uri="{BB962C8B-B14F-4D97-AF65-F5344CB8AC3E}">
        <p14:creationId xmlns:p14="http://schemas.microsoft.com/office/powerpoint/2010/main" val="39247181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62</a:t>
            </a:fld>
            <a:endParaRPr lang="en-US"/>
          </a:p>
        </p:txBody>
      </p:sp>
    </p:spTree>
    <p:extLst>
      <p:ext uri="{BB962C8B-B14F-4D97-AF65-F5344CB8AC3E}">
        <p14:creationId xmlns:p14="http://schemas.microsoft.com/office/powerpoint/2010/main" val="12631117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63</a:t>
            </a:fld>
            <a:endParaRPr lang="en-US"/>
          </a:p>
        </p:txBody>
      </p:sp>
    </p:spTree>
    <p:extLst>
      <p:ext uri="{BB962C8B-B14F-4D97-AF65-F5344CB8AC3E}">
        <p14:creationId xmlns:p14="http://schemas.microsoft.com/office/powerpoint/2010/main" val="22602306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64</a:t>
            </a:fld>
            <a:endParaRPr lang="en-US"/>
          </a:p>
        </p:txBody>
      </p:sp>
    </p:spTree>
    <p:extLst>
      <p:ext uri="{BB962C8B-B14F-4D97-AF65-F5344CB8AC3E}">
        <p14:creationId xmlns:p14="http://schemas.microsoft.com/office/powerpoint/2010/main" val="19994110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65</a:t>
            </a:fld>
            <a:endParaRPr lang="en-US"/>
          </a:p>
        </p:txBody>
      </p:sp>
    </p:spTree>
    <p:extLst>
      <p:ext uri="{BB962C8B-B14F-4D97-AF65-F5344CB8AC3E}">
        <p14:creationId xmlns:p14="http://schemas.microsoft.com/office/powerpoint/2010/main" val="25426339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66</a:t>
            </a:fld>
            <a:endParaRPr lang="en-US"/>
          </a:p>
        </p:txBody>
      </p:sp>
    </p:spTree>
    <p:extLst>
      <p:ext uri="{BB962C8B-B14F-4D97-AF65-F5344CB8AC3E}">
        <p14:creationId xmlns:p14="http://schemas.microsoft.com/office/powerpoint/2010/main" val="29008236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67</a:t>
            </a:fld>
            <a:endParaRPr lang="en-US"/>
          </a:p>
        </p:txBody>
      </p:sp>
    </p:spTree>
    <p:extLst>
      <p:ext uri="{BB962C8B-B14F-4D97-AF65-F5344CB8AC3E}">
        <p14:creationId xmlns:p14="http://schemas.microsoft.com/office/powerpoint/2010/main" val="8915012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68</a:t>
            </a:fld>
            <a:endParaRPr lang="en-US"/>
          </a:p>
        </p:txBody>
      </p:sp>
    </p:spTree>
    <p:extLst>
      <p:ext uri="{BB962C8B-B14F-4D97-AF65-F5344CB8AC3E}">
        <p14:creationId xmlns:p14="http://schemas.microsoft.com/office/powerpoint/2010/main" val="39335602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69</a:t>
            </a:fld>
            <a:endParaRPr lang="en-US"/>
          </a:p>
        </p:txBody>
      </p:sp>
    </p:spTree>
    <p:extLst>
      <p:ext uri="{BB962C8B-B14F-4D97-AF65-F5344CB8AC3E}">
        <p14:creationId xmlns:p14="http://schemas.microsoft.com/office/powerpoint/2010/main" val="5295596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70</a:t>
            </a:fld>
            <a:endParaRPr lang="en-US"/>
          </a:p>
        </p:txBody>
      </p:sp>
    </p:spTree>
    <p:extLst>
      <p:ext uri="{BB962C8B-B14F-4D97-AF65-F5344CB8AC3E}">
        <p14:creationId xmlns:p14="http://schemas.microsoft.com/office/powerpoint/2010/main" val="18962806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71</a:t>
            </a:fld>
            <a:endParaRPr lang="en-US"/>
          </a:p>
        </p:txBody>
      </p:sp>
    </p:spTree>
    <p:extLst>
      <p:ext uri="{BB962C8B-B14F-4D97-AF65-F5344CB8AC3E}">
        <p14:creationId xmlns:p14="http://schemas.microsoft.com/office/powerpoint/2010/main" val="34626268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72</a:t>
            </a:fld>
            <a:endParaRPr lang="en-US"/>
          </a:p>
        </p:txBody>
      </p:sp>
    </p:spTree>
    <p:extLst>
      <p:ext uri="{BB962C8B-B14F-4D97-AF65-F5344CB8AC3E}">
        <p14:creationId xmlns:p14="http://schemas.microsoft.com/office/powerpoint/2010/main" val="25642917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73</a:t>
            </a:fld>
            <a:endParaRPr lang="en-US"/>
          </a:p>
        </p:txBody>
      </p:sp>
    </p:spTree>
    <p:extLst>
      <p:ext uri="{BB962C8B-B14F-4D97-AF65-F5344CB8AC3E}">
        <p14:creationId xmlns:p14="http://schemas.microsoft.com/office/powerpoint/2010/main" val="10351950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74</a:t>
            </a:fld>
            <a:endParaRPr lang="en-US"/>
          </a:p>
        </p:txBody>
      </p:sp>
    </p:spTree>
    <p:extLst>
      <p:ext uri="{BB962C8B-B14F-4D97-AF65-F5344CB8AC3E}">
        <p14:creationId xmlns:p14="http://schemas.microsoft.com/office/powerpoint/2010/main" val="1086413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75</a:t>
            </a:fld>
            <a:endParaRPr lang="en-US"/>
          </a:p>
        </p:txBody>
      </p:sp>
    </p:spTree>
    <p:extLst>
      <p:ext uri="{BB962C8B-B14F-4D97-AF65-F5344CB8AC3E}">
        <p14:creationId xmlns:p14="http://schemas.microsoft.com/office/powerpoint/2010/main" val="212648160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76</a:t>
            </a:fld>
            <a:endParaRPr lang="en-US"/>
          </a:p>
        </p:txBody>
      </p:sp>
    </p:spTree>
    <p:extLst>
      <p:ext uri="{BB962C8B-B14F-4D97-AF65-F5344CB8AC3E}">
        <p14:creationId xmlns:p14="http://schemas.microsoft.com/office/powerpoint/2010/main" val="33299734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77</a:t>
            </a:fld>
            <a:endParaRPr lang="en-US"/>
          </a:p>
        </p:txBody>
      </p:sp>
    </p:spTree>
    <p:extLst>
      <p:ext uri="{BB962C8B-B14F-4D97-AF65-F5344CB8AC3E}">
        <p14:creationId xmlns:p14="http://schemas.microsoft.com/office/powerpoint/2010/main" val="377816277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78</a:t>
            </a:fld>
            <a:endParaRPr lang="en-US"/>
          </a:p>
        </p:txBody>
      </p:sp>
    </p:spTree>
    <p:extLst>
      <p:ext uri="{BB962C8B-B14F-4D97-AF65-F5344CB8AC3E}">
        <p14:creationId xmlns:p14="http://schemas.microsoft.com/office/powerpoint/2010/main" val="27628449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79</a:t>
            </a:fld>
            <a:endParaRPr lang="en-US"/>
          </a:p>
        </p:txBody>
      </p:sp>
    </p:spTree>
    <p:extLst>
      <p:ext uri="{BB962C8B-B14F-4D97-AF65-F5344CB8AC3E}">
        <p14:creationId xmlns:p14="http://schemas.microsoft.com/office/powerpoint/2010/main" val="269253053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80</a:t>
            </a:fld>
            <a:endParaRPr lang="en-US"/>
          </a:p>
        </p:txBody>
      </p:sp>
    </p:spTree>
    <p:extLst>
      <p:ext uri="{BB962C8B-B14F-4D97-AF65-F5344CB8AC3E}">
        <p14:creationId xmlns:p14="http://schemas.microsoft.com/office/powerpoint/2010/main" val="8778395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81</a:t>
            </a:fld>
            <a:endParaRPr lang="en-US"/>
          </a:p>
        </p:txBody>
      </p:sp>
    </p:spTree>
    <p:extLst>
      <p:ext uri="{BB962C8B-B14F-4D97-AF65-F5344CB8AC3E}">
        <p14:creationId xmlns:p14="http://schemas.microsoft.com/office/powerpoint/2010/main" val="40088295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82</a:t>
            </a:fld>
            <a:endParaRPr lang="en-US"/>
          </a:p>
        </p:txBody>
      </p:sp>
    </p:spTree>
    <p:extLst>
      <p:ext uri="{BB962C8B-B14F-4D97-AF65-F5344CB8AC3E}">
        <p14:creationId xmlns:p14="http://schemas.microsoft.com/office/powerpoint/2010/main" val="60629751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83</a:t>
            </a:fld>
            <a:endParaRPr lang="en-US"/>
          </a:p>
        </p:txBody>
      </p:sp>
    </p:spTree>
    <p:extLst>
      <p:ext uri="{BB962C8B-B14F-4D97-AF65-F5344CB8AC3E}">
        <p14:creationId xmlns:p14="http://schemas.microsoft.com/office/powerpoint/2010/main" val="7289662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84</a:t>
            </a:fld>
            <a:endParaRPr lang="en-US"/>
          </a:p>
        </p:txBody>
      </p:sp>
    </p:spTree>
    <p:extLst>
      <p:ext uri="{BB962C8B-B14F-4D97-AF65-F5344CB8AC3E}">
        <p14:creationId xmlns:p14="http://schemas.microsoft.com/office/powerpoint/2010/main" val="17659283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85</a:t>
            </a:fld>
            <a:endParaRPr lang="en-US"/>
          </a:p>
        </p:txBody>
      </p:sp>
    </p:spTree>
    <p:extLst>
      <p:ext uri="{BB962C8B-B14F-4D97-AF65-F5344CB8AC3E}">
        <p14:creationId xmlns:p14="http://schemas.microsoft.com/office/powerpoint/2010/main" val="312359574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86</a:t>
            </a:fld>
            <a:endParaRPr lang="en-US"/>
          </a:p>
        </p:txBody>
      </p:sp>
    </p:spTree>
    <p:extLst>
      <p:ext uri="{BB962C8B-B14F-4D97-AF65-F5344CB8AC3E}">
        <p14:creationId xmlns:p14="http://schemas.microsoft.com/office/powerpoint/2010/main" val="101955215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87</a:t>
            </a:fld>
            <a:endParaRPr lang="en-US"/>
          </a:p>
        </p:txBody>
      </p:sp>
    </p:spTree>
    <p:extLst>
      <p:ext uri="{BB962C8B-B14F-4D97-AF65-F5344CB8AC3E}">
        <p14:creationId xmlns:p14="http://schemas.microsoft.com/office/powerpoint/2010/main" val="27784510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88</a:t>
            </a:fld>
            <a:endParaRPr lang="en-US"/>
          </a:p>
        </p:txBody>
      </p:sp>
    </p:spTree>
    <p:extLst>
      <p:ext uri="{BB962C8B-B14F-4D97-AF65-F5344CB8AC3E}">
        <p14:creationId xmlns:p14="http://schemas.microsoft.com/office/powerpoint/2010/main" val="30120159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89</a:t>
            </a:fld>
            <a:endParaRPr lang="en-US"/>
          </a:p>
        </p:txBody>
      </p:sp>
    </p:spTree>
    <p:extLst>
      <p:ext uri="{BB962C8B-B14F-4D97-AF65-F5344CB8AC3E}">
        <p14:creationId xmlns:p14="http://schemas.microsoft.com/office/powerpoint/2010/main" val="35421989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90</a:t>
            </a:fld>
            <a:endParaRPr lang="en-US"/>
          </a:p>
        </p:txBody>
      </p:sp>
    </p:spTree>
    <p:extLst>
      <p:ext uri="{BB962C8B-B14F-4D97-AF65-F5344CB8AC3E}">
        <p14:creationId xmlns:p14="http://schemas.microsoft.com/office/powerpoint/2010/main" val="16692807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91</a:t>
            </a:fld>
            <a:endParaRPr lang="en-US"/>
          </a:p>
        </p:txBody>
      </p:sp>
    </p:spTree>
    <p:extLst>
      <p:ext uri="{BB962C8B-B14F-4D97-AF65-F5344CB8AC3E}">
        <p14:creationId xmlns:p14="http://schemas.microsoft.com/office/powerpoint/2010/main" val="18885795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92</a:t>
            </a:fld>
            <a:endParaRPr lang="en-US"/>
          </a:p>
        </p:txBody>
      </p:sp>
    </p:spTree>
    <p:extLst>
      <p:ext uri="{BB962C8B-B14F-4D97-AF65-F5344CB8AC3E}">
        <p14:creationId xmlns:p14="http://schemas.microsoft.com/office/powerpoint/2010/main" val="331154102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93</a:t>
            </a:fld>
            <a:endParaRPr lang="en-US"/>
          </a:p>
        </p:txBody>
      </p:sp>
    </p:spTree>
    <p:extLst>
      <p:ext uri="{BB962C8B-B14F-4D97-AF65-F5344CB8AC3E}">
        <p14:creationId xmlns:p14="http://schemas.microsoft.com/office/powerpoint/2010/main" val="19672892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94</a:t>
            </a:fld>
            <a:endParaRPr lang="en-US"/>
          </a:p>
        </p:txBody>
      </p:sp>
    </p:spTree>
    <p:extLst>
      <p:ext uri="{BB962C8B-B14F-4D97-AF65-F5344CB8AC3E}">
        <p14:creationId xmlns:p14="http://schemas.microsoft.com/office/powerpoint/2010/main" val="36478099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95</a:t>
            </a:fld>
            <a:endParaRPr lang="en-US"/>
          </a:p>
        </p:txBody>
      </p:sp>
    </p:spTree>
    <p:extLst>
      <p:ext uri="{BB962C8B-B14F-4D97-AF65-F5344CB8AC3E}">
        <p14:creationId xmlns:p14="http://schemas.microsoft.com/office/powerpoint/2010/main" val="124178933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96</a:t>
            </a:fld>
            <a:endParaRPr lang="en-US"/>
          </a:p>
        </p:txBody>
      </p:sp>
    </p:spTree>
    <p:extLst>
      <p:ext uri="{BB962C8B-B14F-4D97-AF65-F5344CB8AC3E}">
        <p14:creationId xmlns:p14="http://schemas.microsoft.com/office/powerpoint/2010/main" val="37940592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97</a:t>
            </a:fld>
            <a:endParaRPr lang="en-US"/>
          </a:p>
        </p:txBody>
      </p:sp>
    </p:spTree>
    <p:extLst>
      <p:ext uri="{BB962C8B-B14F-4D97-AF65-F5344CB8AC3E}">
        <p14:creationId xmlns:p14="http://schemas.microsoft.com/office/powerpoint/2010/main" val="12791054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98</a:t>
            </a:fld>
            <a:endParaRPr lang="en-US"/>
          </a:p>
        </p:txBody>
      </p:sp>
    </p:spTree>
    <p:extLst>
      <p:ext uri="{BB962C8B-B14F-4D97-AF65-F5344CB8AC3E}">
        <p14:creationId xmlns:p14="http://schemas.microsoft.com/office/powerpoint/2010/main" val="26840381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99</a:t>
            </a:fld>
            <a:endParaRPr lang="en-US"/>
          </a:p>
        </p:txBody>
      </p:sp>
    </p:spTree>
    <p:extLst>
      <p:ext uri="{BB962C8B-B14F-4D97-AF65-F5344CB8AC3E}">
        <p14:creationId xmlns:p14="http://schemas.microsoft.com/office/powerpoint/2010/main" val="40901208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100</a:t>
            </a:fld>
            <a:endParaRPr lang="en-US"/>
          </a:p>
        </p:txBody>
      </p:sp>
    </p:spTree>
    <p:extLst>
      <p:ext uri="{BB962C8B-B14F-4D97-AF65-F5344CB8AC3E}">
        <p14:creationId xmlns:p14="http://schemas.microsoft.com/office/powerpoint/2010/main" val="178132406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101</a:t>
            </a:fld>
            <a:endParaRPr lang="en-US"/>
          </a:p>
        </p:txBody>
      </p:sp>
    </p:spTree>
    <p:extLst>
      <p:ext uri="{BB962C8B-B14F-4D97-AF65-F5344CB8AC3E}">
        <p14:creationId xmlns:p14="http://schemas.microsoft.com/office/powerpoint/2010/main" val="31308924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102</a:t>
            </a:fld>
            <a:endParaRPr lang="en-US"/>
          </a:p>
        </p:txBody>
      </p:sp>
    </p:spTree>
    <p:extLst>
      <p:ext uri="{BB962C8B-B14F-4D97-AF65-F5344CB8AC3E}">
        <p14:creationId xmlns:p14="http://schemas.microsoft.com/office/powerpoint/2010/main" val="2295191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103</a:t>
            </a:fld>
            <a:endParaRPr lang="en-US"/>
          </a:p>
        </p:txBody>
      </p:sp>
    </p:spTree>
    <p:extLst>
      <p:ext uri="{BB962C8B-B14F-4D97-AF65-F5344CB8AC3E}">
        <p14:creationId xmlns:p14="http://schemas.microsoft.com/office/powerpoint/2010/main" val="59245593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104</a:t>
            </a:fld>
            <a:endParaRPr lang="en-US"/>
          </a:p>
        </p:txBody>
      </p:sp>
    </p:spTree>
    <p:extLst>
      <p:ext uri="{BB962C8B-B14F-4D97-AF65-F5344CB8AC3E}">
        <p14:creationId xmlns:p14="http://schemas.microsoft.com/office/powerpoint/2010/main" val="28980574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105</a:t>
            </a:fld>
            <a:endParaRPr lang="en-US"/>
          </a:p>
        </p:txBody>
      </p:sp>
    </p:spTree>
    <p:extLst>
      <p:ext uri="{BB962C8B-B14F-4D97-AF65-F5344CB8AC3E}">
        <p14:creationId xmlns:p14="http://schemas.microsoft.com/office/powerpoint/2010/main" val="39598074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106</a:t>
            </a:fld>
            <a:endParaRPr lang="en-US"/>
          </a:p>
        </p:txBody>
      </p:sp>
    </p:spTree>
    <p:extLst>
      <p:ext uri="{BB962C8B-B14F-4D97-AF65-F5344CB8AC3E}">
        <p14:creationId xmlns:p14="http://schemas.microsoft.com/office/powerpoint/2010/main" val="31884156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107</a:t>
            </a:fld>
            <a:endParaRPr lang="en-US"/>
          </a:p>
        </p:txBody>
      </p:sp>
    </p:spTree>
    <p:extLst>
      <p:ext uri="{BB962C8B-B14F-4D97-AF65-F5344CB8AC3E}">
        <p14:creationId xmlns:p14="http://schemas.microsoft.com/office/powerpoint/2010/main" val="214977007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108</a:t>
            </a:fld>
            <a:endParaRPr lang="en-US"/>
          </a:p>
        </p:txBody>
      </p:sp>
    </p:spTree>
    <p:extLst>
      <p:ext uri="{BB962C8B-B14F-4D97-AF65-F5344CB8AC3E}">
        <p14:creationId xmlns:p14="http://schemas.microsoft.com/office/powerpoint/2010/main" val="174869374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109</a:t>
            </a:fld>
            <a:endParaRPr lang="en-US"/>
          </a:p>
        </p:txBody>
      </p:sp>
    </p:spTree>
    <p:extLst>
      <p:ext uri="{BB962C8B-B14F-4D97-AF65-F5344CB8AC3E}">
        <p14:creationId xmlns:p14="http://schemas.microsoft.com/office/powerpoint/2010/main" val="165191538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110</a:t>
            </a:fld>
            <a:endParaRPr lang="en-US"/>
          </a:p>
        </p:txBody>
      </p:sp>
    </p:spTree>
    <p:extLst>
      <p:ext uri="{BB962C8B-B14F-4D97-AF65-F5344CB8AC3E}">
        <p14:creationId xmlns:p14="http://schemas.microsoft.com/office/powerpoint/2010/main" val="275319834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111</a:t>
            </a:fld>
            <a:endParaRPr lang="en-US"/>
          </a:p>
        </p:txBody>
      </p:sp>
    </p:spTree>
    <p:extLst>
      <p:ext uri="{BB962C8B-B14F-4D97-AF65-F5344CB8AC3E}">
        <p14:creationId xmlns:p14="http://schemas.microsoft.com/office/powerpoint/2010/main" val="21662384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112</a:t>
            </a:fld>
            <a:endParaRPr lang="en-US"/>
          </a:p>
        </p:txBody>
      </p:sp>
    </p:spTree>
    <p:extLst>
      <p:ext uri="{BB962C8B-B14F-4D97-AF65-F5344CB8AC3E}">
        <p14:creationId xmlns:p14="http://schemas.microsoft.com/office/powerpoint/2010/main" val="147984798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113</a:t>
            </a:fld>
            <a:endParaRPr lang="en-US"/>
          </a:p>
        </p:txBody>
      </p:sp>
    </p:spTree>
    <p:extLst>
      <p:ext uri="{BB962C8B-B14F-4D97-AF65-F5344CB8AC3E}">
        <p14:creationId xmlns:p14="http://schemas.microsoft.com/office/powerpoint/2010/main" val="32449577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114</a:t>
            </a:fld>
            <a:endParaRPr lang="en-US"/>
          </a:p>
        </p:txBody>
      </p:sp>
    </p:spTree>
    <p:extLst>
      <p:ext uri="{BB962C8B-B14F-4D97-AF65-F5344CB8AC3E}">
        <p14:creationId xmlns:p14="http://schemas.microsoft.com/office/powerpoint/2010/main" val="181032968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115</a:t>
            </a:fld>
            <a:endParaRPr lang="en-US"/>
          </a:p>
        </p:txBody>
      </p:sp>
    </p:spTree>
    <p:extLst>
      <p:ext uri="{BB962C8B-B14F-4D97-AF65-F5344CB8AC3E}">
        <p14:creationId xmlns:p14="http://schemas.microsoft.com/office/powerpoint/2010/main" val="1874943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116</a:t>
            </a:fld>
            <a:endParaRPr lang="en-US"/>
          </a:p>
        </p:txBody>
      </p:sp>
    </p:spTree>
    <p:extLst>
      <p:ext uri="{BB962C8B-B14F-4D97-AF65-F5344CB8AC3E}">
        <p14:creationId xmlns:p14="http://schemas.microsoft.com/office/powerpoint/2010/main" val="384140947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117</a:t>
            </a:fld>
            <a:endParaRPr lang="en-US"/>
          </a:p>
        </p:txBody>
      </p:sp>
    </p:spTree>
    <p:extLst>
      <p:ext uri="{BB962C8B-B14F-4D97-AF65-F5344CB8AC3E}">
        <p14:creationId xmlns:p14="http://schemas.microsoft.com/office/powerpoint/2010/main" val="156341799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118</a:t>
            </a:fld>
            <a:endParaRPr lang="en-US"/>
          </a:p>
        </p:txBody>
      </p:sp>
    </p:spTree>
    <p:extLst>
      <p:ext uri="{BB962C8B-B14F-4D97-AF65-F5344CB8AC3E}">
        <p14:creationId xmlns:p14="http://schemas.microsoft.com/office/powerpoint/2010/main" val="253618167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119</a:t>
            </a:fld>
            <a:endParaRPr lang="en-US"/>
          </a:p>
        </p:txBody>
      </p:sp>
    </p:spTree>
    <p:extLst>
      <p:ext uri="{BB962C8B-B14F-4D97-AF65-F5344CB8AC3E}">
        <p14:creationId xmlns:p14="http://schemas.microsoft.com/office/powerpoint/2010/main" val="204916141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120</a:t>
            </a:fld>
            <a:endParaRPr lang="en-US"/>
          </a:p>
        </p:txBody>
      </p:sp>
    </p:spTree>
    <p:extLst>
      <p:ext uri="{BB962C8B-B14F-4D97-AF65-F5344CB8AC3E}">
        <p14:creationId xmlns:p14="http://schemas.microsoft.com/office/powerpoint/2010/main" val="317334516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121</a:t>
            </a:fld>
            <a:endParaRPr lang="en-US"/>
          </a:p>
        </p:txBody>
      </p:sp>
    </p:spTree>
    <p:extLst>
      <p:ext uri="{BB962C8B-B14F-4D97-AF65-F5344CB8AC3E}">
        <p14:creationId xmlns:p14="http://schemas.microsoft.com/office/powerpoint/2010/main" val="314332896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122</a:t>
            </a:fld>
            <a:endParaRPr lang="en-US"/>
          </a:p>
        </p:txBody>
      </p:sp>
    </p:spTree>
    <p:extLst>
      <p:ext uri="{BB962C8B-B14F-4D97-AF65-F5344CB8AC3E}">
        <p14:creationId xmlns:p14="http://schemas.microsoft.com/office/powerpoint/2010/main" val="138546615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123</a:t>
            </a:fld>
            <a:endParaRPr lang="en-US"/>
          </a:p>
        </p:txBody>
      </p:sp>
    </p:spTree>
    <p:extLst>
      <p:ext uri="{BB962C8B-B14F-4D97-AF65-F5344CB8AC3E}">
        <p14:creationId xmlns:p14="http://schemas.microsoft.com/office/powerpoint/2010/main" val="218260570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124</a:t>
            </a:fld>
            <a:endParaRPr lang="en-US"/>
          </a:p>
        </p:txBody>
      </p:sp>
    </p:spTree>
    <p:extLst>
      <p:ext uri="{BB962C8B-B14F-4D97-AF65-F5344CB8AC3E}">
        <p14:creationId xmlns:p14="http://schemas.microsoft.com/office/powerpoint/2010/main" val="222914258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125</a:t>
            </a:fld>
            <a:endParaRPr lang="en-US"/>
          </a:p>
        </p:txBody>
      </p:sp>
    </p:spTree>
    <p:extLst>
      <p:ext uri="{BB962C8B-B14F-4D97-AF65-F5344CB8AC3E}">
        <p14:creationId xmlns:p14="http://schemas.microsoft.com/office/powerpoint/2010/main" val="102854992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126</a:t>
            </a:fld>
            <a:endParaRPr lang="en-US"/>
          </a:p>
        </p:txBody>
      </p:sp>
    </p:spTree>
    <p:extLst>
      <p:ext uri="{BB962C8B-B14F-4D97-AF65-F5344CB8AC3E}">
        <p14:creationId xmlns:p14="http://schemas.microsoft.com/office/powerpoint/2010/main" val="237284108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127</a:t>
            </a:fld>
            <a:endParaRPr lang="en-US"/>
          </a:p>
        </p:txBody>
      </p:sp>
    </p:spTree>
    <p:extLst>
      <p:ext uri="{BB962C8B-B14F-4D97-AF65-F5344CB8AC3E}">
        <p14:creationId xmlns:p14="http://schemas.microsoft.com/office/powerpoint/2010/main" val="211898422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128</a:t>
            </a:fld>
            <a:endParaRPr lang="en-US"/>
          </a:p>
        </p:txBody>
      </p:sp>
    </p:spTree>
    <p:extLst>
      <p:ext uri="{BB962C8B-B14F-4D97-AF65-F5344CB8AC3E}">
        <p14:creationId xmlns:p14="http://schemas.microsoft.com/office/powerpoint/2010/main" val="376453233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129</a:t>
            </a:fld>
            <a:endParaRPr lang="en-US"/>
          </a:p>
        </p:txBody>
      </p:sp>
    </p:spTree>
    <p:extLst>
      <p:ext uri="{BB962C8B-B14F-4D97-AF65-F5344CB8AC3E}">
        <p14:creationId xmlns:p14="http://schemas.microsoft.com/office/powerpoint/2010/main" val="84616787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130</a:t>
            </a:fld>
            <a:endParaRPr lang="en-US"/>
          </a:p>
        </p:txBody>
      </p:sp>
    </p:spTree>
    <p:extLst>
      <p:ext uri="{BB962C8B-B14F-4D97-AF65-F5344CB8AC3E}">
        <p14:creationId xmlns:p14="http://schemas.microsoft.com/office/powerpoint/2010/main" val="114034896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131</a:t>
            </a:fld>
            <a:endParaRPr lang="en-US"/>
          </a:p>
        </p:txBody>
      </p:sp>
    </p:spTree>
    <p:extLst>
      <p:ext uri="{BB962C8B-B14F-4D97-AF65-F5344CB8AC3E}">
        <p14:creationId xmlns:p14="http://schemas.microsoft.com/office/powerpoint/2010/main" val="145689042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132</a:t>
            </a:fld>
            <a:endParaRPr lang="en-US"/>
          </a:p>
        </p:txBody>
      </p:sp>
    </p:spTree>
    <p:extLst>
      <p:ext uri="{BB962C8B-B14F-4D97-AF65-F5344CB8AC3E}">
        <p14:creationId xmlns:p14="http://schemas.microsoft.com/office/powerpoint/2010/main" val="255666896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133</a:t>
            </a:fld>
            <a:endParaRPr lang="en-US"/>
          </a:p>
        </p:txBody>
      </p:sp>
    </p:spTree>
    <p:extLst>
      <p:ext uri="{BB962C8B-B14F-4D97-AF65-F5344CB8AC3E}">
        <p14:creationId xmlns:p14="http://schemas.microsoft.com/office/powerpoint/2010/main" val="385370627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134</a:t>
            </a:fld>
            <a:endParaRPr lang="en-US"/>
          </a:p>
        </p:txBody>
      </p:sp>
    </p:spTree>
    <p:extLst>
      <p:ext uri="{BB962C8B-B14F-4D97-AF65-F5344CB8AC3E}">
        <p14:creationId xmlns:p14="http://schemas.microsoft.com/office/powerpoint/2010/main" val="69002199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135</a:t>
            </a:fld>
            <a:endParaRPr lang="en-US"/>
          </a:p>
        </p:txBody>
      </p:sp>
    </p:spTree>
    <p:extLst>
      <p:ext uri="{BB962C8B-B14F-4D97-AF65-F5344CB8AC3E}">
        <p14:creationId xmlns:p14="http://schemas.microsoft.com/office/powerpoint/2010/main" val="322187534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136</a:t>
            </a:fld>
            <a:endParaRPr lang="en-US"/>
          </a:p>
        </p:txBody>
      </p:sp>
    </p:spTree>
    <p:extLst>
      <p:ext uri="{BB962C8B-B14F-4D97-AF65-F5344CB8AC3E}">
        <p14:creationId xmlns:p14="http://schemas.microsoft.com/office/powerpoint/2010/main" val="149970250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137</a:t>
            </a:fld>
            <a:endParaRPr lang="en-US"/>
          </a:p>
        </p:txBody>
      </p:sp>
    </p:spTree>
    <p:extLst>
      <p:ext uri="{BB962C8B-B14F-4D97-AF65-F5344CB8AC3E}">
        <p14:creationId xmlns:p14="http://schemas.microsoft.com/office/powerpoint/2010/main" val="203062343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138</a:t>
            </a:fld>
            <a:endParaRPr lang="en-US"/>
          </a:p>
        </p:txBody>
      </p:sp>
    </p:spTree>
    <p:extLst>
      <p:ext uri="{BB962C8B-B14F-4D97-AF65-F5344CB8AC3E}">
        <p14:creationId xmlns:p14="http://schemas.microsoft.com/office/powerpoint/2010/main" val="11779730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139</a:t>
            </a:fld>
            <a:endParaRPr lang="en-US"/>
          </a:p>
        </p:txBody>
      </p:sp>
    </p:spTree>
    <p:extLst>
      <p:ext uri="{BB962C8B-B14F-4D97-AF65-F5344CB8AC3E}">
        <p14:creationId xmlns:p14="http://schemas.microsoft.com/office/powerpoint/2010/main" val="242684092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140</a:t>
            </a:fld>
            <a:endParaRPr lang="en-US"/>
          </a:p>
        </p:txBody>
      </p:sp>
    </p:spTree>
    <p:extLst>
      <p:ext uri="{BB962C8B-B14F-4D97-AF65-F5344CB8AC3E}">
        <p14:creationId xmlns:p14="http://schemas.microsoft.com/office/powerpoint/2010/main" val="401476125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141</a:t>
            </a:fld>
            <a:endParaRPr lang="en-US"/>
          </a:p>
        </p:txBody>
      </p:sp>
    </p:spTree>
    <p:extLst>
      <p:ext uri="{BB962C8B-B14F-4D97-AF65-F5344CB8AC3E}">
        <p14:creationId xmlns:p14="http://schemas.microsoft.com/office/powerpoint/2010/main" val="39348686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142</a:t>
            </a:fld>
            <a:endParaRPr lang="en-US"/>
          </a:p>
        </p:txBody>
      </p:sp>
    </p:spTree>
    <p:extLst>
      <p:ext uri="{BB962C8B-B14F-4D97-AF65-F5344CB8AC3E}">
        <p14:creationId xmlns:p14="http://schemas.microsoft.com/office/powerpoint/2010/main" val="264164127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143</a:t>
            </a:fld>
            <a:endParaRPr lang="en-US"/>
          </a:p>
        </p:txBody>
      </p:sp>
    </p:spTree>
    <p:extLst>
      <p:ext uri="{BB962C8B-B14F-4D97-AF65-F5344CB8AC3E}">
        <p14:creationId xmlns:p14="http://schemas.microsoft.com/office/powerpoint/2010/main" val="286919959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144</a:t>
            </a:fld>
            <a:endParaRPr lang="en-US"/>
          </a:p>
        </p:txBody>
      </p:sp>
    </p:spTree>
    <p:extLst>
      <p:ext uri="{BB962C8B-B14F-4D97-AF65-F5344CB8AC3E}">
        <p14:creationId xmlns:p14="http://schemas.microsoft.com/office/powerpoint/2010/main" val="312075988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6029F6-1404-4821-A506-11600E15F840}" type="slidenum">
              <a:rPr lang="en-US" smtClean="0"/>
              <a:t>145</a:t>
            </a:fld>
            <a:endParaRPr lang="en-US"/>
          </a:p>
        </p:txBody>
      </p:sp>
    </p:spTree>
    <p:extLst>
      <p:ext uri="{BB962C8B-B14F-4D97-AF65-F5344CB8AC3E}">
        <p14:creationId xmlns:p14="http://schemas.microsoft.com/office/powerpoint/2010/main" val="2132007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070F833-AF28-435F-A361-9600D045ACDF}"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3639172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70F833-AF28-435F-A361-9600D045ACDF}"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1639839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70F833-AF28-435F-A361-9600D045ACDF}"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3262252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70F833-AF28-435F-A361-9600D045ACDF}" type="datetimeFigureOut">
              <a:rPr lang="en-US" smtClean="0"/>
              <a:t>10/26/2019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2563418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070F833-AF28-435F-A361-9600D045ACDF}" type="datetimeFigureOut">
              <a:rPr lang="en-US" smtClean="0"/>
              <a:t>10/26/2019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2705703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70F833-AF28-435F-A361-9600D045ACDF}" type="datetimeFigureOut">
              <a:rPr lang="en-US" smtClean="0"/>
              <a:t>10/26/2019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403153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70F833-AF28-435F-A361-9600D045ACDF}" type="datetimeFigureOut">
              <a:rPr lang="en-US" smtClean="0"/>
              <a:t>10/26/2019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1629572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70F833-AF28-435F-A361-9600D045ACDF}" type="datetimeFigureOut">
              <a:rPr lang="en-US" smtClean="0"/>
              <a:t>10/26/2019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2238732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70F833-AF28-435F-A361-9600D045ACDF}" type="datetimeFigureOut">
              <a:rPr lang="en-US" smtClean="0"/>
              <a:t>10/26/2019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767093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70F833-AF28-435F-A361-9600D045ACDF}"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2212689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70F833-AF28-435F-A361-9600D045ACDF}" type="datetimeFigureOut">
              <a:rPr lang="en-US" smtClean="0"/>
              <a:t>10/26/2019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E1273-0619-4F26-A1EE-112A86D44A23}" type="slidenum">
              <a:rPr lang="en-US" smtClean="0"/>
              <a:t>‹#›</a:t>
            </a:fld>
            <a:endParaRPr lang="en-US"/>
          </a:p>
        </p:txBody>
      </p:sp>
    </p:spTree>
    <p:extLst>
      <p:ext uri="{BB962C8B-B14F-4D97-AF65-F5344CB8AC3E}">
        <p14:creationId xmlns:p14="http://schemas.microsoft.com/office/powerpoint/2010/main" val="391077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70F833-AF28-435F-A361-9600D045ACDF}" type="datetimeFigureOut">
              <a:rPr lang="en-US" smtClean="0"/>
              <a:t>10/26/2019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4E1273-0619-4F26-A1EE-112A86D44A23}" type="slidenum">
              <a:rPr lang="en-US" smtClean="0"/>
              <a:t>‹#›</a:t>
            </a:fld>
            <a:endParaRPr lang="en-US"/>
          </a:p>
        </p:txBody>
      </p:sp>
    </p:spTree>
    <p:extLst>
      <p:ext uri="{BB962C8B-B14F-4D97-AF65-F5344CB8AC3E}">
        <p14:creationId xmlns:p14="http://schemas.microsoft.com/office/powerpoint/2010/main" val="11800437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2.emf"/></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esign.tutsplus.com/tutorials/design-in-60-seconds-how-to-use-lab-color-mode--cms-25468"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emf"/></Relationships>
</file>

<file path=ppt/slides/_rels/slide26.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4.emf"/><Relationship Id="rId4" Type="http://schemas.openxmlformats.org/officeDocument/2006/relationships/image" Target="../media/image43.emf"/></Relationships>
</file>

<file path=ppt/slides/_rels/slide2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emf"/><Relationship Id="rId4" Type="http://schemas.openxmlformats.org/officeDocument/2006/relationships/image" Target="../media/image46.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33.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6.emf"/></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2.emf"/></Relationships>
</file>

<file path=ppt/slides/_rels/slide40.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5.emf"/></Relationships>
</file>

<file path=ppt/slides/_rels/slide42.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68.emf"/><Relationship Id="rId4" Type="http://schemas.openxmlformats.org/officeDocument/2006/relationships/image" Target="../media/image67.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1.emf"/></Relationships>
</file>

<file path=ppt/slides/_rels/slide47.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3.emf"/><Relationship Id="rId7" Type="http://schemas.openxmlformats.org/officeDocument/2006/relationships/image" Target="../media/image77.em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6.emf"/><Relationship Id="rId5" Type="http://schemas.openxmlformats.org/officeDocument/2006/relationships/image" Target="../media/image75.emf"/><Relationship Id="rId4" Type="http://schemas.openxmlformats.org/officeDocument/2006/relationships/image" Target="../media/image74.emf"/></Relationships>
</file>

<file path=ppt/slides/_rels/slide4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0.emf"/><Relationship Id="rId4" Type="http://schemas.openxmlformats.org/officeDocument/2006/relationships/image" Target="../media/image79.emf"/></Relationships>
</file>

<file path=ppt/slides/_rels/slide50.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3.emf"/><Relationship Id="rId4" Type="http://schemas.openxmlformats.org/officeDocument/2006/relationships/image" Target="../media/image82.emf"/></Relationships>
</file>

<file path=ppt/slides/_rels/slide51.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85.emf"/></Relationships>
</file>

<file path=ppt/slides/_rels/slide52.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87.emf"/></Relationships>
</file>

<file path=ppt/slides/_rels/slide53.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9.emf"/></Relationships>
</file>

<file path=ppt/slides/_rels/slide54.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1.emf"/></Relationships>
</file>

<file path=ppt/slides/_rels/slide55.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3.emf"/><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4.emf"/></Relationships>
</file>

<file path=ppt/slides/_rels/slide57.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96.emf"/></Relationships>
</file>

<file path=ppt/slides/_rels/slide58.xml.rels><?xml version="1.0" encoding="UTF-8" standalone="yes"?>
<Relationships xmlns="http://schemas.openxmlformats.org/package/2006/relationships"><Relationship Id="rId3" Type="http://schemas.openxmlformats.org/officeDocument/2006/relationships/image" Target="../media/image97.emf"/><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99.emf"/><Relationship Id="rId4" Type="http://schemas.openxmlformats.org/officeDocument/2006/relationships/image" Target="../media/image98.emf"/></Relationships>
</file>

<file path=ppt/slides/_rels/slide59.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1.emf"/><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02.emf"/></Relationships>
</file>

<file path=ppt/slides/_rels/slide61.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105.emf"/><Relationship Id="rId4" Type="http://schemas.openxmlformats.org/officeDocument/2006/relationships/image" Target="../media/image104.emf"/></Relationships>
</file>

<file path=ppt/slides/_rels/slide62.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08.emf"/></Relationships>
</file>

<file path=ppt/slides/_rels/slide64.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1.emf"/><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12.emf"/></Relationships>
</file>

<file path=ppt/slides/_rels/slide67.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114.emf"/></Relationships>
</file>

<file path=ppt/slides/_rels/slide68.xml.rels><?xml version="1.0" encoding="UTF-8" standalone="yes"?>
<Relationships xmlns="http://schemas.openxmlformats.org/package/2006/relationships"><Relationship Id="rId3" Type="http://schemas.openxmlformats.org/officeDocument/2006/relationships/image" Target="../media/image115.emf"/><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117.emf"/><Relationship Id="rId4" Type="http://schemas.openxmlformats.org/officeDocument/2006/relationships/image" Target="../media/image116.emf"/></Relationships>
</file>

<file path=ppt/slides/_rels/slide69.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121.emf"/></Relationships>
</file>

<file path=ppt/slides/_rels/slide72.xml.rels><?xml version="1.0" encoding="UTF-8" standalone="yes"?>
<Relationships xmlns="http://schemas.openxmlformats.org/package/2006/relationships"><Relationship Id="rId3" Type="http://schemas.openxmlformats.org/officeDocument/2006/relationships/image" Target="../media/image122.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24.emf"/><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25.emf"/></Relationships>
</file>

<file path=ppt/slides/_rels/slide75.xml.rels><?xml version="1.0" encoding="UTF-8" standalone="yes"?>
<Relationships xmlns="http://schemas.openxmlformats.org/package/2006/relationships"><Relationship Id="rId3" Type="http://schemas.openxmlformats.org/officeDocument/2006/relationships/image" Target="../media/image126.em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28.emf"/></Relationships>
</file>

<file path=ppt/slides/_rels/slide77.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30.emf"/><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33.emf"/><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134.emf"/></Relationships>
</file>

<file path=ppt/slides/_rels/slide82.xml.rels><?xml version="1.0" encoding="UTF-8" standalone="yes"?>
<Relationships xmlns="http://schemas.openxmlformats.org/package/2006/relationships"><Relationship Id="rId3" Type="http://schemas.openxmlformats.org/officeDocument/2006/relationships/image" Target="../media/image135.em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36.em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38.emf"/></Relationships>
</file>

<file path=ppt/slides/_rels/slide85.xml.rels><?xml version="1.0" encoding="UTF-8" standalone="yes"?>
<Relationships xmlns="http://schemas.openxmlformats.org/package/2006/relationships"><Relationship Id="rId3" Type="http://schemas.openxmlformats.org/officeDocument/2006/relationships/image" Target="../media/image139.emf"/><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140.emf"/></Relationships>
</file>

<file path=ppt/slides/_rels/slide86.x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42.emf"/><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145.emf"/></Relationships>
</file>

<file path=ppt/slides/_rels/slide90.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47.emf"/><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48.emf"/></Relationships>
</file>

<file path=ppt/slides/_rels/slide92.xml.rels><?xml version="1.0" encoding="UTF-8" standalone="yes"?>
<Relationships xmlns="http://schemas.openxmlformats.org/package/2006/relationships"><Relationship Id="rId3" Type="http://schemas.openxmlformats.org/officeDocument/2006/relationships/image" Target="../media/image149.emf"/><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50.emf"/><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152.emf"/><Relationship Id="rId4" Type="http://schemas.openxmlformats.org/officeDocument/2006/relationships/image" Target="../media/image151.emf"/></Relationships>
</file>

<file path=ppt/slides/_rels/slide94.xml.rels><?xml version="1.0" encoding="UTF-8" standalone="yes"?>
<Relationships xmlns="http://schemas.openxmlformats.org/package/2006/relationships"><Relationship Id="rId3" Type="http://schemas.openxmlformats.org/officeDocument/2006/relationships/image" Target="../media/image153.emf"/><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154.emf"/></Relationships>
</file>

<file path=ppt/slides/_rels/slide95.xml.rels><?xml version="1.0" encoding="UTF-8" standalone="yes"?>
<Relationships xmlns="http://schemas.openxmlformats.org/package/2006/relationships"><Relationship Id="rId3" Type="http://schemas.openxmlformats.org/officeDocument/2006/relationships/image" Target="../media/image155.emf"/><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56.emf"/><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157.emf"/></Relationships>
</file>

<file path=ppt/slides/_rels/slide97.xml.rels><?xml version="1.0" encoding="UTF-8" standalone="yes"?>
<Relationships xmlns="http://schemas.openxmlformats.org/package/2006/relationships"><Relationship Id="rId3" Type="http://schemas.openxmlformats.org/officeDocument/2006/relationships/image" Target="../media/image158.emf"/><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160.emf"/><Relationship Id="rId4" Type="http://schemas.openxmlformats.org/officeDocument/2006/relationships/image" Target="../media/image159.emf"/></Relationships>
</file>

<file path=ppt/slides/_rels/slide98.xml.rels><?xml version="1.0" encoding="UTF-8" standalone="yes"?>
<Relationships xmlns="http://schemas.openxmlformats.org/package/2006/relationships"><Relationship Id="rId3" Type="http://schemas.openxmlformats.org/officeDocument/2006/relationships/image" Target="../media/image161.emf"/><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62.emf"/><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163.emf"/></Relationships>
</file>

<file path=ppt/slides/_rels/slide100.xml.rels><?xml version="1.0" encoding="UTF-8" standalone="yes"?>
<Relationships xmlns="http://schemas.openxmlformats.org/package/2006/relationships"><Relationship Id="rId3" Type="http://schemas.openxmlformats.org/officeDocument/2006/relationships/image" Target="../media/image164.emf"/><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65.emf"/><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166.emf"/></Relationships>
</file>

<file path=ppt/slides/_rels/slide102.xml.rels><?xml version="1.0" encoding="UTF-8" standalone="yes"?>
<Relationships xmlns="http://schemas.openxmlformats.org/package/2006/relationships"><Relationship Id="rId3" Type="http://schemas.openxmlformats.org/officeDocument/2006/relationships/image" Target="../media/image167.em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68.emf"/><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69.emf"/><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170.emf"/></Relationships>
</file>

<file path=ppt/slides/_rels/slide105.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172.emf"/></Relationships>
</file>

<file path=ppt/slides/_rels/slide106.xml.rels><?xml version="1.0" encoding="UTF-8" standalone="yes"?>
<Relationships xmlns="http://schemas.openxmlformats.org/package/2006/relationships"><Relationship Id="rId3" Type="http://schemas.openxmlformats.org/officeDocument/2006/relationships/image" Target="../media/image173.emf"/><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74.emf"/><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175.emf"/></Relationships>
</file>

<file path=ppt/slides/_rels/slide108.xml.rels><?xml version="1.0" encoding="UTF-8" standalone="yes"?>
<Relationships xmlns="http://schemas.openxmlformats.org/package/2006/relationships"><Relationship Id="rId3" Type="http://schemas.openxmlformats.org/officeDocument/2006/relationships/image" Target="../media/image176.emf"/><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78.emf"/><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79.emf"/><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180.emf"/></Relationships>
</file>

<file path=ppt/slides/_rels/slide112.xml.rels><?xml version="1.0" encoding="UTF-8" standalone="yes"?>
<Relationships xmlns="http://schemas.openxmlformats.org/package/2006/relationships"><Relationship Id="rId3" Type="http://schemas.openxmlformats.org/officeDocument/2006/relationships/image" Target="../media/image181.emf"/><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82.png"/></Relationships>
</file>

<file path=ppt/slides/_rels/slide113.xml.rels><?xml version="1.0" encoding="UTF-8" standalone="yes"?>
<Relationships xmlns="http://schemas.openxmlformats.org/package/2006/relationships"><Relationship Id="rId3" Type="http://schemas.openxmlformats.org/officeDocument/2006/relationships/image" Target="../media/image183.emf"/><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184.emf"/></Relationships>
</file>

<file path=ppt/slides/_rels/slide114.xml.rels><?xml version="1.0" encoding="UTF-8" standalone="yes"?>
<Relationships xmlns="http://schemas.openxmlformats.org/package/2006/relationships"><Relationship Id="rId3" Type="http://schemas.openxmlformats.org/officeDocument/2006/relationships/image" Target="../media/image185.e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86.emf"/><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87.emf"/><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88.emf"/><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189.emf"/></Relationships>
</file>

<file path=ppt/slides/_rels/slide118.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92.emf"/><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94.emf"/><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195.emf"/></Relationships>
</file>

<file path=ppt/slides/_rels/slide123.xml.rels><?xml version="1.0" encoding="UTF-8" standalone="yes"?>
<Relationships xmlns="http://schemas.openxmlformats.org/package/2006/relationships"><Relationship Id="rId3" Type="http://schemas.openxmlformats.org/officeDocument/2006/relationships/image" Target="../media/image196.emf"/><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97.emf"/><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198.emf"/></Relationships>
</file>

<file path=ppt/slides/_rels/slide125.xml.rels><?xml version="1.0" encoding="UTF-8" standalone="yes"?>
<Relationships xmlns="http://schemas.openxmlformats.org/package/2006/relationships"><Relationship Id="rId3" Type="http://schemas.openxmlformats.org/officeDocument/2006/relationships/image" Target="../media/image199.emf"/><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00.emf"/><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01.emf"/><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202.emf"/><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203.emf"/><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204.emf"/></Relationships>
</file>

<file path=ppt/slides/_rels/slide130.xml.rels><?xml version="1.0" encoding="UTF-8" standalone="yes"?>
<Relationships xmlns="http://schemas.openxmlformats.org/package/2006/relationships"><Relationship Id="rId3" Type="http://schemas.openxmlformats.org/officeDocument/2006/relationships/image" Target="../media/image205.emf"/><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206.emf"/><Relationship Id="rId2" Type="http://schemas.openxmlformats.org/officeDocument/2006/relationships/notesSlide" Target="../notesSlides/notesSlide115.xml"/><Relationship Id="rId1" Type="http://schemas.openxmlformats.org/officeDocument/2006/relationships/slideLayout" Target="../slideLayouts/slideLayout2.xml"/><Relationship Id="rId5" Type="http://schemas.openxmlformats.org/officeDocument/2006/relationships/image" Target="../media/image208.emf"/><Relationship Id="rId4" Type="http://schemas.openxmlformats.org/officeDocument/2006/relationships/image" Target="../media/image207.emf"/></Relationships>
</file>

<file path=ppt/slides/_rels/slide132.xml.rels><?xml version="1.0" encoding="UTF-8" standalone="yes"?>
<Relationships xmlns="http://schemas.openxmlformats.org/package/2006/relationships"><Relationship Id="rId3" Type="http://schemas.openxmlformats.org/officeDocument/2006/relationships/image" Target="../media/image209.emf"/><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210.emf"/><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211.emf"/></Relationships>
</file>

<file path=ppt/slides/_rels/slide134.xml.rels><?xml version="1.0" encoding="UTF-8" standalone="yes"?>
<Relationships xmlns="http://schemas.openxmlformats.org/package/2006/relationships"><Relationship Id="rId3" Type="http://schemas.openxmlformats.org/officeDocument/2006/relationships/image" Target="../media/image212.emf"/><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13.emf"/><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214.emf"/><Relationship Id="rId2" Type="http://schemas.openxmlformats.org/officeDocument/2006/relationships/notesSlide" Target="../notesSlides/notesSlide120.xml"/><Relationship Id="rId1" Type="http://schemas.openxmlformats.org/officeDocument/2006/relationships/slideLayout" Target="../slideLayouts/slideLayout2.xml"/><Relationship Id="rId4" Type="http://schemas.openxmlformats.org/officeDocument/2006/relationships/image" Target="../media/image215.emf"/></Relationships>
</file>

<file path=ppt/slides/_rels/slide137.xml.rels><?xml version="1.0" encoding="UTF-8" standalone="yes"?>
<Relationships xmlns="http://schemas.openxmlformats.org/package/2006/relationships"><Relationship Id="rId3" Type="http://schemas.openxmlformats.org/officeDocument/2006/relationships/image" Target="../media/image216.emf"/><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17.emf"/><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218.emf"/><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219.emf"/><Relationship Id="rId2" Type="http://schemas.openxmlformats.org/officeDocument/2006/relationships/notesSlide" Target="../notesSlides/notesSlide124.xml"/><Relationship Id="rId1" Type="http://schemas.openxmlformats.org/officeDocument/2006/relationships/slideLayout" Target="../slideLayouts/slideLayout2.xml"/><Relationship Id="rId5" Type="http://schemas.openxmlformats.org/officeDocument/2006/relationships/image" Target="../media/image221.emf"/><Relationship Id="rId4" Type="http://schemas.openxmlformats.org/officeDocument/2006/relationships/image" Target="../media/image220.emf"/></Relationships>
</file>

<file path=ppt/slides/_rels/slide141.xml.rels><?xml version="1.0" encoding="UTF-8" standalone="yes"?>
<Relationships xmlns="http://schemas.openxmlformats.org/package/2006/relationships"><Relationship Id="rId3" Type="http://schemas.openxmlformats.org/officeDocument/2006/relationships/image" Target="../media/image222.emf"/><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223.emf"/></Relationships>
</file>

<file path=ppt/slides/_rels/slide142.xml.rels><?xml version="1.0" encoding="UTF-8" standalone="yes"?>
<Relationships xmlns="http://schemas.openxmlformats.org/package/2006/relationships"><Relationship Id="rId3" Type="http://schemas.openxmlformats.org/officeDocument/2006/relationships/image" Target="../media/image224.emf"/><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image" Target="../media/image225.emf"/></Relationships>
</file>

<file path=ppt/slides/_rels/slide143.xml.rels><?xml version="1.0" encoding="UTF-8" standalone="yes"?>
<Relationships xmlns="http://schemas.openxmlformats.org/package/2006/relationships"><Relationship Id="rId3" Type="http://schemas.openxmlformats.org/officeDocument/2006/relationships/image" Target="../media/image226.emf"/><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227.emf"/><Relationship Id="rId2" Type="http://schemas.openxmlformats.org/officeDocument/2006/relationships/notesSlide" Target="../notesSlides/notesSlide128.xml"/><Relationship Id="rId1" Type="http://schemas.openxmlformats.org/officeDocument/2006/relationships/slideLayout" Target="../slideLayouts/slideLayout2.xml"/><Relationship Id="rId4" Type="http://schemas.openxmlformats.org/officeDocument/2006/relationships/image" Target="../media/image228.emf"/></Relationships>
</file>

<file path=ppt/slides/_rels/slide145.xml.rels><?xml version="1.0" encoding="UTF-8" standalone="yes"?>
<Relationships xmlns="http://schemas.openxmlformats.org/package/2006/relationships"><Relationship Id="rId3" Type="http://schemas.openxmlformats.org/officeDocument/2006/relationships/image" Target="../media/image229.emf"/><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230.emf"/><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31.emf"/><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232.emf"/><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image" Target="../media/image234.emf"/><Relationship Id="rId2" Type="http://schemas.openxmlformats.org/officeDocument/2006/relationships/image" Target="../media/image233.emf"/><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236.emf"/><Relationship Id="rId2" Type="http://schemas.openxmlformats.org/officeDocument/2006/relationships/image" Target="../media/image235.em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238.emf"/><Relationship Id="rId2" Type="http://schemas.openxmlformats.org/officeDocument/2006/relationships/image" Target="../media/image237.emf"/><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239.emf"/><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240.emf"/><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241.emf"/><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242.emf"/><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243.emf"/><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244.emf"/><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246.emf"/><Relationship Id="rId2" Type="http://schemas.openxmlformats.org/officeDocument/2006/relationships/image" Target="../media/image245.emf"/><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247.emf"/><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249.emf"/><Relationship Id="rId2" Type="http://schemas.openxmlformats.org/officeDocument/2006/relationships/image" Target="../media/image248.emf"/><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250.emf"/><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251.emf"/><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253.emf"/><Relationship Id="rId2" Type="http://schemas.openxmlformats.org/officeDocument/2006/relationships/image" Target="../media/image252.emf"/><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254.emf"/><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255.emf"/><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256.emf"/><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258.emf"/><Relationship Id="rId2" Type="http://schemas.openxmlformats.org/officeDocument/2006/relationships/image" Target="../media/image257.emf"/><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259.emf"/><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261.emf"/><Relationship Id="rId2" Type="http://schemas.openxmlformats.org/officeDocument/2006/relationships/image" Target="../media/image260.emf"/><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262.emf"/><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264.emf"/><Relationship Id="rId2" Type="http://schemas.openxmlformats.org/officeDocument/2006/relationships/image" Target="../media/image263.emf"/><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265.emf"/><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266.emf"/><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267.emf"/><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268.emf"/><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269.emf"/><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image" Target="../media/image271.emf"/><Relationship Id="rId2" Type="http://schemas.openxmlformats.org/officeDocument/2006/relationships/image" Target="../media/image270.emf"/><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272.emf"/><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274.emf"/><Relationship Id="rId2" Type="http://schemas.openxmlformats.org/officeDocument/2006/relationships/image" Target="../media/image273.emf"/><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275.emf"/><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276.emf"/><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277.emf"/><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278.emf"/><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280.emf"/><Relationship Id="rId2" Type="http://schemas.openxmlformats.org/officeDocument/2006/relationships/image" Target="../media/image279.emf"/><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282.emf"/><Relationship Id="rId2" Type="http://schemas.openxmlformats.org/officeDocument/2006/relationships/image" Target="../media/image281.emf"/><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image" Target="../media/image283.emf"/><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285.emf"/><Relationship Id="rId2" Type="http://schemas.openxmlformats.org/officeDocument/2006/relationships/image" Target="../media/image284.emf"/><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286.emf"/><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287.emf"/><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288.emf"/><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289.emf"/><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290.emf"/><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291.emf"/><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292.emf"/><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294.emf"/><Relationship Id="rId2" Type="http://schemas.openxmlformats.org/officeDocument/2006/relationships/image" Target="../media/image293.emf"/><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295.emf"/><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296.emf"/><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297.emf"/><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298.emf"/><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299.emf"/><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301.emf"/><Relationship Id="rId2" Type="http://schemas.openxmlformats.org/officeDocument/2006/relationships/image" Target="../media/image300.emf"/><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3" Type="http://schemas.openxmlformats.org/officeDocument/2006/relationships/image" Target="../media/image303.emf"/><Relationship Id="rId2" Type="http://schemas.openxmlformats.org/officeDocument/2006/relationships/image" Target="../media/image302.emf"/><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305.emf"/><Relationship Id="rId2" Type="http://schemas.openxmlformats.org/officeDocument/2006/relationships/image" Target="../media/image304.emf"/><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306.emf"/><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307.emf"/><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308.emf"/><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310.emf"/><Relationship Id="rId2" Type="http://schemas.openxmlformats.org/officeDocument/2006/relationships/image" Target="../media/image309.emf"/><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emf"/><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313.emf"/><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314.emf"/><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315.emf"/><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2" Type="http://schemas.openxmlformats.org/officeDocument/2006/relationships/image" Target="../media/image316.emf"/><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2" Type="http://schemas.openxmlformats.org/officeDocument/2006/relationships/image" Target="../media/image317.emf"/><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2" Type="http://schemas.openxmlformats.org/officeDocument/2006/relationships/image" Target="../media/image318.emf"/><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319.emf"/><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321.emf"/><Relationship Id="rId2" Type="http://schemas.openxmlformats.org/officeDocument/2006/relationships/image" Target="../media/image320.emf"/><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322.emf"/><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323.emf"/><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324.emf"/><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325.emf"/><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2" Type="http://schemas.openxmlformats.org/officeDocument/2006/relationships/image" Target="../media/image326.emf"/><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image" Target="../media/image328.emf"/><Relationship Id="rId2" Type="http://schemas.openxmlformats.org/officeDocument/2006/relationships/image" Target="../media/image327.emf"/><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3" Type="http://schemas.openxmlformats.org/officeDocument/2006/relationships/image" Target="../media/image330.emf"/><Relationship Id="rId2" Type="http://schemas.openxmlformats.org/officeDocument/2006/relationships/image" Target="../media/image329.emf"/><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331.emf"/><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332.emf"/><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3" Type="http://schemas.openxmlformats.org/officeDocument/2006/relationships/image" Target="../media/image334.emf"/><Relationship Id="rId2" Type="http://schemas.openxmlformats.org/officeDocument/2006/relationships/image" Target="../media/image333.emf"/><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335.emf"/><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336.emf"/><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2" Type="http://schemas.openxmlformats.org/officeDocument/2006/relationships/image" Target="../media/image337.emf"/><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image" Target="../media/image339.emf"/><Relationship Id="rId2" Type="http://schemas.openxmlformats.org/officeDocument/2006/relationships/image" Target="../media/image338.emf"/><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341.emf"/><Relationship Id="rId2" Type="http://schemas.openxmlformats.org/officeDocument/2006/relationships/image" Target="../media/image340.emf"/><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342.emf"/><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344.emf"/><Relationship Id="rId2" Type="http://schemas.openxmlformats.org/officeDocument/2006/relationships/image" Target="../media/image343.emf"/><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345.emf"/><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346.emf"/><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2" Type="http://schemas.openxmlformats.org/officeDocument/2006/relationships/image" Target="../media/image347.emf"/><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2" Type="http://schemas.openxmlformats.org/officeDocument/2006/relationships/image" Target="../media/image348.emf"/><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349.emf"/><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350.emf"/><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351.emf"/><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353.emf"/><Relationship Id="rId2" Type="http://schemas.openxmlformats.org/officeDocument/2006/relationships/image" Target="../media/image352.emf"/><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354.emf"/><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2" Type="http://schemas.openxmlformats.org/officeDocument/2006/relationships/image" Target="../media/image355.emf"/><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356.emf"/><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357.emf"/><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358.emf"/><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359.emf"/><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360.emf"/><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361.emf"/><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362.emf"/><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363.emf"/><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3" Type="http://schemas.openxmlformats.org/officeDocument/2006/relationships/image" Target="../media/image365.emf"/><Relationship Id="rId2" Type="http://schemas.openxmlformats.org/officeDocument/2006/relationships/image" Target="../media/image364.emf"/><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366.emf"/><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368.emf"/><Relationship Id="rId2" Type="http://schemas.openxmlformats.org/officeDocument/2006/relationships/image" Target="../media/image367.emf"/><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369.emf"/><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371.emf"/><Relationship Id="rId2" Type="http://schemas.openxmlformats.org/officeDocument/2006/relationships/image" Target="../media/image370.emf"/><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372.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373.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374.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375.pn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376.pn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377.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image" Target="../media/image378.pn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379.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380.emf"/><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382.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383.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384.emf"/><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385.emf"/><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2" Type="http://schemas.openxmlformats.org/officeDocument/2006/relationships/image" Target="../media/image386.pn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387.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2" Type="http://schemas.openxmlformats.org/officeDocument/2006/relationships/image" Target="../media/image388.png"/><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image" Target="../media/image389.pn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2" Type="http://schemas.openxmlformats.org/officeDocument/2006/relationships/image" Target="../media/image391.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392.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image" Target="../media/image393.pn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image" Target="../media/image394.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395.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396.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397.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398.pn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image" Target="../media/image399.png"/><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401.pn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402.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403.pn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404.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405.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image" Target="../media/image406.pn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407.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408.pn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409.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411.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412.pn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413.pn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414.pn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415.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image" Target="../media/image4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stretch>
            <a:fillRect/>
          </a:stretch>
        </p:blipFill>
        <p:spPr>
          <a:xfrm>
            <a:off x="4305900" y="1566480"/>
            <a:ext cx="3580200" cy="3725040"/>
          </a:xfrm>
          <a:prstGeom prst="rect">
            <a:avLst/>
          </a:prstGeom>
        </p:spPr>
      </p:pic>
    </p:spTree>
    <p:extLst>
      <p:ext uri="{BB962C8B-B14F-4D97-AF65-F5344CB8AC3E}">
        <p14:creationId xmlns:p14="http://schemas.microsoft.com/office/powerpoint/2010/main" val="219523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66029" y="27659"/>
            <a:ext cx="10859941" cy="6802681"/>
          </a:xfrm>
          <a:prstGeom prst="rect">
            <a:avLst/>
          </a:prstGeom>
        </p:spPr>
      </p:pic>
    </p:spTree>
    <p:extLst>
      <p:ext uri="{BB962C8B-B14F-4D97-AF65-F5344CB8AC3E}">
        <p14:creationId xmlns:p14="http://schemas.microsoft.com/office/powerpoint/2010/main" val="363614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400811" y="704206"/>
            <a:ext cx="3063060" cy="647400"/>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4"/>
          <a:stretch>
            <a:fillRect/>
          </a:stretch>
        </p:blipFill>
        <p:spPr>
          <a:xfrm>
            <a:off x="964379" y="1605776"/>
            <a:ext cx="9896909" cy="4895884"/>
          </a:xfrm>
          <a:prstGeom prst="rect">
            <a:avLst/>
          </a:prstGeom>
        </p:spPr>
      </p:pic>
    </p:spTree>
    <p:extLst>
      <p:ext uri="{BB962C8B-B14F-4D97-AF65-F5344CB8AC3E}">
        <p14:creationId xmlns:p14="http://schemas.microsoft.com/office/powerpoint/2010/main" val="3901347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38200" y="25808"/>
            <a:ext cx="10541701" cy="1334640"/>
          </a:xfrm>
          <a:prstGeom prst="rect">
            <a:avLst/>
          </a:prstGeom>
        </p:spPr>
      </p:pic>
      <p:pic>
        <p:nvPicPr>
          <p:cNvPr id="5" name="Picture 4"/>
          <p:cNvPicPr>
            <a:picLocks noChangeAspect="1"/>
          </p:cNvPicPr>
          <p:nvPr/>
        </p:nvPicPr>
        <p:blipFill>
          <a:blip r:embed="rId4"/>
          <a:stretch>
            <a:fillRect/>
          </a:stretch>
        </p:blipFill>
        <p:spPr>
          <a:xfrm>
            <a:off x="725699" y="1360448"/>
            <a:ext cx="10157891" cy="5091411"/>
          </a:xfrm>
          <a:prstGeom prst="rect">
            <a:avLst/>
          </a:prstGeom>
        </p:spPr>
      </p:pic>
    </p:spTree>
    <p:extLst>
      <p:ext uri="{BB962C8B-B14F-4D97-AF65-F5344CB8AC3E}">
        <p14:creationId xmlns:p14="http://schemas.microsoft.com/office/powerpoint/2010/main" val="3492783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163540" y="548388"/>
            <a:ext cx="9977457" cy="1277237"/>
          </a:xfrm>
          <a:prstGeom prst="rect">
            <a:avLst/>
          </a:prstGeom>
        </p:spPr>
      </p:pic>
      <p:pic>
        <p:nvPicPr>
          <p:cNvPr id="5" name="Picture 4"/>
          <p:cNvPicPr>
            <a:picLocks noChangeAspect="1"/>
          </p:cNvPicPr>
          <p:nvPr/>
        </p:nvPicPr>
        <p:blipFill>
          <a:blip r:embed="rId4"/>
          <a:stretch>
            <a:fillRect/>
          </a:stretch>
        </p:blipFill>
        <p:spPr>
          <a:xfrm>
            <a:off x="657922" y="1813716"/>
            <a:ext cx="10270273" cy="5044283"/>
          </a:xfrm>
          <a:prstGeom prst="rect">
            <a:avLst/>
          </a:prstGeom>
        </p:spPr>
      </p:pic>
    </p:spTree>
    <p:extLst>
      <p:ext uri="{BB962C8B-B14F-4D97-AF65-F5344CB8AC3E}">
        <p14:creationId xmlns:p14="http://schemas.microsoft.com/office/powerpoint/2010/main" val="3610994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077181" y="0"/>
            <a:ext cx="8832321" cy="5907856"/>
          </a:xfrm>
          <a:prstGeom prst="rect">
            <a:avLst/>
          </a:prstGeom>
        </p:spPr>
      </p:pic>
      <p:pic>
        <p:nvPicPr>
          <p:cNvPr id="5" name="Picture 4"/>
          <p:cNvPicPr>
            <a:picLocks noChangeAspect="1"/>
          </p:cNvPicPr>
          <p:nvPr/>
        </p:nvPicPr>
        <p:blipFill>
          <a:blip r:embed="rId4"/>
          <a:stretch>
            <a:fillRect/>
          </a:stretch>
        </p:blipFill>
        <p:spPr>
          <a:xfrm>
            <a:off x="1170878" y="5268461"/>
            <a:ext cx="3222702" cy="706863"/>
          </a:xfrm>
          <a:prstGeom prst="rect">
            <a:avLst/>
          </a:prstGeom>
        </p:spPr>
      </p:pic>
    </p:spTree>
    <p:extLst>
      <p:ext uri="{BB962C8B-B14F-4D97-AF65-F5344CB8AC3E}">
        <p14:creationId xmlns:p14="http://schemas.microsoft.com/office/powerpoint/2010/main" val="942569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05259" y="448728"/>
            <a:ext cx="10581481" cy="1723080"/>
          </a:xfrm>
          <a:prstGeom prst="rect">
            <a:avLst/>
          </a:prstGeom>
        </p:spPr>
      </p:pic>
      <p:pic>
        <p:nvPicPr>
          <p:cNvPr id="5" name="Picture 4"/>
          <p:cNvPicPr>
            <a:picLocks noChangeAspect="1"/>
          </p:cNvPicPr>
          <p:nvPr/>
        </p:nvPicPr>
        <p:blipFill>
          <a:blip r:embed="rId4"/>
          <a:stretch>
            <a:fillRect/>
          </a:stretch>
        </p:blipFill>
        <p:spPr>
          <a:xfrm>
            <a:off x="805259" y="2836380"/>
            <a:ext cx="10581481" cy="1185240"/>
          </a:xfrm>
          <a:prstGeom prst="rect">
            <a:avLst/>
          </a:prstGeom>
        </p:spPr>
      </p:pic>
    </p:spTree>
    <p:extLst>
      <p:ext uri="{BB962C8B-B14F-4D97-AF65-F5344CB8AC3E}">
        <p14:creationId xmlns:p14="http://schemas.microsoft.com/office/powerpoint/2010/main" val="2485361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7959856" y="230188"/>
            <a:ext cx="2784600" cy="667320"/>
          </a:xfrm>
          <a:prstGeom prst="rect">
            <a:avLst/>
          </a:prstGeom>
        </p:spPr>
      </p:pic>
      <p:pic>
        <p:nvPicPr>
          <p:cNvPr id="5" name="Picture 4"/>
          <p:cNvPicPr>
            <a:picLocks noChangeAspect="1"/>
          </p:cNvPicPr>
          <p:nvPr/>
        </p:nvPicPr>
        <p:blipFill>
          <a:blip r:embed="rId4"/>
          <a:stretch>
            <a:fillRect/>
          </a:stretch>
        </p:blipFill>
        <p:spPr>
          <a:xfrm>
            <a:off x="613199" y="897508"/>
            <a:ext cx="10740601" cy="4581600"/>
          </a:xfrm>
          <a:prstGeom prst="rect">
            <a:avLst/>
          </a:prstGeom>
        </p:spPr>
      </p:pic>
      <p:pic>
        <p:nvPicPr>
          <p:cNvPr id="6" name="Picture 5"/>
          <p:cNvPicPr>
            <a:picLocks noChangeAspect="1"/>
          </p:cNvPicPr>
          <p:nvPr/>
        </p:nvPicPr>
        <p:blipFill>
          <a:blip r:embed="rId5"/>
          <a:stretch>
            <a:fillRect/>
          </a:stretch>
        </p:blipFill>
        <p:spPr>
          <a:xfrm>
            <a:off x="4710539" y="5365045"/>
            <a:ext cx="2545920" cy="498000"/>
          </a:xfrm>
          <a:prstGeom prst="rect">
            <a:avLst/>
          </a:prstGeom>
        </p:spPr>
      </p:pic>
    </p:spTree>
    <p:extLst>
      <p:ext uri="{BB962C8B-B14F-4D97-AF65-F5344CB8AC3E}">
        <p14:creationId xmlns:p14="http://schemas.microsoft.com/office/powerpoint/2010/main" val="2137673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745589" y="779640"/>
            <a:ext cx="10700821" cy="5298720"/>
          </a:xfrm>
          <a:prstGeom prst="rect">
            <a:avLst/>
          </a:prstGeom>
        </p:spPr>
      </p:pic>
    </p:spTree>
    <p:extLst>
      <p:ext uri="{BB962C8B-B14F-4D97-AF65-F5344CB8AC3E}">
        <p14:creationId xmlns:p14="http://schemas.microsoft.com/office/powerpoint/2010/main" val="3675721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943608" y="0"/>
            <a:ext cx="8304784" cy="6858000"/>
          </a:xfrm>
          <a:prstGeom prst="rect">
            <a:avLst/>
          </a:prstGeom>
        </p:spPr>
      </p:pic>
    </p:spTree>
    <p:extLst>
      <p:ext uri="{BB962C8B-B14F-4D97-AF65-F5344CB8AC3E}">
        <p14:creationId xmlns:p14="http://schemas.microsoft.com/office/powerpoint/2010/main" val="2145796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727658" y="0"/>
            <a:ext cx="8736684" cy="6858000"/>
          </a:xfrm>
          <a:prstGeom prst="rect">
            <a:avLst/>
          </a:prstGeom>
        </p:spPr>
      </p:pic>
    </p:spTree>
    <p:extLst>
      <p:ext uri="{BB962C8B-B14F-4D97-AF65-F5344CB8AC3E}">
        <p14:creationId xmlns:p14="http://schemas.microsoft.com/office/powerpoint/2010/main" val="4123775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38200" y="106563"/>
            <a:ext cx="11019061" cy="5418240"/>
          </a:xfrm>
          <a:prstGeom prst="rect">
            <a:avLst/>
          </a:prstGeom>
        </p:spPr>
      </p:pic>
    </p:spTree>
    <p:extLst>
      <p:ext uri="{BB962C8B-B14F-4D97-AF65-F5344CB8AC3E}">
        <p14:creationId xmlns:p14="http://schemas.microsoft.com/office/powerpoint/2010/main" val="2254895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05259" y="107339"/>
            <a:ext cx="10581481" cy="6643321"/>
          </a:xfrm>
          <a:prstGeom prst="rect">
            <a:avLst/>
          </a:prstGeom>
        </p:spPr>
      </p:pic>
    </p:spTree>
    <p:extLst>
      <p:ext uri="{BB962C8B-B14F-4D97-AF65-F5344CB8AC3E}">
        <p14:creationId xmlns:p14="http://schemas.microsoft.com/office/powerpoint/2010/main" val="1506784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466360" y="78330"/>
            <a:ext cx="5887440" cy="717120"/>
          </a:xfrm>
          <a:prstGeom prst="rect">
            <a:avLst/>
          </a:prstGeom>
        </p:spPr>
      </p:pic>
      <p:pic>
        <p:nvPicPr>
          <p:cNvPr id="5" name="Picture 4"/>
          <p:cNvPicPr>
            <a:picLocks noChangeAspect="1"/>
          </p:cNvPicPr>
          <p:nvPr/>
        </p:nvPicPr>
        <p:blipFill>
          <a:blip r:embed="rId4"/>
          <a:stretch>
            <a:fillRect/>
          </a:stretch>
        </p:blipFill>
        <p:spPr>
          <a:xfrm>
            <a:off x="0" y="0"/>
            <a:ext cx="3489412" cy="2740143"/>
          </a:xfrm>
          <a:prstGeom prst="rect">
            <a:avLst/>
          </a:prstGeom>
        </p:spPr>
      </p:pic>
      <p:pic>
        <p:nvPicPr>
          <p:cNvPr id="6" name="Picture 5"/>
          <p:cNvPicPr>
            <a:picLocks noChangeAspect="1"/>
          </p:cNvPicPr>
          <p:nvPr/>
        </p:nvPicPr>
        <p:blipFill>
          <a:blip r:embed="rId5"/>
          <a:stretch>
            <a:fillRect/>
          </a:stretch>
        </p:blipFill>
        <p:spPr>
          <a:xfrm>
            <a:off x="3401123" y="795450"/>
            <a:ext cx="7952678" cy="5895282"/>
          </a:xfrm>
          <a:prstGeom prst="rect">
            <a:avLst/>
          </a:prstGeom>
        </p:spPr>
      </p:pic>
    </p:spTree>
    <p:extLst>
      <p:ext uri="{BB962C8B-B14F-4D97-AF65-F5344CB8AC3E}">
        <p14:creationId xmlns:p14="http://schemas.microsoft.com/office/powerpoint/2010/main" val="4198545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974939" y="146446"/>
            <a:ext cx="10621261" cy="1762920"/>
          </a:xfrm>
          <a:prstGeom prst="rect">
            <a:avLst/>
          </a:prstGeom>
        </p:spPr>
      </p:pic>
      <p:pic>
        <p:nvPicPr>
          <p:cNvPr id="5" name="Picture 4"/>
          <p:cNvPicPr>
            <a:picLocks noChangeAspect="1"/>
          </p:cNvPicPr>
          <p:nvPr/>
        </p:nvPicPr>
        <p:blipFill>
          <a:blip r:embed="rId4"/>
          <a:stretch>
            <a:fillRect/>
          </a:stretch>
        </p:blipFill>
        <p:spPr>
          <a:xfrm>
            <a:off x="955048" y="1825625"/>
            <a:ext cx="10661041" cy="4790760"/>
          </a:xfrm>
          <a:prstGeom prst="rect">
            <a:avLst/>
          </a:prstGeom>
        </p:spPr>
      </p:pic>
    </p:spTree>
    <p:extLst>
      <p:ext uri="{BB962C8B-B14F-4D97-AF65-F5344CB8AC3E}">
        <p14:creationId xmlns:p14="http://schemas.microsoft.com/office/powerpoint/2010/main" val="1001337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048173" y="176796"/>
            <a:ext cx="10541701" cy="3515880"/>
          </a:xfrm>
          <a:prstGeom prst="rect">
            <a:avLst/>
          </a:prstGeom>
        </p:spPr>
      </p:pic>
      <p:pic>
        <p:nvPicPr>
          <p:cNvPr id="5" name="Picture 4"/>
          <p:cNvPicPr>
            <a:picLocks noChangeAspect="1"/>
          </p:cNvPicPr>
          <p:nvPr/>
        </p:nvPicPr>
        <p:blipFill>
          <a:blip r:embed="rId4"/>
          <a:stretch>
            <a:fillRect/>
          </a:stretch>
        </p:blipFill>
        <p:spPr>
          <a:xfrm>
            <a:off x="838200" y="3871700"/>
            <a:ext cx="10661041" cy="2440200"/>
          </a:xfrm>
          <a:prstGeom prst="rect">
            <a:avLst/>
          </a:prstGeom>
        </p:spPr>
      </p:pic>
    </p:spTree>
    <p:extLst>
      <p:ext uri="{BB962C8B-B14F-4D97-AF65-F5344CB8AC3E}">
        <p14:creationId xmlns:p14="http://schemas.microsoft.com/office/powerpoint/2010/main" val="1017191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765479" y="1641180"/>
            <a:ext cx="10661041" cy="3575640"/>
          </a:xfrm>
          <a:prstGeom prst="rect">
            <a:avLst/>
          </a:prstGeom>
        </p:spPr>
      </p:pic>
    </p:spTree>
    <p:extLst>
      <p:ext uri="{BB962C8B-B14F-4D97-AF65-F5344CB8AC3E}">
        <p14:creationId xmlns:p14="http://schemas.microsoft.com/office/powerpoint/2010/main" val="361825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stretch>
            <a:fillRect/>
          </a:stretch>
        </p:blipFill>
        <p:spPr>
          <a:xfrm>
            <a:off x="3980645" y="582655"/>
            <a:ext cx="8040369" cy="5942802"/>
          </a:xfrm>
          <a:prstGeom prst="rect">
            <a:avLst/>
          </a:prstGeom>
        </p:spPr>
      </p:pic>
      <p:pic>
        <p:nvPicPr>
          <p:cNvPr id="4" name="Picture 3"/>
          <p:cNvPicPr>
            <a:picLocks noChangeAspect="1"/>
          </p:cNvPicPr>
          <p:nvPr/>
        </p:nvPicPr>
        <p:blipFill>
          <a:blip r:embed="rId4"/>
          <a:stretch>
            <a:fillRect/>
          </a:stretch>
        </p:blipFill>
        <p:spPr>
          <a:xfrm>
            <a:off x="4835102" y="24895"/>
            <a:ext cx="2744820" cy="557760"/>
          </a:xfrm>
          <a:prstGeom prst="rect">
            <a:avLst/>
          </a:prstGeom>
        </p:spPr>
      </p:pic>
      <p:pic>
        <p:nvPicPr>
          <p:cNvPr id="5" name="Picture 4"/>
          <p:cNvPicPr>
            <a:picLocks noChangeAspect="1"/>
          </p:cNvPicPr>
          <p:nvPr/>
        </p:nvPicPr>
        <p:blipFill>
          <a:blip r:embed="rId5"/>
          <a:stretch>
            <a:fillRect/>
          </a:stretch>
        </p:blipFill>
        <p:spPr>
          <a:xfrm>
            <a:off x="748990" y="3554056"/>
            <a:ext cx="4264690" cy="2392619"/>
          </a:xfrm>
          <a:prstGeom prst="rect">
            <a:avLst/>
          </a:prstGeom>
        </p:spPr>
      </p:pic>
      <p:pic>
        <p:nvPicPr>
          <p:cNvPr id="7" name="Picture 6"/>
          <p:cNvPicPr>
            <a:picLocks noChangeAspect="1"/>
          </p:cNvPicPr>
          <p:nvPr/>
        </p:nvPicPr>
        <p:blipFill>
          <a:blip r:embed="rId6"/>
          <a:stretch>
            <a:fillRect/>
          </a:stretch>
        </p:blipFill>
        <p:spPr>
          <a:xfrm>
            <a:off x="-1" y="6055730"/>
            <a:ext cx="6612673" cy="687257"/>
          </a:xfrm>
          <a:prstGeom prst="rect">
            <a:avLst/>
          </a:prstGeom>
        </p:spPr>
      </p:pic>
    </p:spTree>
    <p:extLst>
      <p:ext uri="{BB962C8B-B14F-4D97-AF65-F5344CB8AC3E}">
        <p14:creationId xmlns:p14="http://schemas.microsoft.com/office/powerpoint/2010/main" val="1122265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257578" y="170997"/>
            <a:ext cx="11495468" cy="5539978"/>
          </a:xfrm>
          <a:prstGeom prst="rect">
            <a:avLst/>
          </a:prstGeom>
        </p:spPr>
        <p:txBody>
          <a:bodyPr wrap="square">
            <a:spAutoFit/>
          </a:bodyPr>
          <a:lstStyle/>
          <a:p>
            <a:pPr algn="just" rtl="1"/>
            <a:r>
              <a:rPr lang="fa-IR" b="1" dirty="0">
                <a:solidFill>
                  <a:srgbClr val="3A3A3A"/>
                </a:solidFill>
                <a:latin typeface="Roboto"/>
              </a:rPr>
              <a:t>مدل رنگی </a:t>
            </a:r>
            <a:r>
              <a:rPr lang="en-US" b="1" dirty="0">
                <a:solidFill>
                  <a:srgbClr val="3A3A3A"/>
                </a:solidFill>
                <a:latin typeface="Roboto"/>
              </a:rPr>
              <a:t>RGB </a:t>
            </a:r>
            <a:r>
              <a:rPr lang="fa-IR" b="1" dirty="0">
                <a:solidFill>
                  <a:srgbClr val="3A3A3A"/>
                </a:solidFill>
                <a:latin typeface="Roboto"/>
              </a:rPr>
              <a:t>چیست؟</a:t>
            </a:r>
            <a:endParaRPr lang="fa-IR" sz="2400" b="1" dirty="0">
              <a:solidFill>
                <a:srgbClr val="3A3A3A"/>
              </a:solidFill>
              <a:latin typeface="Roboto"/>
              <a:cs typeface="B Nazanin" panose="00000400000000000000" pitchFamily="2" charset="-78"/>
            </a:endParaRPr>
          </a:p>
          <a:p>
            <a:pPr algn="just" rtl="1"/>
            <a:r>
              <a:rPr lang="fa-IR" sz="2400" dirty="0">
                <a:solidFill>
                  <a:srgbClr val="3A3A3A"/>
                </a:solidFill>
                <a:latin typeface="Roboto"/>
                <a:cs typeface="B Nazanin" panose="00000400000000000000" pitchFamily="2" charset="-78"/>
              </a:rPr>
              <a:t>اولین مثال ما، مدل رنگی </a:t>
            </a:r>
            <a:r>
              <a:rPr lang="en-US" sz="2400" dirty="0">
                <a:solidFill>
                  <a:srgbClr val="3A3A3A"/>
                </a:solidFill>
                <a:latin typeface="Roboto"/>
                <a:cs typeface="B Nazanin" panose="00000400000000000000" pitchFamily="2" charset="-78"/>
              </a:rPr>
              <a:t>RGB </a:t>
            </a:r>
            <a:r>
              <a:rPr lang="fa-IR" sz="2400" dirty="0">
                <a:solidFill>
                  <a:srgbClr val="3A3A3A"/>
                </a:solidFill>
                <a:latin typeface="Roboto"/>
                <a:cs typeface="B Nazanin" panose="00000400000000000000" pitchFamily="2" charset="-78"/>
              </a:rPr>
              <a:t>خواهد بود. این مدل، که بعضی اوقات بصورت مدل رنگی افزودنی شناخته میشه، توضیح میده که چطور نور رنگی ترکیب میشه تا رنگ ها رو ایجاد کنه. تصور کنید که در یک اتاق تاریک با لامپ های قرمز، سبز و آبی با قابلیت کنترل شدت نور برای هر کدوم هستید و با تنظیم روشنایی هر کدوم میتونید اتاق رو با هر هر رنگی که میخواید از ترکیب نور اونها قابل </a:t>
            </a:r>
            <a:r>
              <a:rPr lang="fa-IR" sz="2400" dirty="0" smtClean="0">
                <a:solidFill>
                  <a:srgbClr val="3A3A3A"/>
                </a:solidFill>
                <a:latin typeface="Roboto"/>
                <a:cs typeface="B Nazanin" panose="00000400000000000000" pitchFamily="2" charset="-78"/>
              </a:rPr>
              <a:t>رویت </a:t>
            </a:r>
            <a:r>
              <a:rPr lang="fa-IR" sz="2400" dirty="0">
                <a:solidFill>
                  <a:srgbClr val="3A3A3A"/>
                </a:solidFill>
                <a:latin typeface="Roboto"/>
                <a:cs typeface="B Nazanin" panose="00000400000000000000" pitchFamily="2" charset="-78"/>
              </a:rPr>
              <a:t>کنید. در صورتی که لامپ ها خاموش هستن، شما سیاه بدست میارید-که تاریکی ست. در صورتی که به میزان مساوی قرمز و سبز رو با هم قاطی کنید، اتاق زرد میشه، و وقتی که لامپ آبی رو روشن می کنید، اتاق سفید میشه.</a:t>
            </a:r>
          </a:p>
          <a:p>
            <a:pPr algn="just" rtl="1"/>
            <a:r>
              <a:rPr lang="fa-IR" sz="2400" dirty="0">
                <a:solidFill>
                  <a:srgbClr val="3A3A3A"/>
                </a:solidFill>
                <a:latin typeface="Roboto"/>
                <a:cs typeface="B Nazanin" panose="00000400000000000000" pitchFamily="2" charset="-78"/>
              </a:rPr>
              <a:t>حالا چرا قرمز، سبز و آبی؟ ممکنه که از درس های علوم مدرسه طیف نور رو بخاطر بیارید که بر اساس فرکانس توصیف میشه و گستره ش از قرمز شروع میشه و رنگ های رنگین کمان رو طی میکنه تا به آبی و بنفش میرسه. از نقطه نظر علمی، نور میتونه ترکیبی از این تک رنگ ها یا همون نور یک فرکانس واحد باشه.</a:t>
            </a:r>
          </a:p>
          <a:p>
            <a:pPr algn="just" rtl="1"/>
            <a:r>
              <a:rPr lang="fa-IR" sz="2400" dirty="0">
                <a:solidFill>
                  <a:srgbClr val="3A3A3A"/>
                </a:solidFill>
                <a:latin typeface="Roboto"/>
                <a:cs typeface="B Nazanin" panose="00000400000000000000" pitchFamily="2" charset="-78"/>
              </a:rPr>
              <a:t>به هر حال ما در شبکه ی چشم‌هامون یک سری سلول مخروطی حساس به نور داریم که میتونن مقدار نور نواحی قرمز، آبی و سبز طیف رو شناسایی کنن. به همین دلیل، نور تک زرد "واقعی"، که چیزی بین قرمز و سبز بروی طیفه، غیرقابل تشخیص از ترکیب تک رنگ های قرمز و سبزه.</a:t>
            </a:r>
          </a:p>
          <a:p>
            <a:pPr algn="just" rtl="1"/>
            <a:r>
              <a:rPr lang="fa-IR" sz="2400" dirty="0">
                <a:solidFill>
                  <a:srgbClr val="3A3A3A"/>
                </a:solidFill>
                <a:latin typeface="Roboto"/>
                <a:cs typeface="B Nazanin" panose="00000400000000000000" pitchFamily="2" charset="-78"/>
              </a:rPr>
              <a:t>از نقطه نظر طراحی، از اونجایی که نمیتونیم تفاوت رو درک کنیم، و اهمیتی هم نداره، بدین صورت میتونیم هر رنگی رو که بعنوان ترکیبی از قرمز، سبز و آبی میبینیم رو انتزاع کنیم.</a:t>
            </a:r>
            <a:endParaRPr lang="fa-IR" sz="2400" b="0" i="0" dirty="0">
              <a:solidFill>
                <a:srgbClr val="3A3A3A"/>
              </a:solidFill>
              <a:effectLst/>
              <a:latin typeface="Roboto"/>
              <a:cs typeface="B Nazanin" panose="00000400000000000000" pitchFamily="2" charset="-78"/>
            </a:endParaRPr>
          </a:p>
        </p:txBody>
      </p:sp>
      <p:pic>
        <p:nvPicPr>
          <p:cNvPr id="1026" name="Picture 2" descr="Red Green Blue Additive Color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5191" y="5066741"/>
            <a:ext cx="4145968" cy="2072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734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28789" y="149412"/>
            <a:ext cx="11655379" cy="4154984"/>
          </a:xfrm>
          <a:prstGeom prst="rect">
            <a:avLst/>
          </a:prstGeom>
        </p:spPr>
        <p:txBody>
          <a:bodyPr wrap="square">
            <a:spAutoFit/>
          </a:bodyPr>
          <a:lstStyle/>
          <a:p>
            <a:pPr algn="just" rtl="1"/>
            <a:r>
              <a:rPr lang="fa-IR" sz="2400" b="1" dirty="0">
                <a:solidFill>
                  <a:srgbClr val="3A3A3A"/>
                </a:solidFill>
                <a:latin typeface="Roboto"/>
                <a:cs typeface="B Nazanin" panose="00000400000000000000" pitchFamily="2" charset="-78"/>
              </a:rPr>
              <a:t>مدل رنگ </a:t>
            </a:r>
            <a:r>
              <a:rPr lang="en-US" sz="2400" b="1" dirty="0">
                <a:solidFill>
                  <a:srgbClr val="3A3A3A"/>
                </a:solidFill>
                <a:latin typeface="Roboto"/>
                <a:cs typeface="B Nazanin" panose="00000400000000000000" pitchFamily="2" charset="-78"/>
              </a:rPr>
              <a:t>CMYK </a:t>
            </a:r>
            <a:r>
              <a:rPr lang="fa-IR" sz="2400" b="1" dirty="0">
                <a:solidFill>
                  <a:srgbClr val="3A3A3A"/>
                </a:solidFill>
                <a:latin typeface="Roboto"/>
                <a:cs typeface="B Nazanin" panose="00000400000000000000" pitchFamily="2" charset="-78"/>
              </a:rPr>
              <a:t>چیست؟</a:t>
            </a:r>
          </a:p>
          <a:p>
            <a:pPr algn="just" rtl="1"/>
            <a:r>
              <a:rPr lang="fa-IR" sz="2400" dirty="0">
                <a:solidFill>
                  <a:srgbClr val="3A3A3A"/>
                </a:solidFill>
                <a:latin typeface="Roboto"/>
                <a:cs typeface="B Nazanin" panose="00000400000000000000" pitchFamily="2" charset="-78"/>
              </a:rPr>
              <a:t>چرا رنگ رو به گونه ی دیگه ای بیان میکنه؟ خب، دنیای چاپ مثال خوبیه. در اینجا ما نمیخوایم نور تابیده شده از رسانه ی چاپی خودمون رو توصیف کنیم. در واقع میخوایم رنگ دانه های در جوهر رو که بروی تکه ای از کاغذ میان تا نور بروی رنگشون بازتاب کنه رو توصیف کنیم. مطمئنا دوباره این رنگ ها از قرمز و سبز و آبی تشکیل شده ، درسته؟ در صورتی که قبلا نقاشی کرده باشید یا کار چاپ انجام داده باشید، میدونید که اینطور نیست.</a:t>
            </a:r>
          </a:p>
          <a:p>
            <a:pPr algn="just" rtl="1"/>
            <a:r>
              <a:rPr lang="fa-IR" sz="2400" dirty="0">
                <a:solidFill>
                  <a:srgbClr val="3A3A3A"/>
                </a:solidFill>
                <a:latin typeface="Roboto"/>
                <a:cs typeface="B Nazanin" panose="00000400000000000000" pitchFamily="2" charset="-78"/>
              </a:rPr>
              <a:t>رنگ های اصلی ما در دنیای چاپ رنگ دانه های فیروزه‌ای، ارغوانی و زرد هستن و با افزودن دو تا از این رنگ ها با هم بروی یک کاغذ سفید، میتونیم قرمز، سبز یا آبی بدست بیاریم. با افزودن سومین رنگ، یک قهوه ای چرک بدست میاریم، اما با افزودن رنگ دانه ی چهارم "سیاه"، میتونیم ترکیب انجام بدیم تا اکثر رنگ ها رو دربیاریم. این مدل رنگ رنگ ها رو بطوری به هم اضافه می کنه که سایه های تیره تر بدست بیاد که بعضی اوقات به مدل تقلیلی هم اطلاق میشه. اما اغلب بعنوان مدل رنگ </a:t>
            </a:r>
            <a:r>
              <a:rPr lang="en-US" sz="2400" dirty="0">
                <a:solidFill>
                  <a:srgbClr val="3A3A3A"/>
                </a:solidFill>
                <a:latin typeface="Roboto"/>
                <a:cs typeface="B Nazanin" panose="00000400000000000000" pitchFamily="2" charset="-78"/>
              </a:rPr>
              <a:t>CMYK </a:t>
            </a:r>
            <a:r>
              <a:rPr lang="fa-IR" sz="2400" dirty="0">
                <a:solidFill>
                  <a:srgbClr val="3A3A3A"/>
                </a:solidFill>
                <a:latin typeface="Roboto"/>
                <a:cs typeface="B Nazanin" panose="00000400000000000000" pitchFamily="2" charset="-78"/>
              </a:rPr>
              <a:t>شناخته میشه. در یک حالت میبینید که هر رنگ دانه بصورت دیجیتالی در قالب عددی بین 0 تا 100 ارائه شده.</a:t>
            </a:r>
            <a:endParaRPr lang="fa-IR" sz="2400" b="0" i="0" dirty="0">
              <a:solidFill>
                <a:srgbClr val="3A3A3A"/>
              </a:solidFill>
              <a:effectLst/>
              <a:latin typeface="Roboto"/>
              <a:cs typeface="B Nazanin" panose="00000400000000000000" pitchFamily="2" charset="-78"/>
            </a:endParaRPr>
          </a:p>
        </p:txBody>
      </p:sp>
      <p:pic>
        <p:nvPicPr>
          <p:cNvPr id="2050" name="Picture 2" descr="Cyan Magenta Yellow and Black color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476" y="3767355"/>
            <a:ext cx="5715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28789" y="6211669"/>
            <a:ext cx="5023751" cy="646331"/>
          </a:xfrm>
          <a:prstGeom prst="rect">
            <a:avLst/>
          </a:prstGeom>
        </p:spPr>
        <p:txBody>
          <a:bodyPr wrap="square">
            <a:spAutoFit/>
          </a:bodyPr>
          <a:lstStyle/>
          <a:p>
            <a:pPr algn="r" rtl="1"/>
            <a:r>
              <a:rPr lang="fa-IR" dirty="0">
                <a:solidFill>
                  <a:srgbClr val="5B5B5B"/>
                </a:solidFill>
                <a:latin typeface="Roboto"/>
                <a:cs typeface="B Nazanin" panose="00000400000000000000" pitchFamily="2" charset="-78"/>
              </a:rPr>
              <a:t>ترکیب تقلیلی فیروزه ای، ارغوانی و زرد میتونه بیشتر رنگ ها رو تولید کنه و افزودن سیاه (سمت راست) میتونه رنگ های بیشتری تولید کنه.</a:t>
            </a:r>
            <a:endParaRPr lang="en-US" dirty="0">
              <a:cs typeface="B Nazanin" panose="00000400000000000000" pitchFamily="2" charset="-78"/>
            </a:endParaRPr>
          </a:p>
        </p:txBody>
      </p:sp>
      <p:pic>
        <p:nvPicPr>
          <p:cNvPr id="2" name="Picture 1"/>
          <p:cNvPicPr>
            <a:picLocks noChangeAspect="1"/>
          </p:cNvPicPr>
          <p:nvPr/>
        </p:nvPicPr>
        <p:blipFill>
          <a:blip r:embed="rId3"/>
          <a:stretch>
            <a:fillRect/>
          </a:stretch>
        </p:blipFill>
        <p:spPr>
          <a:xfrm>
            <a:off x="6592923" y="3883445"/>
            <a:ext cx="2871906" cy="2974555"/>
          </a:xfrm>
          <a:prstGeom prst="rect">
            <a:avLst/>
          </a:prstGeom>
        </p:spPr>
      </p:pic>
    </p:spTree>
    <p:extLst>
      <p:ext uri="{BB962C8B-B14F-4D97-AF65-F5344CB8AC3E}">
        <p14:creationId xmlns:p14="http://schemas.microsoft.com/office/powerpoint/2010/main" val="2905984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354855"/>
            <a:ext cx="11822806" cy="6370975"/>
          </a:xfrm>
          <a:prstGeom prst="rect">
            <a:avLst/>
          </a:prstGeom>
        </p:spPr>
        <p:txBody>
          <a:bodyPr wrap="square">
            <a:spAutoFit/>
          </a:bodyPr>
          <a:lstStyle/>
          <a:p>
            <a:pPr algn="r" rtl="1"/>
            <a:r>
              <a:rPr lang="fa-IR" sz="2400" b="1" dirty="0" smtClean="0">
                <a:solidFill>
                  <a:srgbClr val="3A3A3A"/>
                </a:solidFill>
                <a:latin typeface="Roboto"/>
              </a:rPr>
              <a:t>مدل </a:t>
            </a:r>
            <a:r>
              <a:rPr lang="fa-IR" sz="2400" b="1" dirty="0">
                <a:solidFill>
                  <a:srgbClr val="3A3A3A"/>
                </a:solidFill>
                <a:latin typeface="Roboto"/>
              </a:rPr>
              <a:t>رنگی </a:t>
            </a:r>
            <a:r>
              <a:rPr lang="en-US" sz="2400" b="1" dirty="0">
                <a:solidFill>
                  <a:srgbClr val="3A3A3A"/>
                </a:solidFill>
                <a:latin typeface="Roboto"/>
              </a:rPr>
              <a:t>HSB/HSV/HSL </a:t>
            </a:r>
            <a:r>
              <a:rPr lang="fa-IR" sz="2400" b="1" dirty="0">
                <a:solidFill>
                  <a:srgbClr val="3A3A3A"/>
                </a:solidFill>
                <a:latin typeface="Roboto"/>
              </a:rPr>
              <a:t>چیست؟</a:t>
            </a:r>
            <a:endParaRPr lang="fa-IR" sz="2400" b="1" dirty="0">
              <a:solidFill>
                <a:srgbClr val="3A3A3A"/>
              </a:solidFill>
              <a:latin typeface="Roboto"/>
              <a:cs typeface="B Nazanin" panose="00000400000000000000" pitchFamily="2" charset="-78"/>
            </a:endParaRPr>
          </a:p>
          <a:p>
            <a:pPr algn="r" rtl="1"/>
            <a:r>
              <a:rPr lang="fa-IR" sz="2400" dirty="0" smtClean="0">
                <a:solidFill>
                  <a:srgbClr val="3A3A3A"/>
                </a:solidFill>
                <a:latin typeface="Roboto"/>
                <a:cs typeface="B Nazanin" panose="00000400000000000000" pitchFamily="2" charset="-78"/>
              </a:rPr>
              <a:t>این </a:t>
            </a:r>
            <a:r>
              <a:rPr lang="fa-IR" sz="2400" dirty="0">
                <a:solidFill>
                  <a:srgbClr val="3A3A3A"/>
                </a:solidFill>
                <a:latin typeface="Roboto"/>
                <a:cs typeface="B Nazanin" panose="00000400000000000000" pitchFamily="2" charset="-78"/>
              </a:rPr>
              <a:t>مدل رنگ را بعنوان ترکیبی از سایه ی رنگ، اشباع و روشنی ارائه می دهد و با تفکر اکثر مردم از رنگ مطابقت داره.</a:t>
            </a:r>
          </a:p>
          <a:p>
            <a:pPr algn="r" rtl="1"/>
            <a:r>
              <a:rPr lang="fa-IR" sz="2400" dirty="0">
                <a:solidFill>
                  <a:srgbClr val="3A3A3A"/>
                </a:solidFill>
                <a:latin typeface="Roboto"/>
                <a:cs typeface="B Nazanin" panose="00000400000000000000" pitchFamily="2" charset="-78"/>
              </a:rPr>
              <a:t>اشباع مشخص می کنه که رنگ حاصل چقدر واضح باشه: یک رنگ با اشباع 100 درصد کاملا زنده و چیره خواهد بود، رنگ با اشباع 50 درصد، لطیف و نافذ به نظر میرسه و رنگ بدون اشباع هم سیاه سفید میشه.</a:t>
            </a:r>
          </a:p>
          <a:p>
            <a:pPr algn="r" rtl="1"/>
            <a:r>
              <a:rPr lang="fa-IR" sz="2400" dirty="0">
                <a:solidFill>
                  <a:srgbClr val="3A3A3A"/>
                </a:solidFill>
                <a:latin typeface="Roboto"/>
                <a:cs typeface="B Nazanin" panose="00000400000000000000" pitchFamily="2" charset="-78"/>
              </a:rPr>
              <a:t>روشنی (که بعضی اوقات در مدل رنگی </a:t>
            </a:r>
            <a:r>
              <a:rPr lang="en-US" sz="2400" dirty="0">
                <a:solidFill>
                  <a:srgbClr val="3A3A3A"/>
                </a:solidFill>
                <a:latin typeface="Roboto"/>
                <a:cs typeface="B Nazanin" panose="00000400000000000000" pitchFamily="2" charset="-78"/>
              </a:rPr>
              <a:t>HSV </a:t>
            </a:r>
            <a:r>
              <a:rPr lang="fa-IR" sz="2400" dirty="0">
                <a:solidFill>
                  <a:srgbClr val="3A3A3A"/>
                </a:solidFill>
                <a:latin typeface="Roboto"/>
                <a:cs typeface="B Nazanin" panose="00000400000000000000" pitchFamily="2" charset="-78"/>
              </a:rPr>
              <a:t>به اون "مقدار" اطلاق میشه) میتونه بعنوان مقدار تیرگی در رنگ در نظر گرفته بشه و بدین ترتیب 0 درصد روشنی به کاملا سیاه ارجاع داده میشه و بسته به اشباع رنگ در روشنایی 100 درصد میتونه سیاه، سفید یا رنگ دیگه ای باشه.</a:t>
            </a:r>
          </a:p>
          <a:p>
            <a:pPr algn="r" rtl="1"/>
            <a:r>
              <a:rPr lang="fa-IR" sz="2400" dirty="0">
                <a:solidFill>
                  <a:srgbClr val="3A3A3A"/>
                </a:solidFill>
                <a:latin typeface="Roboto"/>
                <a:cs typeface="B Nazanin" panose="00000400000000000000" pitchFamily="2" charset="-78"/>
              </a:rPr>
              <a:t>نهایتا، سایه ی رنگ مشخص میکنه چه تک رنگی مطرح هست، و رنگ رو به همون صورت که ما برای رنگین کمان معنی میکنیم مثل قرمز، زرد، سبز، ارغوانی و غیره تعیین میکنه. سایه ی رنگ </a:t>
            </a:r>
            <a:r>
              <a:rPr lang="en-US" sz="2400" dirty="0">
                <a:solidFill>
                  <a:srgbClr val="3A3A3A"/>
                </a:solidFill>
                <a:latin typeface="Roboto"/>
                <a:cs typeface="B Nazanin" panose="00000400000000000000" pitchFamily="2" charset="-78"/>
              </a:rPr>
              <a:t>Hue </a:t>
            </a:r>
            <a:r>
              <a:rPr lang="fa-IR" sz="2400" dirty="0">
                <a:solidFill>
                  <a:srgbClr val="3A3A3A"/>
                </a:solidFill>
                <a:latin typeface="Roboto"/>
                <a:cs typeface="B Nazanin" panose="00000400000000000000" pitchFamily="2" charset="-78"/>
              </a:rPr>
              <a:t>عددی بین 0 تا 360 هست و لزوما بعنوان زاویه ی حول چرخه ی رنگ شناخته میشه.</a:t>
            </a:r>
          </a:p>
          <a:p>
            <a:pPr algn="r" rtl="1"/>
            <a:r>
              <a:rPr lang="fa-IR" sz="2400" dirty="0">
                <a:solidFill>
                  <a:srgbClr val="3A3A3A"/>
                </a:solidFill>
                <a:latin typeface="Roboto"/>
                <a:cs typeface="B Nazanin" panose="00000400000000000000" pitchFamily="2" charset="-78"/>
              </a:rPr>
              <a:t>با این وجود که این همه جای استفاده ی خودش رو داره، وقتی که اشباع صفر میشه من خیلی اونو ناخوشایند میبینم. چون بدین صورت سایه ی رنگ هر مقداری رو میتونه اختیار کنه و رنگش همون میمونه (سیاه سفید) و بدتر از این، در صورتی که روشنایی صفر بشه، سایه ی رنگ یا اشباع اصلا معنی نداره، چرا که با هر مقداری برای دوتای دیگه ما فقط سیاه بدست میاریم.</a:t>
            </a:r>
          </a:p>
          <a:p>
            <a:pPr algn="r" rtl="1"/>
            <a:r>
              <a:rPr lang="fa-IR" sz="2400" dirty="0">
                <a:solidFill>
                  <a:srgbClr val="3A3A3A"/>
                </a:solidFill>
                <a:latin typeface="Roboto"/>
                <a:cs typeface="B Nazanin" panose="00000400000000000000" pitchFamily="2" charset="-78"/>
              </a:rPr>
              <a:t>مدل رنگ </a:t>
            </a:r>
            <a:r>
              <a:rPr lang="en-US" sz="2400" dirty="0">
                <a:solidFill>
                  <a:srgbClr val="3A3A3A"/>
                </a:solidFill>
                <a:latin typeface="Roboto"/>
                <a:cs typeface="B Nazanin" panose="00000400000000000000" pitchFamily="2" charset="-78"/>
              </a:rPr>
              <a:t>HSL </a:t>
            </a:r>
            <a:r>
              <a:rPr lang="fa-IR" sz="2400" dirty="0">
                <a:solidFill>
                  <a:srgbClr val="3A3A3A"/>
                </a:solidFill>
                <a:latin typeface="Roboto"/>
                <a:cs typeface="B Nazanin" panose="00000400000000000000" pitchFamily="2" charset="-78"/>
              </a:rPr>
              <a:t>مربوط، تعریفی برای سایه ی رنگ در اختیار میزاره، اما مساله ی روشنی رو اضافه میکنه که در انتهای گستره ی خود سیاه و سفید رو داره و در میان رنگ های زنده و با اندکی تفاوت، اشباع رنگ رو در بیشتر نواحی در اختیار قرار میده.</a:t>
            </a:r>
          </a:p>
          <a:p>
            <a:r>
              <a:rPr lang="fa-IR" sz="2400" dirty="0"/>
              <a:t/>
            </a:r>
            <a:br>
              <a:rPr lang="fa-IR" sz="2400" dirty="0"/>
            </a:br>
            <a:endParaRPr lang="en-US" sz="2400" dirty="0"/>
          </a:p>
        </p:txBody>
      </p:sp>
    </p:spTree>
    <p:extLst>
      <p:ext uri="{BB962C8B-B14F-4D97-AF65-F5344CB8AC3E}">
        <p14:creationId xmlns:p14="http://schemas.microsoft.com/office/powerpoint/2010/main" val="1311267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descr="HSB and HSV color mode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155" y="830687"/>
            <a:ext cx="8744756" cy="437237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389438" y="5742836"/>
            <a:ext cx="2528256" cy="369332"/>
          </a:xfrm>
          <a:prstGeom prst="rect">
            <a:avLst/>
          </a:prstGeom>
        </p:spPr>
        <p:txBody>
          <a:bodyPr wrap="none">
            <a:spAutoFit/>
          </a:bodyPr>
          <a:lstStyle/>
          <a:p>
            <a:pPr algn="r" rtl="1"/>
            <a:r>
              <a:rPr lang="fa-IR" dirty="0">
                <a:solidFill>
                  <a:srgbClr val="5B5B5B"/>
                </a:solidFill>
                <a:latin typeface="Roboto"/>
              </a:rPr>
              <a:t>مدل های رنگ </a:t>
            </a:r>
            <a:r>
              <a:rPr lang="en-US" dirty="0">
                <a:solidFill>
                  <a:srgbClr val="5B5B5B"/>
                </a:solidFill>
                <a:latin typeface="Roboto"/>
              </a:rPr>
              <a:t>HSB </a:t>
            </a:r>
            <a:r>
              <a:rPr lang="fa-IR" dirty="0">
                <a:solidFill>
                  <a:srgbClr val="5B5B5B"/>
                </a:solidFill>
                <a:latin typeface="Roboto"/>
              </a:rPr>
              <a:t>و </a:t>
            </a:r>
            <a:r>
              <a:rPr lang="en-US" dirty="0">
                <a:solidFill>
                  <a:srgbClr val="5B5B5B"/>
                </a:solidFill>
                <a:latin typeface="Roboto"/>
              </a:rPr>
              <a:t>HSV</a:t>
            </a:r>
            <a:endParaRPr lang="en-US" dirty="0"/>
          </a:p>
        </p:txBody>
      </p:sp>
    </p:spTree>
    <p:extLst>
      <p:ext uri="{BB962C8B-B14F-4D97-AF65-F5344CB8AC3E}">
        <p14:creationId xmlns:p14="http://schemas.microsoft.com/office/powerpoint/2010/main" val="1846648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437883" y="94109"/>
            <a:ext cx="11333408" cy="5078313"/>
          </a:xfrm>
          <a:prstGeom prst="rect">
            <a:avLst/>
          </a:prstGeom>
        </p:spPr>
        <p:txBody>
          <a:bodyPr wrap="square">
            <a:spAutoFit/>
          </a:bodyPr>
          <a:lstStyle/>
          <a:p>
            <a:pPr algn="just" rtl="1"/>
            <a:r>
              <a:rPr lang="fa-IR" sz="2400" b="1" dirty="0">
                <a:solidFill>
                  <a:srgbClr val="3A3A3A"/>
                </a:solidFill>
                <a:latin typeface="Roboto"/>
                <a:cs typeface="B Nazanin" panose="00000400000000000000" pitchFamily="2" charset="-78"/>
              </a:rPr>
              <a:t>مدل رنگ آزمایشگاه (</a:t>
            </a:r>
            <a:r>
              <a:rPr lang="en-US" sz="2400" b="1" dirty="0">
                <a:solidFill>
                  <a:srgbClr val="3A3A3A"/>
                </a:solidFill>
                <a:latin typeface="Roboto"/>
                <a:cs typeface="B Nazanin" panose="00000400000000000000" pitchFamily="2" charset="-78"/>
              </a:rPr>
              <a:t>lab) </a:t>
            </a:r>
            <a:r>
              <a:rPr lang="fa-IR" sz="2400" b="1" dirty="0">
                <a:solidFill>
                  <a:srgbClr val="3A3A3A"/>
                </a:solidFill>
                <a:latin typeface="Roboto"/>
                <a:cs typeface="B Nazanin" panose="00000400000000000000" pitchFamily="2" charset="-78"/>
              </a:rPr>
              <a:t>چیست؟</a:t>
            </a:r>
          </a:p>
          <a:p>
            <a:pPr algn="just" rtl="1"/>
            <a:r>
              <a:rPr lang="fa-IR" sz="2000" dirty="0">
                <a:solidFill>
                  <a:srgbClr val="3A3A3A"/>
                </a:solidFill>
                <a:latin typeface="Roboto"/>
                <a:cs typeface="B Nazanin" panose="00000400000000000000" pitchFamily="2" charset="-78"/>
              </a:rPr>
              <a:t>مدل رنگ آخر بواسطه ی انتخاب کننده ی رنگ فتوشاپ فراهم میشه که بهش میگن مدل رنگ </a:t>
            </a:r>
            <a:r>
              <a:rPr lang="en-US" sz="2000" dirty="0">
                <a:solidFill>
                  <a:srgbClr val="3A3A3A"/>
                </a:solidFill>
                <a:latin typeface="Roboto"/>
                <a:cs typeface="B Nazanin" panose="00000400000000000000" pitchFamily="2" charset="-78"/>
              </a:rPr>
              <a:t>Lab، </a:t>
            </a:r>
            <a:r>
              <a:rPr lang="fa-IR" sz="2000" dirty="0">
                <a:solidFill>
                  <a:srgbClr val="3A3A3A"/>
                </a:solidFill>
                <a:latin typeface="Roboto"/>
                <a:cs typeface="B Nazanin" panose="00000400000000000000" pitchFamily="2" charset="-78"/>
              </a:rPr>
              <a:t>که به نوعی کمتر مبتنی بر درکه، اما بهتر میتونه مشخص کنه که سیستم بصری انسان چطور عمل میکنه.</a:t>
            </a:r>
          </a:p>
          <a:p>
            <a:pPr algn="just" rtl="1"/>
            <a:r>
              <a:rPr lang="fa-IR" sz="2000" dirty="0">
                <a:solidFill>
                  <a:srgbClr val="3A3A3A"/>
                </a:solidFill>
                <a:latin typeface="Roboto"/>
                <a:cs typeface="B Nazanin" panose="00000400000000000000" pitchFamily="2" charset="-78"/>
              </a:rPr>
              <a:t>اما صبر کن...مگه نگفتی که چشمان فقط میتونن رنگ های قرمز،سبز و آبی رو درک کنن؟ درسته، منم بهش میگم مدل سه رنگی بصری توضیح میده که چطور هر سلول مخروطی در چشم چطور عمل میکنه ، اما سیستم بینایی رو بصورت کلی توضیح نمیده.</a:t>
            </a:r>
          </a:p>
          <a:p>
            <a:pPr algn="just" rtl="1"/>
            <a:r>
              <a:rPr lang="fa-IR" sz="2000" dirty="0">
                <a:solidFill>
                  <a:srgbClr val="3A3A3A"/>
                </a:solidFill>
                <a:latin typeface="Roboto"/>
                <a:cs typeface="B Nazanin" panose="00000400000000000000" pitchFamily="2" charset="-78"/>
              </a:rPr>
              <a:t>به نظر میرسه که سیستم بینایی با مدل مخالف بینایی </a:t>
            </a:r>
            <a:r>
              <a:rPr lang="en-US" sz="2000" dirty="0">
                <a:solidFill>
                  <a:srgbClr val="3A3A3A"/>
                </a:solidFill>
                <a:latin typeface="Roboto"/>
                <a:cs typeface="B Nazanin" panose="00000400000000000000" pitchFamily="2" charset="-78"/>
              </a:rPr>
              <a:t>Opponent Model of Vision </a:t>
            </a:r>
            <a:r>
              <a:rPr lang="fa-IR" sz="2000" dirty="0">
                <a:solidFill>
                  <a:srgbClr val="3A3A3A"/>
                </a:solidFill>
                <a:latin typeface="Roboto"/>
                <a:cs typeface="B Nazanin" panose="00000400000000000000" pitchFamily="2" charset="-78"/>
              </a:rPr>
              <a:t>شرح داده شده که پیشنهاد میکنه که سیستم بینایی اتصال پیدا کرده تا تفاوت بین سلول های مخروطی رو تشخیص بده تا اینکه بخواد مقادیر واقعی که حس میکنن رو در اختیار بزاره. این سیستم به تفاوت هایی همچون سبزی در مقابل قرمزی، آبی در مقابل زردی و روشنی در مقابل تاریکی نگاه میکنه.</a:t>
            </a:r>
          </a:p>
          <a:p>
            <a:pPr algn="just" rtl="1"/>
            <a:r>
              <a:rPr lang="fa-IR" sz="2000" dirty="0">
                <a:solidFill>
                  <a:srgbClr val="3A3A3A"/>
                </a:solidFill>
                <a:latin typeface="Roboto"/>
                <a:cs typeface="B Nazanin" panose="00000400000000000000" pitchFamily="2" charset="-78"/>
              </a:rPr>
              <a:t>ابعاد </a:t>
            </a:r>
            <a:r>
              <a:rPr lang="en-US" sz="2000" dirty="0">
                <a:solidFill>
                  <a:srgbClr val="3A3A3A"/>
                </a:solidFill>
                <a:latin typeface="Roboto"/>
                <a:cs typeface="B Nazanin" panose="00000400000000000000" pitchFamily="2" charset="-78"/>
              </a:rPr>
              <a:t>a </a:t>
            </a:r>
            <a:r>
              <a:rPr lang="fa-IR" sz="2000" dirty="0">
                <a:solidFill>
                  <a:srgbClr val="3A3A3A"/>
                </a:solidFill>
                <a:latin typeface="Roboto"/>
                <a:cs typeface="B Nazanin" panose="00000400000000000000" pitchFamily="2" charset="-78"/>
              </a:rPr>
              <a:t>و </a:t>
            </a:r>
            <a:r>
              <a:rPr lang="en-US" sz="2000" dirty="0">
                <a:solidFill>
                  <a:srgbClr val="3A3A3A"/>
                </a:solidFill>
                <a:latin typeface="Roboto"/>
                <a:cs typeface="B Nazanin" panose="00000400000000000000" pitchFamily="2" charset="-78"/>
              </a:rPr>
              <a:t>b </a:t>
            </a:r>
            <a:r>
              <a:rPr lang="fa-IR" sz="2000" dirty="0">
                <a:solidFill>
                  <a:srgbClr val="3A3A3A"/>
                </a:solidFill>
                <a:latin typeface="Roboto"/>
                <a:cs typeface="B Nazanin" panose="00000400000000000000" pitchFamily="2" charset="-78"/>
              </a:rPr>
              <a:t>این آزمایشگاه اختلاف رنگ را مشخص می کنند که در </a:t>
            </a:r>
            <a:r>
              <a:rPr lang="fa-IR" sz="2000" dirty="0" smtClean="0">
                <a:solidFill>
                  <a:srgbClr val="3A3A3A"/>
                </a:solidFill>
                <a:latin typeface="Roboto"/>
                <a:cs typeface="B Nazanin" panose="00000400000000000000" pitchFamily="2" charset="-78"/>
              </a:rPr>
              <a:t>ان </a:t>
            </a:r>
            <a:r>
              <a:rPr lang="fa-IR" sz="2000" dirty="0">
                <a:solidFill>
                  <a:srgbClr val="3A3A3A"/>
                </a:solidFill>
                <a:latin typeface="Roboto"/>
                <a:cs typeface="B Nazanin" panose="00000400000000000000" pitchFamily="2" charset="-78"/>
              </a:rPr>
              <a:t>بعد </a:t>
            </a:r>
            <a:r>
              <a:rPr lang="en-US" sz="2000" dirty="0">
                <a:solidFill>
                  <a:srgbClr val="3A3A3A"/>
                </a:solidFill>
                <a:latin typeface="Roboto"/>
                <a:cs typeface="B Nazanin" panose="00000400000000000000" pitchFamily="2" charset="-78"/>
              </a:rPr>
              <a:t>a </a:t>
            </a:r>
            <a:r>
              <a:rPr lang="fa-IR" sz="2000" dirty="0">
                <a:solidFill>
                  <a:srgbClr val="3A3A3A"/>
                </a:solidFill>
                <a:latin typeface="Roboto"/>
                <a:cs typeface="B Nazanin" panose="00000400000000000000" pitchFamily="2" charset="-78"/>
              </a:rPr>
              <a:t>قرمز یا سبز است و بعد </a:t>
            </a:r>
            <a:r>
              <a:rPr lang="en-US" sz="2000" dirty="0">
                <a:solidFill>
                  <a:srgbClr val="3A3A3A"/>
                </a:solidFill>
                <a:latin typeface="Roboto"/>
                <a:cs typeface="B Nazanin" panose="00000400000000000000" pitchFamily="2" charset="-78"/>
              </a:rPr>
              <a:t>b </a:t>
            </a:r>
            <a:r>
              <a:rPr lang="fa-IR" sz="2000" dirty="0">
                <a:solidFill>
                  <a:srgbClr val="3A3A3A"/>
                </a:solidFill>
                <a:latin typeface="Roboto"/>
                <a:cs typeface="B Nazanin" panose="00000400000000000000" pitchFamily="2" charset="-78"/>
              </a:rPr>
              <a:t>آبی یا زرد است. بعد سوم </a:t>
            </a:r>
            <a:r>
              <a:rPr lang="en-US" sz="2000" dirty="0">
                <a:solidFill>
                  <a:srgbClr val="3A3A3A"/>
                </a:solidFill>
                <a:latin typeface="Roboto"/>
                <a:cs typeface="B Nazanin" panose="00000400000000000000" pitchFamily="2" charset="-78"/>
              </a:rPr>
              <a:t>L </a:t>
            </a:r>
            <a:r>
              <a:rPr lang="fa-IR" sz="2000" dirty="0">
                <a:solidFill>
                  <a:srgbClr val="3A3A3A"/>
                </a:solidFill>
                <a:latin typeface="Roboto"/>
                <a:cs typeface="B Nazanin" panose="00000400000000000000" pitchFamily="2" charset="-78"/>
              </a:rPr>
              <a:t>است که مربوط به روشنی است و مشابه با تعریف روشنی در </a:t>
            </a:r>
            <a:r>
              <a:rPr lang="en-US" sz="2000" dirty="0">
                <a:solidFill>
                  <a:srgbClr val="3A3A3A"/>
                </a:solidFill>
                <a:latin typeface="Roboto"/>
                <a:cs typeface="B Nazanin" panose="00000400000000000000" pitchFamily="2" charset="-78"/>
              </a:rPr>
              <a:t>HSL </a:t>
            </a:r>
            <a:r>
              <a:rPr lang="fa-IR" sz="2000" dirty="0">
                <a:solidFill>
                  <a:srgbClr val="3A3A3A"/>
                </a:solidFill>
                <a:latin typeface="Roboto"/>
                <a:cs typeface="B Nazanin" panose="00000400000000000000" pitchFamily="2" charset="-78"/>
              </a:rPr>
              <a:t>است با دو اختلاف اصلی. هر جایی که مدل های دیگر بر اساس شدت نور هستند، مدل </a:t>
            </a:r>
            <a:r>
              <a:rPr lang="en-US" sz="2000" dirty="0">
                <a:solidFill>
                  <a:srgbClr val="3A3A3A"/>
                </a:solidFill>
                <a:latin typeface="Roboto"/>
                <a:cs typeface="B Nazanin" panose="00000400000000000000" pitchFamily="2" charset="-78"/>
              </a:rPr>
              <a:t>Lab </a:t>
            </a:r>
            <a:r>
              <a:rPr lang="fa-IR" sz="2000" dirty="0">
                <a:solidFill>
                  <a:srgbClr val="3A3A3A"/>
                </a:solidFill>
                <a:latin typeface="Roboto"/>
                <a:cs typeface="B Nazanin" panose="00000400000000000000" pitchFamily="2" charset="-78"/>
              </a:rPr>
              <a:t>بر اساس درک انسان از این شدت هست. نتیجه ی این مساله اینه که دوبرابر کردن روشنی ، روشنی آنرا دوبرابر می کند؛ این چیزی ست که در ارتباط با سیستم های رنگی پیشین نمی توان گفت.</a:t>
            </a:r>
          </a:p>
          <a:p>
            <a:pPr algn="just" rtl="1"/>
            <a:r>
              <a:rPr lang="fa-IR" sz="2000" dirty="0">
                <a:solidFill>
                  <a:srgbClr val="3A3A3A"/>
                </a:solidFill>
                <a:latin typeface="Roboto"/>
                <a:cs typeface="B Nazanin" panose="00000400000000000000" pitchFamily="2" charset="-78"/>
              </a:rPr>
              <a:t>جدا کردن درک انسان از روشنی و رنگ، ابعاد </a:t>
            </a:r>
            <a:r>
              <a:rPr lang="en-US" sz="2000" dirty="0">
                <a:solidFill>
                  <a:srgbClr val="3A3A3A"/>
                </a:solidFill>
                <a:latin typeface="Roboto"/>
                <a:cs typeface="B Nazanin" panose="00000400000000000000" pitchFamily="2" charset="-78"/>
              </a:rPr>
              <a:t>a </a:t>
            </a:r>
            <a:r>
              <a:rPr lang="fa-IR" sz="2000" dirty="0">
                <a:solidFill>
                  <a:srgbClr val="3A3A3A"/>
                </a:solidFill>
                <a:latin typeface="Roboto"/>
                <a:cs typeface="B Nazanin" panose="00000400000000000000" pitchFamily="2" charset="-78"/>
              </a:rPr>
              <a:t>و </a:t>
            </a:r>
            <a:r>
              <a:rPr lang="en-US" sz="2000" dirty="0">
                <a:solidFill>
                  <a:srgbClr val="3A3A3A"/>
                </a:solidFill>
                <a:latin typeface="Roboto"/>
                <a:cs typeface="B Nazanin" panose="00000400000000000000" pitchFamily="2" charset="-78"/>
              </a:rPr>
              <a:t>b </a:t>
            </a:r>
            <a:r>
              <a:rPr lang="fa-IR" sz="2000" dirty="0">
                <a:solidFill>
                  <a:srgbClr val="3A3A3A"/>
                </a:solidFill>
                <a:latin typeface="Roboto"/>
                <a:cs typeface="B Nazanin" panose="00000400000000000000" pitchFamily="2" charset="-78"/>
              </a:rPr>
              <a:t>رو بعنوان مقادیر کیفیت رنگ باقی میزاره که روشنی مستقل از رنگ هست. این مهمه، با توجه به اینکه بعضی رنگ ها با وجود شدت برابر، روشن تر یا تاریک تر به نظر میرسن. برای مثال، رنگ زرد کاملا اشباع رو خیلی روشن تر از رنگ آبی کاملا اشباع میبینیم. همه ی این تغییرات منجر به یکنواختی ادراک از مدل رنگ میشه.</a:t>
            </a:r>
          </a:p>
          <a:p>
            <a:pPr algn="just" rtl="1"/>
            <a:r>
              <a:rPr lang="fa-IR" sz="2000" dirty="0">
                <a:solidFill>
                  <a:srgbClr val="3A3A3A"/>
                </a:solidFill>
                <a:latin typeface="Roboto"/>
                <a:cs typeface="B Nazanin" panose="00000400000000000000" pitchFamily="2" charset="-78"/>
              </a:rPr>
              <a:t>گستره ی </a:t>
            </a:r>
            <a:r>
              <a:rPr lang="en-US" sz="2000" dirty="0">
                <a:solidFill>
                  <a:srgbClr val="3A3A3A"/>
                </a:solidFill>
                <a:latin typeface="Roboto"/>
                <a:cs typeface="B Nazanin" panose="00000400000000000000" pitchFamily="2" charset="-78"/>
              </a:rPr>
              <a:t>L </a:t>
            </a:r>
            <a:r>
              <a:rPr lang="fa-IR" sz="2000" dirty="0">
                <a:solidFill>
                  <a:srgbClr val="3A3A3A"/>
                </a:solidFill>
                <a:latin typeface="Roboto"/>
                <a:cs typeface="B Nazanin" panose="00000400000000000000" pitchFamily="2" charset="-78"/>
              </a:rPr>
              <a:t>از 0 (سیاه) تا 100 (سفید)، </a:t>
            </a:r>
            <a:r>
              <a:rPr lang="en-US" sz="2000" dirty="0">
                <a:solidFill>
                  <a:srgbClr val="3A3A3A"/>
                </a:solidFill>
                <a:latin typeface="Roboto"/>
                <a:cs typeface="B Nazanin" panose="00000400000000000000" pitchFamily="2" charset="-78"/>
              </a:rPr>
              <a:t>a </a:t>
            </a:r>
            <a:r>
              <a:rPr lang="fa-IR" sz="2000" dirty="0">
                <a:solidFill>
                  <a:srgbClr val="3A3A3A"/>
                </a:solidFill>
                <a:latin typeface="Roboto"/>
                <a:cs typeface="B Nazanin" panose="00000400000000000000" pitchFamily="2" charset="-78"/>
              </a:rPr>
              <a:t>از 120- (قرمز) تا 120+ (سبز)  و </a:t>
            </a:r>
            <a:r>
              <a:rPr lang="en-US" sz="2000" dirty="0">
                <a:solidFill>
                  <a:srgbClr val="3A3A3A"/>
                </a:solidFill>
                <a:latin typeface="Roboto"/>
                <a:cs typeface="B Nazanin" panose="00000400000000000000" pitchFamily="2" charset="-78"/>
              </a:rPr>
              <a:t>b </a:t>
            </a:r>
            <a:r>
              <a:rPr lang="fa-IR" sz="2000" dirty="0">
                <a:solidFill>
                  <a:srgbClr val="3A3A3A"/>
                </a:solidFill>
                <a:latin typeface="Roboto"/>
                <a:cs typeface="B Nazanin" panose="00000400000000000000" pitchFamily="2" charset="-78"/>
              </a:rPr>
              <a:t>از 120+ (زرد) تا 120- (آبی) می باشد.</a:t>
            </a:r>
            <a:endParaRPr lang="fa-IR" sz="2000" b="0" i="0" dirty="0">
              <a:solidFill>
                <a:srgbClr val="3A3A3A"/>
              </a:solidFill>
              <a:effectLst/>
              <a:latin typeface="Roboto"/>
              <a:cs typeface="B Nazanin" panose="00000400000000000000" pitchFamily="2" charset="-78"/>
            </a:endParaRPr>
          </a:p>
        </p:txBody>
      </p:sp>
    </p:spTree>
    <p:extLst>
      <p:ext uri="{BB962C8B-B14F-4D97-AF65-F5344CB8AC3E}">
        <p14:creationId xmlns:p14="http://schemas.microsoft.com/office/powerpoint/2010/main" val="2615942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rtl="1"/>
            <a:r>
              <a:rPr lang="fa-IR" sz="2400" dirty="0">
                <a:solidFill>
                  <a:srgbClr val="3A3A3A"/>
                </a:solidFill>
                <a:latin typeface="Roboto"/>
                <a:cs typeface="B Nazanin" panose="00000400000000000000" pitchFamily="2" charset="-78"/>
              </a:rPr>
              <a:t>گستره ی </a:t>
            </a:r>
            <a:r>
              <a:rPr lang="en-US" sz="2400" dirty="0">
                <a:solidFill>
                  <a:srgbClr val="3A3A3A"/>
                </a:solidFill>
                <a:latin typeface="Roboto"/>
                <a:cs typeface="B Nazanin" panose="00000400000000000000" pitchFamily="2" charset="-78"/>
              </a:rPr>
              <a:t>L </a:t>
            </a:r>
            <a:r>
              <a:rPr lang="fa-IR" sz="2400" dirty="0">
                <a:solidFill>
                  <a:srgbClr val="3A3A3A"/>
                </a:solidFill>
                <a:latin typeface="Roboto"/>
                <a:cs typeface="B Nazanin" panose="00000400000000000000" pitchFamily="2" charset="-78"/>
              </a:rPr>
              <a:t>از 0 (سیاه) تا 100 (سفید)، </a:t>
            </a:r>
            <a:r>
              <a:rPr lang="en-US" sz="2400" dirty="0">
                <a:solidFill>
                  <a:srgbClr val="3A3A3A"/>
                </a:solidFill>
                <a:latin typeface="Roboto"/>
                <a:cs typeface="B Nazanin" panose="00000400000000000000" pitchFamily="2" charset="-78"/>
              </a:rPr>
              <a:t>a </a:t>
            </a:r>
            <a:r>
              <a:rPr lang="fa-IR" sz="2400" dirty="0">
                <a:solidFill>
                  <a:srgbClr val="3A3A3A"/>
                </a:solidFill>
                <a:latin typeface="Roboto"/>
                <a:cs typeface="B Nazanin" panose="00000400000000000000" pitchFamily="2" charset="-78"/>
              </a:rPr>
              <a:t>از 120- (قرمز) تا 120+ (سبز)  و </a:t>
            </a:r>
            <a:r>
              <a:rPr lang="en-US" sz="2400" dirty="0">
                <a:solidFill>
                  <a:srgbClr val="3A3A3A"/>
                </a:solidFill>
                <a:latin typeface="Roboto"/>
                <a:cs typeface="B Nazanin" panose="00000400000000000000" pitchFamily="2" charset="-78"/>
              </a:rPr>
              <a:t>b </a:t>
            </a:r>
            <a:r>
              <a:rPr lang="fa-IR" sz="2400" dirty="0">
                <a:solidFill>
                  <a:srgbClr val="3A3A3A"/>
                </a:solidFill>
                <a:latin typeface="Roboto"/>
                <a:cs typeface="B Nazanin" panose="00000400000000000000" pitchFamily="2" charset="-78"/>
              </a:rPr>
              <a:t>از 120+ (زرد) تا 120- (آبی) می باشد.</a:t>
            </a:r>
            <a:br>
              <a:rPr lang="fa-IR" sz="2400" dirty="0">
                <a:solidFill>
                  <a:srgbClr val="3A3A3A"/>
                </a:solidFill>
                <a:latin typeface="Roboto"/>
                <a:cs typeface="B Nazanin" panose="00000400000000000000" pitchFamily="2" charset="-78"/>
              </a:rPr>
            </a:br>
            <a:endParaRPr lang="en-US" sz="2400" dirty="0"/>
          </a:p>
        </p:txBody>
      </p:sp>
      <p:sp>
        <p:nvSpPr>
          <p:cNvPr id="3" name="Content Placeholder 2"/>
          <p:cNvSpPr>
            <a:spLocks noGrp="1"/>
          </p:cNvSpPr>
          <p:nvPr>
            <p:ph idx="1"/>
          </p:nvPr>
        </p:nvSpPr>
        <p:spPr/>
        <p:txBody>
          <a:bodyPr/>
          <a:lstStyle/>
          <a:p>
            <a:endParaRPr lang="en-US"/>
          </a:p>
        </p:txBody>
      </p:sp>
      <p:pic>
        <p:nvPicPr>
          <p:cNvPr id="4098" name="Picture 2" descr="LAB Color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437" y="1470039"/>
            <a:ext cx="8267208" cy="46571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461645" y="6127234"/>
            <a:ext cx="2547492" cy="369332"/>
          </a:xfrm>
          <a:prstGeom prst="rect">
            <a:avLst/>
          </a:prstGeom>
        </p:spPr>
        <p:txBody>
          <a:bodyPr wrap="none">
            <a:spAutoFit/>
          </a:bodyPr>
          <a:lstStyle/>
          <a:p>
            <a:pPr algn="r" rtl="1"/>
            <a:r>
              <a:rPr lang="fa-IR" dirty="0">
                <a:solidFill>
                  <a:srgbClr val="5B5B5B"/>
                </a:solidFill>
                <a:latin typeface="Roboto"/>
              </a:rPr>
              <a:t>مدل رنگ </a:t>
            </a:r>
            <a:r>
              <a:rPr lang="en-US" dirty="0" err="1">
                <a:solidFill>
                  <a:srgbClr val="5B5B5B"/>
                </a:solidFill>
                <a:latin typeface="Roboto"/>
              </a:rPr>
              <a:t>Lab</a:t>
            </a:r>
            <a:r>
              <a:rPr lang="en-US" dirty="0" err="1">
                <a:solidFill>
                  <a:srgbClr val="00729D"/>
                </a:solidFill>
                <a:latin typeface="Roboto"/>
                <a:hlinkClick r:id="rId3"/>
              </a:rPr>
              <a:t>Kirk</a:t>
            </a:r>
            <a:r>
              <a:rPr lang="en-US" dirty="0">
                <a:solidFill>
                  <a:srgbClr val="00729D"/>
                </a:solidFill>
                <a:latin typeface="Roboto"/>
                <a:hlinkClick r:id="rId3"/>
              </a:rPr>
              <a:t> Nelson</a:t>
            </a:r>
            <a:endParaRPr lang="en-US" dirty="0"/>
          </a:p>
        </p:txBody>
      </p:sp>
    </p:spTree>
    <p:extLst>
      <p:ext uri="{BB962C8B-B14F-4D97-AF65-F5344CB8AC3E}">
        <p14:creationId xmlns:p14="http://schemas.microsoft.com/office/powerpoint/2010/main" val="2821460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5200950" y="-33275"/>
            <a:ext cx="1790100" cy="796800"/>
          </a:xfrm>
          <a:prstGeom prst="rect">
            <a:avLst/>
          </a:prstGeom>
        </p:spPr>
      </p:pic>
      <p:pic>
        <p:nvPicPr>
          <p:cNvPr id="5" name="Picture 4"/>
          <p:cNvPicPr>
            <a:picLocks noChangeAspect="1"/>
          </p:cNvPicPr>
          <p:nvPr/>
        </p:nvPicPr>
        <p:blipFill>
          <a:blip r:embed="rId4">
            <a:lum bright="-20000" contrast="40000"/>
          </a:blip>
          <a:stretch>
            <a:fillRect/>
          </a:stretch>
        </p:blipFill>
        <p:spPr>
          <a:xfrm>
            <a:off x="731115" y="719146"/>
            <a:ext cx="10462141" cy="507960"/>
          </a:xfrm>
          <a:prstGeom prst="rect">
            <a:avLst/>
          </a:prstGeom>
        </p:spPr>
      </p:pic>
      <p:pic>
        <p:nvPicPr>
          <p:cNvPr id="6" name="Picture 5"/>
          <p:cNvPicPr>
            <a:picLocks noChangeAspect="1"/>
          </p:cNvPicPr>
          <p:nvPr/>
        </p:nvPicPr>
        <p:blipFill>
          <a:blip r:embed="rId5">
            <a:lum bright="-20000" contrast="40000"/>
          </a:blip>
          <a:stretch>
            <a:fillRect/>
          </a:stretch>
        </p:blipFill>
        <p:spPr>
          <a:xfrm>
            <a:off x="838200" y="1362043"/>
            <a:ext cx="10541701" cy="1772880"/>
          </a:xfrm>
          <a:prstGeom prst="rect">
            <a:avLst/>
          </a:prstGeom>
        </p:spPr>
      </p:pic>
      <p:pic>
        <p:nvPicPr>
          <p:cNvPr id="7" name="Picture 6"/>
          <p:cNvPicPr>
            <a:picLocks noChangeAspect="1"/>
          </p:cNvPicPr>
          <p:nvPr/>
        </p:nvPicPr>
        <p:blipFill>
          <a:blip r:embed="rId6">
            <a:lum bright="-20000" contrast="40000"/>
          </a:blip>
          <a:stretch>
            <a:fillRect/>
          </a:stretch>
        </p:blipFill>
        <p:spPr>
          <a:xfrm>
            <a:off x="651554" y="3216723"/>
            <a:ext cx="10621261" cy="2878440"/>
          </a:xfrm>
          <a:prstGeom prst="rect">
            <a:avLst/>
          </a:prstGeom>
        </p:spPr>
      </p:pic>
    </p:spTree>
    <p:extLst>
      <p:ext uri="{BB962C8B-B14F-4D97-AF65-F5344CB8AC3E}">
        <p14:creationId xmlns:p14="http://schemas.microsoft.com/office/powerpoint/2010/main" val="7796598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1046672" y="0"/>
            <a:ext cx="10700821" cy="2948160"/>
          </a:xfrm>
          <a:prstGeom prst="rect">
            <a:avLst/>
          </a:prstGeom>
        </p:spPr>
      </p:pic>
      <p:pic>
        <p:nvPicPr>
          <p:cNvPr id="5" name="Picture 4"/>
          <p:cNvPicPr>
            <a:picLocks noChangeAspect="1"/>
          </p:cNvPicPr>
          <p:nvPr/>
        </p:nvPicPr>
        <p:blipFill>
          <a:blip r:embed="rId4">
            <a:lum bright="-20000" contrast="40000"/>
          </a:blip>
          <a:stretch>
            <a:fillRect/>
          </a:stretch>
        </p:blipFill>
        <p:spPr>
          <a:xfrm>
            <a:off x="581722" y="2948160"/>
            <a:ext cx="4347117" cy="1816586"/>
          </a:xfrm>
          <a:prstGeom prst="rect">
            <a:avLst/>
          </a:prstGeom>
        </p:spPr>
      </p:pic>
      <p:pic>
        <p:nvPicPr>
          <p:cNvPr id="6" name="Picture 5"/>
          <p:cNvPicPr>
            <a:picLocks noChangeAspect="1"/>
          </p:cNvPicPr>
          <p:nvPr/>
        </p:nvPicPr>
        <p:blipFill>
          <a:blip r:embed="rId5">
            <a:lum bright="-20000" contrast="40000"/>
          </a:blip>
          <a:stretch>
            <a:fillRect/>
          </a:stretch>
        </p:blipFill>
        <p:spPr>
          <a:xfrm>
            <a:off x="2884031" y="3230917"/>
            <a:ext cx="8726247" cy="2740561"/>
          </a:xfrm>
          <a:prstGeom prst="rect">
            <a:avLst/>
          </a:prstGeom>
        </p:spPr>
      </p:pic>
    </p:spTree>
    <p:extLst>
      <p:ext uri="{BB962C8B-B14F-4D97-AF65-F5344CB8AC3E}">
        <p14:creationId xmlns:p14="http://schemas.microsoft.com/office/powerpoint/2010/main" val="5057655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3">
            <a:lum bright="-20000" contrast="40000"/>
          </a:blip>
          <a:stretch>
            <a:fillRect/>
          </a:stretch>
        </p:blipFill>
        <p:spPr>
          <a:xfrm>
            <a:off x="6698113" y="1504662"/>
            <a:ext cx="5493887" cy="925551"/>
          </a:xfrm>
          <a:prstGeom prst="rect">
            <a:avLst/>
          </a:prstGeom>
        </p:spPr>
      </p:pic>
      <p:pic>
        <p:nvPicPr>
          <p:cNvPr id="4" name="Picture 3"/>
          <p:cNvPicPr>
            <a:picLocks noChangeAspect="1"/>
          </p:cNvPicPr>
          <p:nvPr/>
        </p:nvPicPr>
        <p:blipFill>
          <a:blip r:embed="rId4">
            <a:lum bright="-20000" contrast="40000"/>
          </a:blip>
          <a:stretch>
            <a:fillRect/>
          </a:stretch>
        </p:blipFill>
        <p:spPr>
          <a:xfrm>
            <a:off x="5399561" y="0"/>
            <a:ext cx="6792439" cy="1460500"/>
          </a:xfrm>
          <a:prstGeom prst="rect">
            <a:avLst/>
          </a:prstGeom>
        </p:spPr>
      </p:pic>
      <p:pic>
        <p:nvPicPr>
          <p:cNvPr id="5" name="Picture 4"/>
          <p:cNvPicPr>
            <a:picLocks noChangeAspect="1"/>
          </p:cNvPicPr>
          <p:nvPr/>
        </p:nvPicPr>
        <p:blipFill>
          <a:blip r:embed="rId5">
            <a:lum bright="-20000" contrast="40000"/>
          </a:blip>
          <a:stretch>
            <a:fillRect/>
          </a:stretch>
        </p:blipFill>
        <p:spPr>
          <a:xfrm>
            <a:off x="90151" y="553793"/>
            <a:ext cx="6419873" cy="6304208"/>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81494" y="2493511"/>
            <a:ext cx="4072306" cy="4364490"/>
          </a:xfrm>
          <a:prstGeom prst="rect">
            <a:avLst/>
          </a:prstGeom>
        </p:spPr>
      </p:pic>
    </p:spTree>
    <p:extLst>
      <p:ext uri="{BB962C8B-B14F-4D97-AF65-F5344CB8AC3E}">
        <p14:creationId xmlns:p14="http://schemas.microsoft.com/office/powerpoint/2010/main" val="12868425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675861" y="-252919"/>
            <a:ext cx="9660835" cy="59098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317400" rIns="91440" bIns="7935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rgbClr val="333333"/>
                </a:solidFill>
                <a:effectLst/>
                <a:latin typeface="IRANSans_Medium"/>
              </a:rPr>
              <a:t/>
            </a:r>
            <a:br>
              <a:rPr kumimoji="0" lang="en-US" altLang="en-US" sz="1200" b="0" i="0" u="none" strike="noStrike" cap="none" normalizeH="0" baseline="0" dirty="0" smtClean="0">
                <a:ln>
                  <a:noFill/>
                </a:ln>
                <a:solidFill>
                  <a:srgbClr val="333333"/>
                </a:solidFill>
                <a:effectLst/>
                <a:latin typeface="IRANSans_Medium"/>
              </a:rPr>
            </a:br>
            <a:r>
              <a:rPr kumimoji="0" lang="ar-SA" altLang="en-US" sz="2800" b="0" i="0" u="none" strike="noStrike" cap="none" normalizeH="0" baseline="0" dirty="0" smtClean="0">
                <a:ln>
                  <a:noFill/>
                </a:ln>
                <a:solidFill>
                  <a:srgbClr val="333333"/>
                </a:solidFill>
                <a:effectLst/>
                <a:latin typeface="IRANSans_Medium"/>
                <a:cs typeface="B Nazanin" panose="00000400000000000000" pitchFamily="2" charset="-78"/>
              </a:rPr>
              <a:t>سیستم</a:t>
            </a:r>
            <a:r>
              <a:rPr kumimoji="0" lang="en-US" altLang="en-US" sz="2800" b="0" i="0" u="none" strike="noStrike" cap="none" normalizeH="0" baseline="0" dirty="0" smtClean="0">
                <a:ln>
                  <a:noFill/>
                </a:ln>
                <a:solidFill>
                  <a:srgbClr val="333333"/>
                </a:solidFill>
                <a:effectLst/>
                <a:latin typeface="IRANSans_Medium"/>
                <a:cs typeface="B Nazanin" panose="00000400000000000000" pitchFamily="2" charset="-78"/>
              </a:rPr>
              <a:t> CIE</a:t>
            </a: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smtClean="0">
                <a:ln>
                  <a:noFill/>
                </a:ln>
                <a:solidFill>
                  <a:srgbClr val="000000"/>
                </a:solidFill>
                <a:effectLst/>
                <a:latin typeface="IRANSans"/>
                <a:cs typeface="B Nazanin" panose="00000400000000000000" pitchFamily="2" charset="-78"/>
              </a:rPr>
              <a:t> </a:t>
            </a:r>
            <a:r>
              <a:rPr kumimoji="0" lang="ar-SA" altLang="en-US" sz="2800" b="0" i="0" u="none" strike="noStrike" cap="none" normalizeH="0" baseline="0" dirty="0" smtClean="0">
                <a:ln>
                  <a:noFill/>
                </a:ln>
                <a:solidFill>
                  <a:srgbClr val="000000"/>
                </a:solidFill>
                <a:effectLst/>
                <a:latin typeface="IRANSans"/>
                <a:cs typeface="B Nazanin" panose="00000400000000000000" pitchFamily="2" charset="-78"/>
              </a:rPr>
              <a:t>سیستم نمایش رنگ</a:t>
            </a:r>
            <a:r>
              <a:rPr kumimoji="0" lang="en-US" altLang="en-US" sz="2800" b="0" i="0" u="none" strike="noStrike" cap="none" normalizeH="0" baseline="0" dirty="0" smtClean="0">
                <a:ln>
                  <a:noFill/>
                </a:ln>
                <a:solidFill>
                  <a:srgbClr val="000000"/>
                </a:solidFill>
                <a:effectLst/>
                <a:latin typeface="IRANSans"/>
                <a:cs typeface="B Nazanin" panose="00000400000000000000" pitchFamily="2" charset="-78"/>
              </a:rPr>
              <a:t> CIE </a:t>
            </a:r>
            <a:r>
              <a:rPr kumimoji="0" lang="ar-SA" altLang="en-US" sz="2800" b="0" i="0" u="none" strike="noStrike" cap="none" normalizeH="0" baseline="0" dirty="0" smtClean="0">
                <a:ln>
                  <a:noFill/>
                </a:ln>
                <a:solidFill>
                  <a:srgbClr val="000000"/>
                </a:solidFill>
                <a:effectLst/>
                <a:latin typeface="IRANSans"/>
                <a:cs typeface="B Nazanin" panose="00000400000000000000" pitchFamily="2" charset="-78"/>
              </a:rPr>
              <a:t>برگرفته از نام کمیسیون</a:t>
            </a:r>
            <a:r>
              <a:rPr kumimoji="0" lang="en-US" altLang="en-US" sz="2800" b="0" i="0" u="none" strike="noStrike" cap="none" normalizeH="0" baseline="0" dirty="0" smtClean="0">
                <a:ln>
                  <a:noFill/>
                </a:ln>
                <a:solidFill>
                  <a:srgbClr val="000000"/>
                </a:solidFill>
                <a:effectLst/>
                <a:latin typeface="IRANSans"/>
                <a:cs typeface="B Nazanin" panose="00000400000000000000" pitchFamily="2" charset="-78"/>
              </a:rPr>
              <a:t> </a:t>
            </a:r>
            <a:r>
              <a:rPr kumimoji="0" lang="en-US" altLang="en-US" sz="2800" b="0" i="0" u="none" strike="noStrike" cap="none" normalizeH="0" baseline="0" dirty="0" err="1" smtClean="0">
                <a:ln>
                  <a:noFill/>
                </a:ln>
                <a:solidFill>
                  <a:srgbClr val="000000"/>
                </a:solidFill>
                <a:effectLst/>
                <a:latin typeface="IRANSans"/>
                <a:cs typeface="B Nazanin" panose="00000400000000000000" pitchFamily="2" charset="-78"/>
              </a:rPr>
              <a:t>Eclairage</a:t>
            </a:r>
            <a:r>
              <a:rPr kumimoji="0" lang="en-US" altLang="en-US" sz="2800" b="0" i="0" u="none" strike="noStrike" cap="none" normalizeH="0" baseline="0" dirty="0" smtClean="0">
                <a:ln>
                  <a:noFill/>
                </a:ln>
                <a:solidFill>
                  <a:srgbClr val="000000"/>
                </a:solidFill>
                <a:effectLst/>
                <a:latin typeface="IRANSans"/>
                <a:cs typeface="B Nazanin" panose="00000400000000000000" pitchFamily="2" charset="-78"/>
              </a:rPr>
              <a:t> color system </a:t>
            </a:r>
            <a:r>
              <a:rPr kumimoji="0" lang="ar-SA" altLang="en-US" sz="2800" b="0" i="0" u="none" strike="noStrike" cap="none" normalizeH="0" baseline="0" dirty="0" smtClean="0">
                <a:ln>
                  <a:noFill/>
                </a:ln>
                <a:solidFill>
                  <a:srgbClr val="000000"/>
                </a:solidFill>
                <a:effectLst/>
                <a:latin typeface="IRANSans"/>
                <a:cs typeface="B Nazanin" panose="00000400000000000000" pitchFamily="2" charset="-78"/>
              </a:rPr>
              <a:t>به معنی كمیسیون جهانی تعیین هویت روشنایی و رنگ است كه برای اندازه‏ گیری رنگ به وجود آمده است. به كمك این سیستم می‏توان، مشخصات دقیق هر رنگی را تعیین نمود. این سیستم كه مورد قبول مراكز معتبر علمی جهان است، در كشورهای پیشرفته به عنوان سیستم استاندارد رنگ انتخاب شده و مورد استفاده قرار می‏گیرد</a:t>
            </a:r>
            <a:r>
              <a:rPr kumimoji="0" lang="en-US" altLang="en-US" sz="2800" b="0" i="0" u="none" strike="noStrike" cap="none" normalizeH="0" baseline="0" dirty="0" smtClean="0">
                <a:ln>
                  <a:noFill/>
                </a:ln>
                <a:solidFill>
                  <a:srgbClr val="000000"/>
                </a:solidFill>
                <a:effectLst/>
                <a:latin typeface="IRANSans"/>
                <a:cs typeface="B Nazanin" panose="00000400000000000000" pitchFamily="2" charset="-78"/>
              </a:rPr>
              <a:t>.</a:t>
            </a:r>
            <a:endParaRPr kumimoji="0" lang="en-US" altLang="en-US" sz="2800" b="0" i="0" u="none" strike="noStrike" cap="none" normalizeH="0" baseline="0" dirty="0" smtClean="0">
              <a:ln>
                <a:noFill/>
              </a:ln>
              <a:solidFill>
                <a:schemeClr val="tx1"/>
              </a:solidFill>
              <a:effectLst/>
              <a:cs typeface="B Nazanin" panose="000004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2800" b="0" i="0" u="none" strike="noStrike" cap="none" normalizeH="0" baseline="0" dirty="0" smtClean="0">
                <a:ln>
                  <a:noFill/>
                </a:ln>
                <a:solidFill>
                  <a:srgbClr val="000000"/>
                </a:solidFill>
                <a:effectLst/>
                <a:latin typeface="IRANSans"/>
                <a:cs typeface="B Nazanin" panose="00000400000000000000" pitchFamily="2" charset="-78"/>
              </a:rPr>
              <a:t>نمودار</a:t>
            </a:r>
            <a:r>
              <a:rPr kumimoji="0" lang="en-US" altLang="en-US" sz="2800" b="0" i="0" u="none" strike="noStrike" cap="none" normalizeH="0" baseline="0" dirty="0" smtClean="0">
                <a:ln>
                  <a:noFill/>
                </a:ln>
                <a:solidFill>
                  <a:srgbClr val="000000"/>
                </a:solidFill>
                <a:effectLst/>
                <a:latin typeface="IRANSans"/>
                <a:cs typeface="B Nazanin" panose="00000400000000000000" pitchFamily="2" charset="-78"/>
              </a:rPr>
              <a:t> CIE </a:t>
            </a:r>
            <a:r>
              <a:rPr kumimoji="0" lang="ar-SA" altLang="en-US" sz="2800" b="0" i="0" u="none" strike="noStrike" cap="none" normalizeH="0" baseline="0" dirty="0" smtClean="0">
                <a:ln>
                  <a:noFill/>
                </a:ln>
                <a:solidFill>
                  <a:srgbClr val="000000"/>
                </a:solidFill>
                <a:effectLst/>
                <a:latin typeface="IRANSans"/>
                <a:cs typeface="B Nazanin" panose="00000400000000000000" pitchFamily="2" charset="-78"/>
              </a:rPr>
              <a:t>نشان دهنده كلیه رنگهای خالص طیف نور بوده و اعدادی كه دور آن قرار گرفته نشان دهنده حدود طول موج طیف مرئی نور با واحد نانومتر می‏باشد. خطی كه طول موج 400 تا 700 نانومتر را به هم وصل می‏نماید، محل وقوع رنگ ماژنتا است، كه حد فاصل دو رنگ آبی و قرمز است</a:t>
            </a:r>
            <a:r>
              <a:rPr kumimoji="0" lang="en-US" altLang="en-US" sz="2800" b="0" i="0" u="none" strike="noStrike" cap="none" normalizeH="0" baseline="0" dirty="0" smtClean="0">
                <a:ln>
                  <a:noFill/>
                </a:ln>
                <a:solidFill>
                  <a:srgbClr val="000000"/>
                </a:solidFill>
                <a:effectLst/>
                <a:latin typeface="IRANSans"/>
                <a:cs typeface="B Nazanin" panose="00000400000000000000" pitchFamily="2" charset="-78"/>
              </a:rPr>
              <a:t> .</a:t>
            </a:r>
            <a:endParaRPr kumimoji="0" lang="en-US" altLang="en-US" sz="2800" b="0" i="0" u="none" strike="noStrike" cap="none" normalizeH="0" baseline="0" dirty="0" smtClean="0">
              <a:ln>
                <a:noFill/>
              </a:ln>
              <a:solidFill>
                <a:schemeClr val="tx1"/>
              </a:solidFill>
              <a:effectLst/>
              <a:cs typeface="B Nazanin" panose="00000400000000000000" pitchFamily="2" charset="-78"/>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smtClean="0">
                <a:ln>
                  <a:noFill/>
                </a:ln>
                <a:solidFill>
                  <a:srgbClr val="000000"/>
                </a:solidFill>
                <a:effectLst/>
                <a:latin typeface="IRANSans"/>
                <a:cs typeface="B Nazanin" panose="00000400000000000000" pitchFamily="2" charset="-78"/>
              </a:rPr>
              <a:t>  </a:t>
            </a:r>
          </a:p>
          <a:p>
            <a:pPr marL="0" marR="0" lvl="0" indent="0" algn="r" defTabSz="914400" rtl="1" eaLnBrk="0" fontAlgn="base" latinLnBrk="0" hangingPunct="0">
              <a:lnSpc>
                <a:spcPct val="100000"/>
              </a:lnSpc>
              <a:spcBef>
                <a:spcPct val="0"/>
              </a:spcBef>
              <a:spcAft>
                <a:spcPct val="0"/>
              </a:spcAft>
              <a:buClrTx/>
              <a:buSzTx/>
              <a:buFontTx/>
              <a:buNone/>
              <a:tabLst/>
            </a:pPr>
            <a:r>
              <a:rPr kumimoji="0" lang="ar-SA" altLang="en-US" sz="2800" b="0" i="0" u="none" strike="noStrike" cap="none" normalizeH="0" baseline="0" dirty="0" smtClean="0">
                <a:ln>
                  <a:noFill/>
                </a:ln>
                <a:solidFill>
                  <a:srgbClr val="000000"/>
                </a:solidFill>
                <a:effectLst/>
                <a:latin typeface="IRANSans_Light"/>
                <a:cs typeface="B Nazanin" panose="00000400000000000000" pitchFamily="2" charset="-78"/>
              </a:rPr>
              <a:t>موقعیت رنگ ها در دیاگرام سیستم رنگی</a:t>
            </a:r>
            <a:r>
              <a:rPr kumimoji="0" lang="en-US" altLang="en-US" sz="2800" b="0" i="0" u="none" strike="noStrike" cap="none" normalizeH="0" baseline="0" dirty="0" smtClean="0">
                <a:ln>
                  <a:noFill/>
                </a:ln>
                <a:solidFill>
                  <a:srgbClr val="000000"/>
                </a:solidFill>
                <a:effectLst/>
                <a:latin typeface="IRANSans_Light"/>
                <a:cs typeface="B Nazanin" panose="00000400000000000000" pitchFamily="2" charset="-78"/>
              </a:rPr>
              <a:t> CIE</a:t>
            </a:r>
            <a:endParaRPr kumimoji="0" lang="en-US" altLang="en-US" sz="2800" b="0" i="0" u="none" strike="noStrike" cap="none" normalizeH="0" baseline="0" dirty="0" smtClean="0">
              <a:ln>
                <a:noFill/>
              </a:ln>
              <a:solidFill>
                <a:schemeClr val="tx1"/>
              </a:solidFill>
              <a:effectLst/>
              <a:cs typeface="B Nazanin" panose="00000400000000000000" pitchFamily="2" charset="-78"/>
            </a:endParaRPr>
          </a:p>
        </p:txBody>
      </p:sp>
    </p:spTree>
    <p:extLst>
      <p:ext uri="{BB962C8B-B14F-4D97-AF65-F5344CB8AC3E}">
        <p14:creationId xmlns:p14="http://schemas.microsoft.com/office/powerpoint/2010/main" val="8217463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سیستم رنگی C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548" y="312545"/>
            <a:ext cx="11142015" cy="634082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406185" y="6045832"/>
            <a:ext cx="3475630" cy="369332"/>
          </a:xfrm>
          <a:prstGeom prst="rect">
            <a:avLst/>
          </a:prstGeom>
        </p:spPr>
        <p:txBody>
          <a:bodyPr wrap="none">
            <a:spAutoFit/>
          </a:bodyPr>
          <a:lstStyle/>
          <a:p>
            <a:pPr lvl="0" algn="r" rtl="1" eaLnBrk="0" fontAlgn="base" hangingPunct="0">
              <a:spcBef>
                <a:spcPct val="0"/>
              </a:spcBef>
              <a:spcAft>
                <a:spcPct val="0"/>
              </a:spcAft>
            </a:pPr>
            <a:r>
              <a:rPr kumimoji="0" lang="ar-SA" altLang="en-US" b="0" i="0" u="none" strike="noStrike" cap="none" normalizeH="0" baseline="0" dirty="0" smtClean="0">
                <a:ln>
                  <a:noFill/>
                </a:ln>
                <a:solidFill>
                  <a:srgbClr val="000000"/>
                </a:solidFill>
                <a:effectLst/>
                <a:latin typeface="IRANSans_Light"/>
                <a:cs typeface="B Nazanin" panose="00000400000000000000" pitchFamily="2" charset="-78"/>
              </a:rPr>
              <a:t>موقعیت رنگ ها در دیاگرام سیستم رنگی</a:t>
            </a:r>
            <a:r>
              <a:rPr kumimoji="0" lang="en-US" altLang="en-US" b="0" i="0" u="none" strike="noStrike" cap="none" normalizeH="0" baseline="0" dirty="0" smtClean="0">
                <a:ln>
                  <a:noFill/>
                </a:ln>
                <a:solidFill>
                  <a:srgbClr val="000000"/>
                </a:solidFill>
                <a:effectLst/>
                <a:latin typeface="IRANSans_Light"/>
                <a:cs typeface="B Nazanin" panose="00000400000000000000" pitchFamily="2" charset="-78"/>
              </a:rPr>
              <a:t> CIE</a:t>
            </a:r>
            <a:endParaRPr kumimoji="0" lang="en-US" altLang="en-US" b="0" i="0" u="none" strike="noStrike" cap="none" normalizeH="0" baseline="0" dirty="0" smtClean="0">
              <a:ln>
                <a:noFill/>
              </a:ln>
              <a:solidFill>
                <a:schemeClr val="tx1"/>
              </a:solidFill>
              <a:effectLst/>
              <a:cs typeface="B Nazanin" panose="00000400000000000000" pitchFamily="2" charset="-78"/>
            </a:endParaRPr>
          </a:p>
        </p:txBody>
      </p:sp>
    </p:spTree>
    <p:extLst>
      <p:ext uri="{BB962C8B-B14F-4D97-AF65-F5344CB8AC3E}">
        <p14:creationId xmlns:p14="http://schemas.microsoft.com/office/powerpoint/2010/main" val="4089071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نتیجه تصویری برای ‪commission international de l'eclairage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461" y="-193475"/>
            <a:ext cx="7867963" cy="7051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5220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605307" y="746974"/>
            <a:ext cx="10792496" cy="4893647"/>
          </a:xfrm>
          <a:prstGeom prst="rect">
            <a:avLst/>
          </a:prstGeom>
        </p:spPr>
        <p:txBody>
          <a:bodyPr wrap="square">
            <a:spAutoFit/>
          </a:bodyPr>
          <a:lstStyle/>
          <a:p>
            <a:pPr algn="r" rtl="1"/>
            <a:r>
              <a:rPr lang="fa-IR" sz="2400" b="0" i="0" dirty="0" smtClean="0">
                <a:solidFill>
                  <a:srgbClr val="000000"/>
                </a:solidFill>
                <a:effectLst/>
                <a:latin typeface="IRANSans"/>
                <a:cs typeface="B Nazanin" panose="00000400000000000000" pitchFamily="2" charset="-78"/>
              </a:rPr>
              <a:t>برای استفاده از نمودار </a:t>
            </a:r>
            <a:r>
              <a:rPr lang="en-US" sz="2400" b="0" i="0" dirty="0" smtClean="0">
                <a:solidFill>
                  <a:srgbClr val="000000"/>
                </a:solidFill>
                <a:effectLst/>
                <a:latin typeface="IRANSans"/>
                <a:cs typeface="B Nazanin" panose="00000400000000000000" pitchFamily="2" charset="-78"/>
              </a:rPr>
              <a:t>CIE </a:t>
            </a:r>
            <a:r>
              <a:rPr lang="fa-IR" sz="2400" b="0" i="0" dirty="0" smtClean="0">
                <a:solidFill>
                  <a:srgbClr val="000000"/>
                </a:solidFill>
                <a:effectLst/>
                <a:latin typeface="IRANSans"/>
                <a:cs typeface="B Nazanin" panose="00000400000000000000" pitchFamily="2" charset="-78"/>
              </a:rPr>
              <a:t>توضیح نكات زیر ضروری است:</a:t>
            </a:r>
          </a:p>
          <a:p>
            <a:pPr algn="r" rtl="1"/>
            <a:r>
              <a:rPr lang="fa-IR" sz="2400" b="0" i="0" dirty="0" smtClean="0">
                <a:solidFill>
                  <a:srgbClr val="000000"/>
                </a:solidFill>
                <a:effectLst/>
                <a:latin typeface="IRANSans"/>
                <a:cs typeface="B Nazanin" panose="00000400000000000000" pitchFamily="2" charset="-78"/>
              </a:rPr>
              <a:t>1- در واقع منحنی نمودار نمایشگر طیف نور است. رنگهای تجزیه شده طیف نور بر روی منحنی، كاملاً به صورت اشباع شده می‏باشد. اگر نقطه مركز را با حرف </a:t>
            </a:r>
            <a:r>
              <a:rPr lang="en-US" sz="2400" b="0" i="0" dirty="0" smtClean="0">
                <a:solidFill>
                  <a:srgbClr val="000000"/>
                </a:solidFill>
                <a:effectLst/>
                <a:latin typeface="IRANSans"/>
                <a:cs typeface="B Nazanin" panose="00000400000000000000" pitchFamily="2" charset="-78"/>
              </a:rPr>
              <a:t>C </a:t>
            </a:r>
            <a:r>
              <a:rPr lang="fa-IR" sz="2400" b="0" i="0" dirty="0" smtClean="0">
                <a:solidFill>
                  <a:srgbClr val="000000"/>
                </a:solidFill>
                <a:effectLst/>
                <a:latin typeface="IRANSans"/>
                <a:cs typeface="B Nazanin" panose="00000400000000000000" pitchFamily="2" charset="-78"/>
              </a:rPr>
              <a:t>مشخص سازید . همه این رنگها در امتداد نقطه مركزی قرار گرفته‏ اند. غلظت این رنگها به تدریج كه به نقطه مركزی نزدیك می‏شوند، كم می‏گردد تا در نقطه مركزی كاملاً بی‏رنگ می‏شوند.</a:t>
            </a:r>
            <a:br>
              <a:rPr lang="fa-IR" sz="2400" b="0" i="0" dirty="0" smtClean="0">
                <a:solidFill>
                  <a:srgbClr val="000000"/>
                </a:solidFill>
                <a:effectLst/>
                <a:latin typeface="IRANSans"/>
                <a:cs typeface="B Nazanin" panose="00000400000000000000" pitchFamily="2" charset="-78"/>
              </a:rPr>
            </a:br>
            <a:r>
              <a:rPr lang="fa-IR" sz="2400" b="0" i="0" dirty="0" smtClean="0">
                <a:solidFill>
                  <a:srgbClr val="000000"/>
                </a:solidFill>
                <a:effectLst/>
                <a:latin typeface="IRANSans"/>
                <a:cs typeface="B Nazanin" panose="00000400000000000000" pitchFamily="2" charset="-78"/>
              </a:rPr>
              <a:t>2- در این نمودار می‏توان مختصات كلیه رنگهای موجود در طیف نور را مشخص نمود. مثلاً نقطه </a:t>
            </a:r>
            <a:r>
              <a:rPr lang="en-US" sz="2400" b="0" i="0" dirty="0" smtClean="0">
                <a:solidFill>
                  <a:srgbClr val="000000"/>
                </a:solidFill>
                <a:effectLst/>
                <a:latin typeface="IRANSans"/>
                <a:cs typeface="B Nazanin" panose="00000400000000000000" pitchFamily="2" charset="-78"/>
              </a:rPr>
              <a:t>C1 </a:t>
            </a:r>
            <a:r>
              <a:rPr lang="fa-IR" sz="2400" b="0" i="0" dirty="0" smtClean="0">
                <a:solidFill>
                  <a:srgbClr val="000000"/>
                </a:solidFill>
                <a:effectLst/>
                <a:latin typeface="IRANSans"/>
                <a:cs typeface="B Nazanin" panose="00000400000000000000" pitchFamily="2" charset="-78"/>
              </a:rPr>
              <a:t>كه رنگ مورد نظر می‏باشد، با مختصات </a:t>
            </a:r>
            <a:r>
              <a:rPr lang="en-US" sz="2400" b="0" i="0" dirty="0" smtClean="0">
                <a:solidFill>
                  <a:srgbClr val="000000"/>
                </a:solidFill>
                <a:effectLst/>
                <a:latin typeface="IRANSans"/>
                <a:cs typeface="B Nazanin" panose="00000400000000000000" pitchFamily="2" charset="-78"/>
              </a:rPr>
              <a:t>x </a:t>
            </a:r>
            <a:r>
              <a:rPr lang="fa-IR" sz="2400" b="0" i="0" dirty="0" smtClean="0">
                <a:solidFill>
                  <a:srgbClr val="000000"/>
                </a:solidFill>
                <a:effectLst/>
                <a:latin typeface="IRANSans"/>
                <a:cs typeface="B Nazanin" panose="00000400000000000000" pitchFamily="2" charset="-78"/>
              </a:rPr>
              <a:t>و </a:t>
            </a:r>
            <a:r>
              <a:rPr lang="en-US" sz="2400" b="0" i="0" dirty="0" smtClean="0">
                <a:solidFill>
                  <a:srgbClr val="000000"/>
                </a:solidFill>
                <a:effectLst/>
                <a:latin typeface="IRANSans"/>
                <a:cs typeface="B Nazanin" panose="00000400000000000000" pitchFamily="2" charset="-78"/>
              </a:rPr>
              <a:t>y </a:t>
            </a:r>
            <a:r>
              <a:rPr lang="fa-IR" sz="2400" b="0" i="0" dirty="0" smtClean="0">
                <a:solidFill>
                  <a:srgbClr val="000000"/>
                </a:solidFill>
                <a:effectLst/>
                <a:latin typeface="IRANSans"/>
                <a:cs typeface="B Nazanin" panose="00000400000000000000" pitchFamily="2" charset="-78"/>
              </a:rPr>
              <a:t>نشان داده می‏شود.</a:t>
            </a:r>
            <a:br>
              <a:rPr lang="fa-IR" sz="2400" b="0" i="0" dirty="0" smtClean="0">
                <a:solidFill>
                  <a:srgbClr val="000000"/>
                </a:solidFill>
                <a:effectLst/>
                <a:latin typeface="IRANSans"/>
                <a:cs typeface="B Nazanin" panose="00000400000000000000" pitchFamily="2" charset="-78"/>
              </a:rPr>
            </a:br>
            <a:r>
              <a:rPr lang="fa-IR" sz="2400" b="0" i="0" dirty="0" smtClean="0">
                <a:solidFill>
                  <a:srgbClr val="000000"/>
                </a:solidFill>
                <a:effectLst/>
                <a:latin typeface="IRANSans"/>
                <a:cs typeface="B Nazanin" panose="00000400000000000000" pitchFamily="2" charset="-78"/>
              </a:rPr>
              <a:t>3- خط راستی كه از نقطه مركزی </a:t>
            </a:r>
            <a:r>
              <a:rPr lang="en-US" sz="2400" b="0" i="0" dirty="0" smtClean="0">
                <a:solidFill>
                  <a:srgbClr val="000000"/>
                </a:solidFill>
                <a:effectLst/>
                <a:latin typeface="IRANSans"/>
                <a:cs typeface="B Nazanin" panose="00000400000000000000" pitchFamily="2" charset="-78"/>
              </a:rPr>
              <a:t>C </a:t>
            </a:r>
            <a:r>
              <a:rPr lang="fa-IR" sz="2400" b="0" i="0" dirty="0" smtClean="0">
                <a:solidFill>
                  <a:srgbClr val="000000"/>
                </a:solidFill>
                <a:effectLst/>
                <a:latin typeface="IRANSans"/>
                <a:cs typeface="B Nazanin" panose="00000400000000000000" pitchFamily="2" charset="-78"/>
              </a:rPr>
              <a:t>شروع می‏شود از نقطه </a:t>
            </a:r>
            <a:r>
              <a:rPr lang="en-US" sz="2400" b="0" i="0" dirty="0" smtClean="0">
                <a:solidFill>
                  <a:srgbClr val="000000"/>
                </a:solidFill>
                <a:effectLst/>
                <a:latin typeface="IRANSans"/>
                <a:cs typeface="B Nazanin" panose="00000400000000000000" pitchFamily="2" charset="-78"/>
              </a:rPr>
              <a:t>C1 </a:t>
            </a:r>
            <a:r>
              <a:rPr lang="fa-IR" sz="2400" b="0" i="0" dirty="0" smtClean="0">
                <a:solidFill>
                  <a:srgbClr val="000000"/>
                </a:solidFill>
                <a:effectLst/>
                <a:latin typeface="IRANSans"/>
                <a:cs typeface="B Nazanin" panose="00000400000000000000" pitchFamily="2" charset="-78"/>
              </a:rPr>
              <a:t>عبور كرده و منحنی طیف نور را در نقطه </a:t>
            </a:r>
            <a:r>
              <a:rPr lang="en-US" sz="2400" b="0" i="0" dirty="0" smtClean="0">
                <a:solidFill>
                  <a:srgbClr val="000000"/>
                </a:solidFill>
                <a:effectLst/>
                <a:latin typeface="IRANSans"/>
                <a:cs typeface="B Nazanin" panose="00000400000000000000" pitchFamily="2" charset="-78"/>
              </a:rPr>
              <a:t>C2 </a:t>
            </a:r>
            <a:r>
              <a:rPr lang="fa-IR" sz="2400" b="0" i="0" dirty="0" smtClean="0">
                <a:solidFill>
                  <a:srgbClr val="000000"/>
                </a:solidFill>
                <a:effectLst/>
                <a:latin typeface="IRANSans"/>
                <a:cs typeface="B Nazanin" panose="00000400000000000000" pitchFamily="2" charset="-78"/>
              </a:rPr>
              <a:t>قطع می‏نماید. در واقع نقطه </a:t>
            </a:r>
            <a:r>
              <a:rPr lang="en-US" sz="2400" b="0" i="0" dirty="0" smtClean="0">
                <a:solidFill>
                  <a:srgbClr val="000000"/>
                </a:solidFill>
                <a:effectLst/>
                <a:latin typeface="IRANSans"/>
                <a:cs typeface="B Nazanin" panose="00000400000000000000" pitchFamily="2" charset="-78"/>
              </a:rPr>
              <a:t>C2، </a:t>
            </a:r>
            <a:r>
              <a:rPr lang="fa-IR" sz="2400" b="0" i="0" dirty="0" smtClean="0">
                <a:solidFill>
                  <a:srgbClr val="000000"/>
                </a:solidFill>
                <a:effectLst/>
                <a:latin typeface="IRANSans"/>
                <a:cs typeface="B Nazanin" panose="00000400000000000000" pitchFamily="2" charset="-78"/>
              </a:rPr>
              <a:t>نقطه اشباع و خالص رنگ مورد نظر است كه دارای طول موج مشخصی می‏باشد.</a:t>
            </a:r>
            <a:br>
              <a:rPr lang="fa-IR" sz="2400" b="0" i="0" dirty="0" smtClean="0">
                <a:solidFill>
                  <a:srgbClr val="000000"/>
                </a:solidFill>
                <a:effectLst/>
                <a:latin typeface="IRANSans"/>
                <a:cs typeface="B Nazanin" panose="00000400000000000000" pitchFamily="2" charset="-78"/>
              </a:rPr>
            </a:br>
            <a:r>
              <a:rPr lang="fa-IR" sz="2400" b="0" i="0" dirty="0" smtClean="0">
                <a:solidFill>
                  <a:srgbClr val="000000"/>
                </a:solidFill>
                <a:effectLst/>
                <a:latin typeface="IRANSans"/>
                <a:cs typeface="B Nazanin" panose="00000400000000000000" pitchFamily="2" charset="-78"/>
              </a:rPr>
              <a:t>4- این نمودار دوبعدی، با دو محور </a:t>
            </a:r>
            <a:r>
              <a:rPr lang="en-US" sz="2400" b="0" i="0" dirty="0" smtClean="0">
                <a:solidFill>
                  <a:srgbClr val="000000"/>
                </a:solidFill>
                <a:effectLst/>
                <a:latin typeface="IRANSans"/>
                <a:cs typeface="B Nazanin" panose="00000400000000000000" pitchFamily="2" charset="-78"/>
              </a:rPr>
              <a:t>x </a:t>
            </a:r>
            <a:r>
              <a:rPr lang="fa-IR" sz="2400" b="0" i="0" dirty="0" smtClean="0">
                <a:solidFill>
                  <a:srgbClr val="000000"/>
                </a:solidFill>
                <a:effectLst/>
                <a:latin typeface="IRANSans"/>
                <a:cs typeface="B Nazanin" panose="00000400000000000000" pitchFamily="2" charset="-78"/>
              </a:rPr>
              <a:t>و </a:t>
            </a:r>
            <a:r>
              <a:rPr lang="en-US" sz="2400" b="0" i="0" dirty="0" smtClean="0">
                <a:solidFill>
                  <a:srgbClr val="000000"/>
                </a:solidFill>
                <a:effectLst/>
                <a:latin typeface="IRANSans"/>
                <a:cs typeface="B Nazanin" panose="00000400000000000000" pitchFamily="2" charset="-78"/>
              </a:rPr>
              <a:t>y </a:t>
            </a:r>
            <a:r>
              <a:rPr lang="fa-IR" sz="2400" b="0" i="0" dirty="0" smtClean="0">
                <a:solidFill>
                  <a:srgbClr val="000000"/>
                </a:solidFill>
                <a:effectLst/>
                <a:latin typeface="IRANSans"/>
                <a:cs typeface="B Nazanin" panose="00000400000000000000" pitchFamily="2" charset="-78"/>
              </a:rPr>
              <a:t>نشان داده شده و محور </a:t>
            </a:r>
            <a:r>
              <a:rPr lang="en-US" sz="2400" b="0" i="0" dirty="0" smtClean="0">
                <a:solidFill>
                  <a:srgbClr val="000000"/>
                </a:solidFill>
                <a:effectLst/>
                <a:latin typeface="IRANSans"/>
                <a:cs typeface="B Nazanin" panose="00000400000000000000" pitchFamily="2" charset="-78"/>
              </a:rPr>
              <a:t>y </a:t>
            </a:r>
            <a:r>
              <a:rPr lang="fa-IR" sz="2400" b="0" i="0" dirty="0" smtClean="0">
                <a:solidFill>
                  <a:srgbClr val="000000"/>
                </a:solidFill>
                <a:effectLst/>
                <a:latin typeface="IRANSans"/>
                <a:cs typeface="B Nazanin" panose="00000400000000000000" pitchFamily="2" charset="-78"/>
              </a:rPr>
              <a:t>معیار “روشنی” یا میزان انعكاس رنگهای خالص است. به عبارت دیگر هر قدر رنگها روشنتر باشند، در قسمت بالای منحنی و محور </a:t>
            </a:r>
            <a:r>
              <a:rPr lang="en-US" sz="2400" b="0" i="0" dirty="0" smtClean="0">
                <a:solidFill>
                  <a:srgbClr val="000000"/>
                </a:solidFill>
                <a:effectLst/>
                <a:latin typeface="IRANSans"/>
                <a:cs typeface="B Nazanin" panose="00000400000000000000" pitchFamily="2" charset="-78"/>
              </a:rPr>
              <a:t>y </a:t>
            </a:r>
            <a:r>
              <a:rPr lang="fa-IR" sz="2400" b="0" i="0" dirty="0" smtClean="0">
                <a:solidFill>
                  <a:srgbClr val="000000"/>
                </a:solidFill>
                <a:effectLst/>
                <a:latin typeface="IRANSans"/>
                <a:cs typeface="B Nazanin" panose="00000400000000000000" pitchFamily="2" charset="-78"/>
              </a:rPr>
              <a:t>قرار گرفته و به واحد 1 یا 100 نزدیكتر می‏شوند.</a:t>
            </a:r>
            <a:br>
              <a:rPr lang="fa-IR" sz="2400" b="0" i="0" dirty="0" smtClean="0">
                <a:solidFill>
                  <a:srgbClr val="000000"/>
                </a:solidFill>
                <a:effectLst/>
                <a:latin typeface="IRANSans"/>
                <a:cs typeface="B Nazanin" panose="00000400000000000000" pitchFamily="2" charset="-78"/>
              </a:rPr>
            </a:br>
            <a:r>
              <a:rPr lang="fa-IR" sz="2400" b="0" i="0" dirty="0" smtClean="0">
                <a:solidFill>
                  <a:srgbClr val="000000"/>
                </a:solidFill>
                <a:effectLst/>
                <a:latin typeface="IRANSans"/>
                <a:cs typeface="B Nazanin" panose="00000400000000000000" pitchFamily="2" charset="-78"/>
              </a:rPr>
              <a:t>5- نسبت دو خط </a:t>
            </a:r>
            <a:r>
              <a:rPr lang="en-US" sz="2400" b="0" i="0" dirty="0" smtClean="0">
                <a:solidFill>
                  <a:srgbClr val="000000"/>
                </a:solidFill>
                <a:effectLst/>
                <a:latin typeface="IRANSans"/>
                <a:cs typeface="B Nazanin" panose="00000400000000000000" pitchFamily="2" charset="-78"/>
              </a:rPr>
              <a:t>CC1 </a:t>
            </a:r>
            <a:r>
              <a:rPr lang="fa-IR" sz="2400" b="0" i="0" dirty="0" smtClean="0">
                <a:solidFill>
                  <a:srgbClr val="000000"/>
                </a:solidFill>
                <a:effectLst/>
                <a:latin typeface="IRANSans"/>
                <a:cs typeface="B Nazanin" panose="00000400000000000000" pitchFamily="2" charset="-78"/>
              </a:rPr>
              <a:t>به </a:t>
            </a:r>
            <a:r>
              <a:rPr lang="en-US" sz="2400" b="0" i="0" dirty="0" smtClean="0">
                <a:solidFill>
                  <a:srgbClr val="000000"/>
                </a:solidFill>
                <a:effectLst/>
                <a:latin typeface="IRANSans"/>
                <a:cs typeface="B Nazanin" panose="00000400000000000000" pitchFamily="2" charset="-78"/>
              </a:rPr>
              <a:t>CC2 </a:t>
            </a:r>
            <a:r>
              <a:rPr lang="fa-IR" sz="2400" b="0" i="0" dirty="0" smtClean="0">
                <a:solidFill>
                  <a:srgbClr val="000000"/>
                </a:solidFill>
                <a:effectLst/>
                <a:latin typeface="IRANSans"/>
                <a:cs typeface="B Nazanin" panose="00000400000000000000" pitchFamily="2" charset="-78"/>
              </a:rPr>
              <a:t>نشان دهنده درصد خلوص یا اشباع رنگها است.</a:t>
            </a:r>
            <a:endParaRPr lang="fa-IR" sz="2400" b="0" i="0" dirty="0">
              <a:solidFill>
                <a:srgbClr val="000000"/>
              </a:solidFill>
              <a:effectLst/>
              <a:latin typeface="IRANSans"/>
              <a:cs typeface="B Nazanin" panose="00000400000000000000" pitchFamily="2" charset="-78"/>
            </a:endParaRPr>
          </a:p>
        </p:txBody>
      </p:sp>
    </p:spTree>
    <p:extLst>
      <p:ext uri="{BB962C8B-B14F-4D97-AF65-F5344CB8AC3E}">
        <p14:creationId xmlns:p14="http://schemas.microsoft.com/office/powerpoint/2010/main" val="3257250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1460448" y="230188"/>
            <a:ext cx="9984781" cy="1115520"/>
          </a:xfrm>
          <a:prstGeom prst="rect">
            <a:avLst/>
          </a:prstGeom>
        </p:spPr>
      </p:pic>
      <p:pic>
        <p:nvPicPr>
          <p:cNvPr id="5" name="Picture 4"/>
          <p:cNvPicPr>
            <a:picLocks noChangeAspect="1"/>
          </p:cNvPicPr>
          <p:nvPr/>
        </p:nvPicPr>
        <p:blipFill>
          <a:blip r:embed="rId4">
            <a:lum bright="-20000" contrast="40000"/>
          </a:blip>
          <a:stretch>
            <a:fillRect/>
          </a:stretch>
        </p:blipFill>
        <p:spPr>
          <a:xfrm>
            <a:off x="1573946" y="1345708"/>
            <a:ext cx="9871283" cy="5027343"/>
          </a:xfrm>
          <a:prstGeom prst="rect">
            <a:avLst/>
          </a:prstGeom>
        </p:spPr>
      </p:pic>
    </p:spTree>
    <p:extLst>
      <p:ext uri="{BB962C8B-B14F-4D97-AF65-F5344CB8AC3E}">
        <p14:creationId xmlns:p14="http://schemas.microsoft.com/office/powerpoint/2010/main" val="195832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685919" y="829440"/>
            <a:ext cx="10820161" cy="5199120"/>
          </a:xfrm>
          <a:prstGeom prst="rect">
            <a:avLst/>
          </a:prstGeom>
        </p:spPr>
      </p:pic>
    </p:spTree>
    <p:extLst>
      <p:ext uri="{BB962C8B-B14F-4D97-AF65-F5344CB8AC3E}">
        <p14:creationId xmlns:p14="http://schemas.microsoft.com/office/powerpoint/2010/main" val="3489886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845039" y="739800"/>
            <a:ext cx="10501921" cy="5378400"/>
          </a:xfrm>
          <a:prstGeom prst="rect">
            <a:avLst/>
          </a:prstGeom>
        </p:spPr>
      </p:pic>
    </p:spTree>
    <p:extLst>
      <p:ext uri="{BB962C8B-B14F-4D97-AF65-F5344CB8AC3E}">
        <p14:creationId xmlns:p14="http://schemas.microsoft.com/office/powerpoint/2010/main" val="40756259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3697459" y="211186"/>
            <a:ext cx="5131620" cy="816720"/>
          </a:xfrm>
          <a:prstGeom prst="rect">
            <a:avLst/>
          </a:prstGeom>
        </p:spPr>
      </p:pic>
      <p:pic>
        <p:nvPicPr>
          <p:cNvPr id="5" name="Picture 4"/>
          <p:cNvPicPr>
            <a:picLocks noChangeAspect="1"/>
          </p:cNvPicPr>
          <p:nvPr/>
        </p:nvPicPr>
        <p:blipFill>
          <a:blip r:embed="rId4">
            <a:lum bright="-20000" contrast="40000"/>
          </a:blip>
          <a:stretch>
            <a:fillRect/>
          </a:stretch>
        </p:blipFill>
        <p:spPr>
          <a:xfrm>
            <a:off x="805259" y="973127"/>
            <a:ext cx="10581481" cy="1743000"/>
          </a:xfrm>
          <a:prstGeom prst="rect">
            <a:avLst/>
          </a:prstGeom>
        </p:spPr>
      </p:pic>
      <p:sp>
        <p:nvSpPr>
          <p:cNvPr id="7" name="Rectangle 6"/>
          <p:cNvSpPr/>
          <p:nvPr/>
        </p:nvSpPr>
        <p:spPr>
          <a:xfrm>
            <a:off x="472224" y="2716127"/>
            <a:ext cx="10752787" cy="3416320"/>
          </a:xfrm>
          <a:prstGeom prst="rect">
            <a:avLst/>
          </a:prstGeom>
        </p:spPr>
        <p:txBody>
          <a:bodyPr wrap="square">
            <a:spAutoFit/>
          </a:bodyPr>
          <a:lstStyle/>
          <a:p>
            <a:pPr algn="just" rtl="1"/>
            <a:r>
              <a:rPr lang="fa-IR" sz="2400" dirty="0">
                <a:cs typeface="B Nazanin" panose="00000400000000000000" pitchFamily="2" charset="-78"/>
              </a:rPr>
              <a:t>در سال ۱۸۷۸ ایوالد هرینگ (</a:t>
            </a:r>
            <a:r>
              <a:rPr lang="en-US" sz="2400" dirty="0">
                <a:cs typeface="B Nazanin" panose="00000400000000000000" pitchFamily="2" charset="-78"/>
              </a:rPr>
              <a:t>Ewald </a:t>
            </a:r>
            <a:r>
              <a:rPr lang="en-US" sz="2400" dirty="0" err="1">
                <a:cs typeface="B Nazanin" panose="00000400000000000000" pitchFamily="2" charset="-78"/>
              </a:rPr>
              <a:t>Hering</a:t>
            </a:r>
            <a:r>
              <a:rPr lang="en-US" sz="2400" dirty="0">
                <a:cs typeface="B Nazanin" panose="00000400000000000000" pitchFamily="2" charset="-78"/>
              </a:rPr>
              <a:t>) </a:t>
            </a:r>
            <a:r>
              <a:rPr lang="fa-IR" sz="2400" dirty="0">
                <a:cs typeface="B Nazanin" panose="00000400000000000000" pitchFamily="2" charset="-78"/>
              </a:rPr>
              <a:t>ملاحظه کرد که از نظر پدیدارشناختی تمام رنگ‌ها را می‌توان برمبنای احساس یک یا دو رنگ از میان رنگ‌های قرمز، سبز، زرد، و آبی توصیف کرد. هرینگ همچنین متوجه شد که هیچ </a:t>
            </a:r>
            <a:r>
              <a:rPr lang="fa-IR" sz="2400" dirty="0">
                <a:solidFill>
                  <a:srgbClr val="FF0000"/>
                </a:solidFill>
                <a:cs typeface="B Nazanin" panose="00000400000000000000" pitchFamily="2" charset="-78"/>
              </a:rPr>
              <a:t>رنگی به رنگ سبز مایل به قرمز یا آبی مایل به زرد ادراک </a:t>
            </a:r>
            <a:r>
              <a:rPr lang="fa-IR" sz="2400" dirty="0">
                <a:cs typeface="B Nazanin" panose="00000400000000000000" pitchFamily="2" charset="-78"/>
              </a:rPr>
              <a:t>نمی‌شود، بلکه </a:t>
            </a:r>
            <a:r>
              <a:rPr lang="fa-IR" sz="2400" dirty="0">
                <a:solidFill>
                  <a:srgbClr val="FF0000"/>
                </a:solidFill>
                <a:cs typeface="B Nazanin" panose="00000400000000000000" pitchFamily="2" charset="-78"/>
              </a:rPr>
              <a:t>مخلوطی از قرمز و سبز ممکن است زرد به‌نظر آید، و آمیزه‌ای از زرد و آبی، سفید </a:t>
            </a:r>
            <a:r>
              <a:rPr lang="fa-IR" sz="2400" dirty="0">
                <a:cs typeface="B Nazanin" panose="00000400000000000000" pitchFamily="2" charset="-78"/>
              </a:rPr>
              <a:t>جلوه کند. این مشاهدات حاکی از این بودند که قرمز و سبز یک جفت متضاد (</a:t>
            </a:r>
            <a:r>
              <a:rPr lang="en-US" sz="2400" dirty="0">
                <a:cs typeface="B Nazanin" panose="00000400000000000000" pitchFamily="2" charset="-78"/>
              </a:rPr>
              <a:t>opponent pair) </a:t>
            </a:r>
            <a:r>
              <a:rPr lang="fa-IR" sz="2400" dirty="0">
                <a:cs typeface="B Nazanin" panose="00000400000000000000" pitchFamily="2" charset="-78"/>
              </a:rPr>
              <a:t>و زرد و آبی نیز جفت متضاد دیگری را تشکیل می‌دهند، و هر دو رنگی که یک جفت متضاد می‌سازند همزمان با هم ادراک نمی‌شوند. شواهد بیشتر در تأیید مفهوم جفت‌های متضاد از مطالعاتی به‌دست آمده که در آنها آزمودنی ابتدا به نوری رنگی خیره می‌شود و سپس به صفحه‌ای بی‌فام (</a:t>
            </a:r>
            <a:r>
              <a:rPr lang="en-US" sz="2400" dirty="0">
                <a:cs typeface="B Nazanin" panose="00000400000000000000" pitchFamily="2" charset="-78"/>
              </a:rPr>
              <a:t>neutral) </a:t>
            </a:r>
            <a:r>
              <a:rPr lang="fa-IR" sz="2400" dirty="0">
                <a:cs typeface="B Nazanin" panose="00000400000000000000" pitchFamily="2" charset="-78"/>
              </a:rPr>
              <a:t>چشم می‌دوزد. در این حالت، آزمودنی گزارش می‌کند که بر صفحهٔ بی‌فام، رنگی را می‌بیند مکمل رنگی که به آن خیره شده بود (شکل پس‌تصویرهای مکمل).</a:t>
            </a:r>
          </a:p>
        </p:txBody>
      </p:sp>
    </p:spTree>
    <p:extLst>
      <p:ext uri="{BB962C8B-B14F-4D97-AF65-F5344CB8AC3E}">
        <p14:creationId xmlns:p14="http://schemas.microsoft.com/office/powerpoint/2010/main" val="1746984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https://vista.ir/mag/i/c/social/psychbiology/base/consciousness/254.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90152"/>
            <a:ext cx="6279524" cy="3705951"/>
          </a:xfrm>
          <a:prstGeom prst="rect">
            <a:avLst/>
          </a:prstGeom>
          <a:noFill/>
          <a:ln>
            <a:noFill/>
          </a:ln>
        </p:spPr>
      </p:pic>
      <p:sp>
        <p:nvSpPr>
          <p:cNvPr id="5" name="Rectangle 4"/>
          <p:cNvSpPr/>
          <p:nvPr/>
        </p:nvSpPr>
        <p:spPr>
          <a:xfrm>
            <a:off x="6812924" y="365125"/>
            <a:ext cx="5379076" cy="3108543"/>
          </a:xfrm>
          <a:prstGeom prst="rect">
            <a:avLst/>
          </a:prstGeom>
        </p:spPr>
        <p:txBody>
          <a:bodyPr wrap="square">
            <a:spAutoFit/>
          </a:bodyPr>
          <a:lstStyle/>
          <a:p>
            <a:pPr algn="just" rtl="1"/>
            <a:r>
              <a:rPr lang="ar-SA" sz="2800" dirty="0">
                <a:solidFill>
                  <a:srgbClr val="555555"/>
                </a:solidFill>
                <a:latin typeface="Shabnam"/>
                <a:ea typeface="Times New Roman" panose="02020603050405020304" pitchFamily="18" charset="0"/>
                <a:cs typeface="B Nazanin" panose="00000400000000000000" pitchFamily="2" charset="-78"/>
              </a:rPr>
              <a:t>یک دقیقه بدون وقفه به نقطه‌ای در مرکز رنگ‌ها نگاه کنید، و سپس نگاه خود را به نقطه‌ای در مربع خاکستری‌رنگ سمت راست متوجه کنید. در این حالت باید تصویر تاری به رنگ‌های مکمل رنگ‌های تصویر قبلی ببینید، یعنی رنگ‌های </a:t>
            </a:r>
            <a:r>
              <a:rPr lang="ar-SA" sz="2800" dirty="0">
                <a:solidFill>
                  <a:srgbClr val="555555"/>
                </a:solidFill>
                <a:highlight>
                  <a:srgbClr val="FFFF00"/>
                </a:highlight>
                <a:latin typeface="Shabnam"/>
                <a:ea typeface="Times New Roman" panose="02020603050405020304" pitchFamily="18" charset="0"/>
                <a:cs typeface="B Nazanin" panose="00000400000000000000" pitchFamily="2" charset="-78"/>
              </a:rPr>
              <a:t>آبی، قرمز، سبز، و زرد جای خود را به رنگ‌های زرد، سبز، قرمز و آبی</a:t>
            </a:r>
            <a:r>
              <a:rPr lang="ar-SA" sz="2800" dirty="0">
                <a:solidFill>
                  <a:srgbClr val="555555"/>
                </a:solidFill>
                <a:latin typeface="Shabnam"/>
                <a:ea typeface="Times New Roman" panose="02020603050405020304" pitchFamily="18" charset="0"/>
                <a:cs typeface="B Nazanin" panose="00000400000000000000" pitchFamily="2" charset="-78"/>
              </a:rPr>
              <a:t> می‌دهند</a:t>
            </a:r>
            <a:r>
              <a:rPr lang="en-US" dirty="0">
                <a:solidFill>
                  <a:srgbClr val="555555"/>
                </a:solidFill>
                <a:latin typeface="Shabnam"/>
                <a:ea typeface="Times New Roman" panose="02020603050405020304" pitchFamily="18" charset="0"/>
                <a:cs typeface="B Nazanin" panose="00000400000000000000" pitchFamily="2" charset="-78"/>
              </a:rPr>
              <a:t>.</a:t>
            </a:r>
            <a:endParaRPr lang="en-US" dirty="0"/>
          </a:p>
        </p:txBody>
      </p:sp>
      <p:sp>
        <p:nvSpPr>
          <p:cNvPr id="6" name="Rectangle 5"/>
          <p:cNvSpPr/>
          <p:nvPr/>
        </p:nvSpPr>
        <p:spPr>
          <a:xfrm>
            <a:off x="476518" y="4071076"/>
            <a:ext cx="11024315" cy="2308324"/>
          </a:xfrm>
          <a:prstGeom prst="rect">
            <a:avLst/>
          </a:prstGeom>
        </p:spPr>
        <p:txBody>
          <a:bodyPr wrap="square">
            <a:spAutoFit/>
          </a:bodyPr>
          <a:lstStyle/>
          <a:p>
            <a:pPr algn="just" rtl="1"/>
            <a:r>
              <a:rPr lang="ar-SA" sz="2400" dirty="0">
                <a:solidFill>
                  <a:srgbClr val="555555"/>
                </a:solidFill>
                <a:latin typeface="Shabnam"/>
                <a:ea typeface="Times New Roman" panose="02020603050405020304" pitchFamily="18" charset="0"/>
                <a:cs typeface="B Nazanin" panose="00000400000000000000" pitchFamily="2" charset="-78"/>
              </a:rPr>
              <a:t>این مشاهدات پدیدارشناختی، هرینگ را به پیشنهاد نظریه</a:t>
            </a:r>
            <a:r>
              <a:rPr lang="ar-SA" sz="2400" dirty="0">
                <a:solidFill>
                  <a:srgbClr val="555555"/>
                </a:solidFill>
                <a:ea typeface="Times New Roman" panose="02020603050405020304" pitchFamily="18" charset="0"/>
                <a:cs typeface="B Nazanin" panose="00000400000000000000" pitchFamily="2" charset="-78"/>
              </a:rPr>
              <a:t>ٔ</a:t>
            </a:r>
            <a:r>
              <a:rPr lang="ar-SA" sz="2400" dirty="0">
                <a:solidFill>
                  <a:srgbClr val="555555"/>
                </a:solidFill>
                <a:latin typeface="Shabnam"/>
                <a:ea typeface="Times New Roman" panose="02020603050405020304" pitchFamily="18" charset="0"/>
                <a:cs typeface="B Nazanin" panose="00000400000000000000" pitchFamily="2" charset="-78"/>
              </a:rPr>
              <a:t> دیگری در زمینه</a:t>
            </a:r>
            <a:r>
              <a:rPr lang="ar-SA" sz="2400" dirty="0">
                <a:solidFill>
                  <a:srgbClr val="555555"/>
                </a:solidFill>
                <a:ea typeface="Times New Roman" panose="02020603050405020304" pitchFamily="18" charset="0"/>
                <a:cs typeface="B Nazanin" panose="00000400000000000000" pitchFamily="2" charset="-78"/>
              </a:rPr>
              <a:t>ٔ</a:t>
            </a:r>
            <a:r>
              <a:rPr lang="ar-SA" sz="2400" dirty="0">
                <a:solidFill>
                  <a:srgbClr val="555555"/>
                </a:solidFill>
                <a:latin typeface="Shabnam"/>
                <a:ea typeface="Times New Roman" panose="02020603050405020304" pitchFamily="18" charset="0"/>
                <a:cs typeface="B Nazanin" panose="00000400000000000000" pitchFamily="2" charset="-78"/>
              </a:rPr>
              <a:t> دیدرنگ، به‌نام نظریه</a:t>
            </a:r>
            <a:r>
              <a:rPr lang="ar-SA" sz="2400" dirty="0">
                <a:solidFill>
                  <a:srgbClr val="555555"/>
                </a:solidFill>
                <a:ea typeface="Times New Roman" panose="02020603050405020304" pitchFamily="18" charset="0"/>
                <a:cs typeface="B Nazanin" panose="00000400000000000000" pitchFamily="2" charset="-78"/>
              </a:rPr>
              <a:t>ٔ</a:t>
            </a:r>
            <a:r>
              <a:rPr lang="ar-SA" sz="2400" dirty="0">
                <a:solidFill>
                  <a:srgbClr val="555555"/>
                </a:solidFill>
                <a:latin typeface="Shabnam"/>
                <a:ea typeface="Times New Roman" panose="02020603050405020304" pitchFamily="18" charset="0"/>
                <a:cs typeface="B Nazanin" panose="00000400000000000000" pitchFamily="2" charset="-78"/>
              </a:rPr>
              <a:t> </a:t>
            </a:r>
            <a:r>
              <a:rPr lang="ar-SA" sz="2400" dirty="0">
                <a:solidFill>
                  <a:srgbClr val="555555"/>
                </a:solidFill>
                <a:highlight>
                  <a:srgbClr val="FFFF00"/>
                </a:highlight>
                <a:latin typeface="Shabnam"/>
                <a:ea typeface="Times New Roman" panose="02020603050405020304" pitchFamily="18" charset="0"/>
                <a:cs typeface="B Nazanin" panose="00000400000000000000" pitchFamily="2" charset="-78"/>
              </a:rPr>
              <a:t>رنگ‌های متضاد سوق داد. هرینگ معتقد بود که دستگاه بینائی حاوی دو نوع واحد حساس به رنگ است. یکی از این واحدها به قرمز یا سبز، و دیگری به آبی یا زرد پاسخ می‌دهد. هریک از این دو واحد به رنگ متضاد مربوط به‌خود در جهت عکس پاسخ می‌دهد: مثلاً واحد قرمز - سبز وقتی رنگ قرمز ارائه شود بر سرعت پاسخ‌دهی می‌افزاید و وقتی رنگ سبز ارائه شود از سرعت پاسخ‌دهی می‌کاهد. چون واحد معینی نمی‌تواند</a:t>
            </a:r>
            <a:r>
              <a:rPr lang="ar-SA" sz="2400" dirty="0">
                <a:solidFill>
                  <a:srgbClr val="555555"/>
                </a:solidFill>
                <a:latin typeface="Shabnam"/>
                <a:ea typeface="Times New Roman" panose="02020603050405020304" pitchFamily="18" charset="0"/>
                <a:cs typeface="B Nazanin" panose="00000400000000000000" pitchFamily="2" charset="-78"/>
              </a:rPr>
              <a:t> همزمان در دو جهت پاسخ دهد اگر دو رنگ متضاد همزمان ارائه شوند، رنگ سفید ادراک می‌شود </a:t>
            </a:r>
            <a:endParaRPr lang="en-US" sz="2400" dirty="0">
              <a:cs typeface="B Nazanin" panose="00000400000000000000" pitchFamily="2" charset="-78"/>
            </a:endParaRPr>
          </a:p>
        </p:txBody>
      </p:sp>
    </p:spTree>
    <p:extLst>
      <p:ext uri="{BB962C8B-B14F-4D97-AF65-F5344CB8AC3E}">
        <p14:creationId xmlns:p14="http://schemas.microsoft.com/office/powerpoint/2010/main" val="2514437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https://vista.ir/mag/i/c/social/psychbiology/base/consciousness/256.jpg"/>
          <p:cNvPicPr/>
          <p:nvPr/>
        </p:nvPicPr>
        <p:blipFill>
          <a:blip r:embed="rId2">
            <a:extLst>
              <a:ext uri="{28A0092B-C50C-407E-A947-70E740481C1C}">
                <a14:useLocalDpi xmlns:a14="http://schemas.microsoft.com/office/drawing/2010/main" val="0"/>
              </a:ext>
            </a:extLst>
          </a:blip>
          <a:srcRect/>
          <a:stretch>
            <a:fillRect/>
          </a:stretch>
        </p:blipFill>
        <p:spPr bwMode="auto">
          <a:xfrm>
            <a:off x="297287" y="248254"/>
            <a:ext cx="4051747" cy="3886334"/>
          </a:xfrm>
          <a:prstGeom prst="rect">
            <a:avLst/>
          </a:prstGeom>
          <a:noFill/>
          <a:ln>
            <a:noFill/>
          </a:ln>
        </p:spPr>
      </p:pic>
      <p:sp>
        <p:nvSpPr>
          <p:cNvPr id="5" name="Rectangle 4"/>
          <p:cNvSpPr/>
          <p:nvPr/>
        </p:nvSpPr>
        <p:spPr>
          <a:xfrm>
            <a:off x="5585407" y="248254"/>
            <a:ext cx="6096000" cy="4154984"/>
          </a:xfrm>
          <a:prstGeom prst="rect">
            <a:avLst/>
          </a:prstGeom>
        </p:spPr>
        <p:txBody>
          <a:bodyPr>
            <a:spAutoFit/>
          </a:bodyPr>
          <a:lstStyle/>
          <a:p>
            <a:pPr algn="just" rtl="1"/>
            <a:r>
              <a:rPr lang="ar-SA" sz="2400" dirty="0">
                <a:solidFill>
                  <a:srgbClr val="555555"/>
                </a:solidFill>
                <a:latin typeface="Shabnam"/>
                <a:ea typeface="Times New Roman" panose="02020603050405020304" pitchFamily="18" charset="0"/>
                <a:cs typeface="B Nazanin" panose="00000400000000000000" pitchFamily="2" charset="-78"/>
              </a:rPr>
              <a:t>هرگاه تنها یک واحد رنگ‌های متضاد نامیزان شود، ما فقط فام خاصی، مثلاً قرمز یا سبز، و یا زرد یا آبی، را ادراک می‌کنیم، و هر وقت هر دو واحد رنگ‌های متضاد نامیزان شوند، ما ترکیباتی از فام‌ها را می‌بینیم. هیچ‌چیز به رنگ قرمز مایل به سبز یا آبی مایل به زرد ادراک نمی‌شود زیرا واحد معینی نمی‌تواند همزمان به دو نحو پاسخ دهد. به‌علاوه، این نظریه تبیینی است از اینکه وقتی ابتدا به یک نور رنگی و سپس به سطحی بی‌فام خیره نگاه کنیم، رنگ مکمل نور اولیه دیده می‌شود. به این ترتیب که وقتی آزمودنی </a:t>
            </a:r>
            <a:r>
              <a:rPr lang="ar-SA" sz="2400" dirty="0">
                <a:solidFill>
                  <a:srgbClr val="FF0000"/>
                </a:solidFill>
                <a:latin typeface="Shabnam"/>
                <a:ea typeface="Times New Roman" panose="02020603050405020304" pitchFamily="18" charset="0"/>
                <a:cs typeface="B Nazanin" panose="00000400000000000000" pitchFamily="2" charset="-78"/>
              </a:rPr>
              <a:t>ابتدا به رنگ قرمز خیره شود، جزء قرمز واحد زوجی خسته می‌شود، و درنتیجه، در مرحله</a:t>
            </a:r>
            <a:r>
              <a:rPr lang="ar-SA" sz="2400" dirty="0">
                <a:solidFill>
                  <a:srgbClr val="FF0000"/>
                </a:solidFill>
                <a:ea typeface="Times New Roman" panose="02020603050405020304" pitchFamily="18" charset="0"/>
                <a:cs typeface="Times New Roman" panose="02020603050405020304" pitchFamily="18" charset="0"/>
              </a:rPr>
              <a:t>ٔ</a:t>
            </a:r>
            <a:r>
              <a:rPr lang="ar-SA" sz="2400" dirty="0">
                <a:solidFill>
                  <a:srgbClr val="FF0000"/>
                </a:solidFill>
                <a:latin typeface="Shabnam"/>
                <a:ea typeface="Times New Roman" panose="02020603050405020304" pitchFamily="18" charset="0"/>
                <a:cs typeface="B Nazanin" panose="00000400000000000000" pitchFamily="2" charset="-78"/>
              </a:rPr>
              <a:t> بعد جزء سبز واحد فعال می‌شود</a:t>
            </a:r>
            <a:r>
              <a:rPr lang="en-US" dirty="0">
                <a:solidFill>
                  <a:srgbClr val="FF0000"/>
                </a:solidFill>
                <a:latin typeface="Shabnam"/>
                <a:ea typeface="Times New Roman" panose="02020603050405020304" pitchFamily="18" charset="0"/>
                <a:cs typeface="B Nazanin" panose="00000400000000000000" pitchFamily="2" charset="-78"/>
              </a:rPr>
              <a:t>.</a:t>
            </a:r>
            <a:endParaRPr lang="en-US" dirty="0">
              <a:solidFill>
                <a:srgbClr val="FF0000"/>
              </a:solidFill>
            </a:endParaRPr>
          </a:p>
        </p:txBody>
      </p:sp>
      <p:sp>
        <p:nvSpPr>
          <p:cNvPr id="6" name="Rectangle 5"/>
          <p:cNvSpPr/>
          <p:nvPr/>
        </p:nvSpPr>
        <p:spPr>
          <a:xfrm>
            <a:off x="26027" y="4403238"/>
            <a:ext cx="11655380" cy="1938992"/>
          </a:xfrm>
          <a:prstGeom prst="rect">
            <a:avLst/>
          </a:prstGeom>
        </p:spPr>
        <p:txBody>
          <a:bodyPr wrap="square">
            <a:spAutoFit/>
          </a:bodyPr>
          <a:lstStyle/>
          <a:p>
            <a:pPr algn="r" rtl="1"/>
            <a:r>
              <a:rPr lang="ar-SA" sz="2400" dirty="0">
                <a:solidFill>
                  <a:srgbClr val="555555"/>
                </a:solidFill>
                <a:latin typeface="Shabnam"/>
                <a:ea typeface="Times New Roman" panose="02020603050405020304" pitchFamily="18" charset="0"/>
                <a:cs typeface="B Nazanin" panose="00000400000000000000" pitchFamily="2" charset="-78"/>
              </a:rPr>
              <a:t>این نمودار نشان می‌دهد که چگونه براساس فرآیند متضاد به نوری با طول موج معین پاسخ داده می‌شود. این نور که طول موج آن </a:t>
            </a:r>
            <a:r>
              <a:rPr lang="fa-IR" sz="2400" dirty="0">
                <a:solidFill>
                  <a:srgbClr val="555555"/>
                </a:solidFill>
                <a:latin typeface="Shabnam"/>
                <a:ea typeface="Times New Roman" panose="02020603050405020304" pitchFamily="18" charset="0"/>
                <a:cs typeface="B Nazanin" panose="00000400000000000000" pitchFamily="2" charset="-78"/>
              </a:rPr>
              <a:t>۴۵۰</a:t>
            </a:r>
            <a:r>
              <a:rPr lang="ar-SA" sz="2400" dirty="0">
                <a:solidFill>
                  <a:srgbClr val="555555"/>
                </a:solidFill>
                <a:latin typeface="Shabnam"/>
                <a:ea typeface="Times New Roman" panose="02020603050405020304" pitchFamily="18" charset="0"/>
                <a:cs typeface="B Nazanin" panose="00000400000000000000" pitchFamily="2" charset="-78"/>
              </a:rPr>
              <a:t> نانومتر است در بخش موج کوتاه طیف قابل رؤیت قرار دارد. چنین نوری بر هر دو سامانه</a:t>
            </a:r>
            <a:r>
              <a:rPr lang="ar-SA" sz="2400" dirty="0">
                <a:solidFill>
                  <a:srgbClr val="555555"/>
                </a:solidFill>
                <a:ea typeface="Times New Roman" panose="02020603050405020304" pitchFamily="18" charset="0"/>
                <a:cs typeface="Times New Roman" panose="02020603050405020304" pitchFamily="18" charset="0"/>
              </a:rPr>
              <a:t>ٔ</a:t>
            </a:r>
            <a:r>
              <a:rPr lang="en-US" sz="2400" dirty="0">
                <a:solidFill>
                  <a:srgbClr val="555555"/>
                </a:solidFill>
                <a:latin typeface="Shabnam"/>
                <a:ea typeface="Times New Roman" panose="02020603050405020304" pitchFamily="18" charset="0"/>
                <a:cs typeface="B Nazanin" panose="00000400000000000000" pitchFamily="2" charset="-78"/>
              </a:rPr>
              <a:t> (system) </a:t>
            </a:r>
            <a:r>
              <a:rPr lang="ar-SA" sz="2400" dirty="0">
                <a:solidFill>
                  <a:srgbClr val="555555"/>
                </a:solidFill>
                <a:latin typeface="Shabnam"/>
                <a:ea typeface="Times New Roman" panose="02020603050405020304" pitchFamily="18" charset="0"/>
                <a:cs typeface="B Nazanin" panose="00000400000000000000" pitchFamily="2" charset="-78"/>
              </a:rPr>
              <a:t>آبی - زرد و قرمز - سبز اثر می‌گذارد، و سامانه</a:t>
            </a:r>
            <a:r>
              <a:rPr lang="ar-SA" sz="2400" dirty="0">
                <a:solidFill>
                  <a:srgbClr val="555555"/>
                </a:solidFill>
                <a:ea typeface="Times New Roman" panose="02020603050405020304" pitchFamily="18" charset="0"/>
                <a:cs typeface="Times New Roman" panose="02020603050405020304" pitchFamily="18" charset="0"/>
              </a:rPr>
              <a:t>ٔ</a:t>
            </a:r>
            <a:r>
              <a:rPr lang="ar-SA" sz="2400" dirty="0">
                <a:solidFill>
                  <a:srgbClr val="555555"/>
                </a:solidFill>
                <a:latin typeface="Shabnam"/>
                <a:ea typeface="Times New Roman" panose="02020603050405020304" pitchFamily="18" charset="0"/>
                <a:cs typeface="B Nazanin" panose="00000400000000000000" pitchFamily="2" charset="-78"/>
              </a:rPr>
              <a:t> آبی - زرد را در جهت آبی و سامانه</a:t>
            </a:r>
            <a:r>
              <a:rPr lang="ar-SA" sz="2400" dirty="0">
                <a:solidFill>
                  <a:srgbClr val="555555"/>
                </a:solidFill>
                <a:ea typeface="Times New Roman" panose="02020603050405020304" pitchFamily="18" charset="0"/>
                <a:cs typeface="Times New Roman" panose="02020603050405020304" pitchFamily="18" charset="0"/>
              </a:rPr>
              <a:t>ٔ</a:t>
            </a:r>
            <a:r>
              <a:rPr lang="ar-SA" sz="2400" dirty="0">
                <a:solidFill>
                  <a:srgbClr val="555555"/>
                </a:solidFill>
                <a:latin typeface="Shabnam"/>
                <a:ea typeface="Times New Roman" panose="02020603050405020304" pitchFamily="18" charset="0"/>
                <a:cs typeface="B Nazanin" panose="00000400000000000000" pitchFamily="2" charset="-78"/>
              </a:rPr>
              <a:t> قرمز - سبز را در جهت قرمز می‌برد. فام حاصل، آمیزه</a:t>
            </a:r>
            <a:r>
              <a:rPr lang="ar-SA" sz="2400" dirty="0">
                <a:solidFill>
                  <a:srgbClr val="555555"/>
                </a:solidFill>
                <a:ea typeface="Times New Roman" panose="02020603050405020304" pitchFamily="18" charset="0"/>
                <a:cs typeface="Times New Roman" panose="02020603050405020304" pitchFamily="18" charset="0"/>
              </a:rPr>
              <a:t>ٔ</a:t>
            </a:r>
            <a:r>
              <a:rPr lang="ar-SA" sz="2400" dirty="0">
                <a:solidFill>
                  <a:srgbClr val="555555"/>
                </a:solidFill>
                <a:latin typeface="Shabnam"/>
                <a:ea typeface="Times New Roman" panose="02020603050405020304" pitchFamily="18" charset="0"/>
                <a:cs typeface="B Nazanin" panose="00000400000000000000" pitchFamily="2" charset="-78"/>
              </a:rPr>
              <a:t> قرمز و آبی، یعنی بنفش، خواهد بود (اقتباس از هورویچ</a:t>
            </a:r>
            <a:r>
              <a:rPr lang="en-US" sz="2400" dirty="0">
                <a:solidFill>
                  <a:srgbClr val="555555"/>
                </a:solidFill>
                <a:latin typeface="Shabnam"/>
                <a:ea typeface="Times New Roman" panose="02020603050405020304" pitchFamily="18" charset="0"/>
                <a:cs typeface="B Nazanin" panose="00000400000000000000" pitchFamily="2" charset="-78"/>
              </a:rPr>
              <a:t> - </a:t>
            </a:r>
            <a:r>
              <a:rPr lang="en-US" sz="2400" dirty="0" err="1">
                <a:solidFill>
                  <a:srgbClr val="555555"/>
                </a:solidFill>
                <a:latin typeface="Shabnam"/>
                <a:ea typeface="Times New Roman" panose="02020603050405020304" pitchFamily="18" charset="0"/>
                <a:cs typeface="B Nazanin" panose="00000400000000000000" pitchFamily="2" charset="-78"/>
              </a:rPr>
              <a:t>Hurvich</a:t>
            </a:r>
            <a:r>
              <a:rPr lang="en-US" sz="2400" dirty="0">
                <a:solidFill>
                  <a:srgbClr val="555555"/>
                </a:solidFill>
                <a:latin typeface="Shabnam"/>
                <a:ea typeface="Times New Roman" panose="02020603050405020304" pitchFamily="18" charset="0"/>
                <a:cs typeface="B Nazanin" panose="00000400000000000000" pitchFamily="2" charset="-78"/>
              </a:rPr>
              <a:t> </a:t>
            </a:r>
            <a:r>
              <a:rPr lang="ar-SA" sz="2400" dirty="0">
                <a:solidFill>
                  <a:srgbClr val="555555"/>
                </a:solidFill>
                <a:latin typeface="Shabnam"/>
                <a:ea typeface="Times New Roman" panose="02020603050405020304" pitchFamily="18" charset="0"/>
                <a:cs typeface="B Nazanin" panose="00000400000000000000" pitchFamily="2" charset="-78"/>
              </a:rPr>
              <a:t>و جیمسون</a:t>
            </a:r>
            <a:r>
              <a:rPr lang="en-US" sz="2400" dirty="0">
                <a:solidFill>
                  <a:srgbClr val="555555"/>
                </a:solidFill>
                <a:latin typeface="Shabnam"/>
                <a:ea typeface="Times New Roman" panose="02020603050405020304" pitchFamily="18" charset="0"/>
                <a:cs typeface="B Nazanin" panose="00000400000000000000" pitchFamily="2" charset="-78"/>
              </a:rPr>
              <a:t> - Jameson </a:t>
            </a:r>
            <a:r>
              <a:rPr lang="ar-SA" sz="2400" dirty="0">
                <a:solidFill>
                  <a:srgbClr val="555555"/>
                </a:solidFill>
                <a:latin typeface="Shabnam"/>
                <a:ea typeface="Times New Roman" panose="02020603050405020304" pitchFamily="18" charset="0"/>
                <a:cs typeface="B Nazanin" panose="00000400000000000000" pitchFamily="2" charset="-78"/>
              </a:rPr>
              <a:t>در </a:t>
            </a:r>
            <a:r>
              <a:rPr lang="fa-IR" sz="2400" dirty="0">
                <a:solidFill>
                  <a:srgbClr val="555555"/>
                </a:solidFill>
                <a:latin typeface="Shabnam"/>
                <a:ea typeface="Times New Roman" panose="02020603050405020304" pitchFamily="18" charset="0"/>
                <a:cs typeface="B Nazanin" panose="00000400000000000000" pitchFamily="2" charset="-78"/>
              </a:rPr>
              <a:t>۱۹۵۷</a:t>
            </a:r>
            <a:r>
              <a:rPr lang="en-US" sz="2400" dirty="0">
                <a:solidFill>
                  <a:srgbClr val="555555"/>
                </a:solidFill>
                <a:latin typeface="Shabnam"/>
                <a:ea typeface="Times New Roman" panose="02020603050405020304" pitchFamily="18" charset="0"/>
                <a:cs typeface="B Nazanin" panose="00000400000000000000" pitchFamily="2" charset="-78"/>
              </a:rPr>
              <a:t>).</a:t>
            </a:r>
            <a:endParaRPr lang="en-US" sz="2400" dirty="0"/>
          </a:p>
        </p:txBody>
      </p:sp>
    </p:spTree>
    <p:extLst>
      <p:ext uri="{BB962C8B-B14F-4D97-AF65-F5344CB8AC3E}">
        <p14:creationId xmlns:p14="http://schemas.microsoft.com/office/powerpoint/2010/main" val="576448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948204" y="667537"/>
            <a:ext cx="2983500" cy="727080"/>
          </a:xfrm>
          <a:prstGeom prst="rect">
            <a:avLst/>
          </a:prstGeom>
        </p:spPr>
      </p:pic>
      <p:pic>
        <p:nvPicPr>
          <p:cNvPr id="5" name="Picture 4"/>
          <p:cNvPicPr>
            <a:picLocks noChangeAspect="1"/>
          </p:cNvPicPr>
          <p:nvPr/>
        </p:nvPicPr>
        <p:blipFill>
          <a:blip r:embed="rId3">
            <a:lum bright="-20000" contrast="40000"/>
          </a:blip>
          <a:stretch>
            <a:fillRect/>
          </a:stretch>
        </p:blipFill>
        <p:spPr>
          <a:xfrm>
            <a:off x="1647098" y="1993100"/>
            <a:ext cx="8897803" cy="3611845"/>
          </a:xfrm>
          <a:prstGeom prst="rect">
            <a:avLst/>
          </a:prstGeom>
        </p:spPr>
      </p:pic>
    </p:spTree>
    <p:extLst>
      <p:ext uri="{BB962C8B-B14F-4D97-AF65-F5344CB8AC3E}">
        <p14:creationId xmlns:p14="http://schemas.microsoft.com/office/powerpoint/2010/main" val="2207602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73705" y="155817"/>
            <a:ext cx="6484141" cy="5029800"/>
          </a:xfrm>
          <a:prstGeom prst="rect">
            <a:avLst/>
          </a:prstGeom>
        </p:spPr>
      </p:pic>
      <p:pic>
        <p:nvPicPr>
          <p:cNvPr id="5" name="Picture 4"/>
          <p:cNvPicPr>
            <a:picLocks noChangeAspect="1"/>
          </p:cNvPicPr>
          <p:nvPr/>
        </p:nvPicPr>
        <p:blipFill>
          <a:blip r:embed="rId4"/>
          <a:stretch>
            <a:fillRect/>
          </a:stretch>
        </p:blipFill>
        <p:spPr>
          <a:xfrm>
            <a:off x="755829" y="5185617"/>
            <a:ext cx="10501921" cy="1374480"/>
          </a:xfrm>
          <a:prstGeom prst="rect">
            <a:avLst/>
          </a:prstGeom>
        </p:spPr>
      </p:pic>
    </p:spTree>
    <p:extLst>
      <p:ext uri="{BB962C8B-B14F-4D97-AF65-F5344CB8AC3E}">
        <p14:creationId xmlns:p14="http://schemas.microsoft.com/office/powerpoint/2010/main" val="1278112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1987397" y="0"/>
            <a:ext cx="8217206" cy="6858000"/>
          </a:xfrm>
          <a:prstGeom prst="rect">
            <a:avLst/>
          </a:prstGeom>
        </p:spPr>
      </p:pic>
    </p:spTree>
    <p:extLst>
      <p:ext uri="{BB962C8B-B14F-4D97-AF65-F5344CB8AC3E}">
        <p14:creationId xmlns:p14="http://schemas.microsoft.com/office/powerpoint/2010/main" val="3576031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5339589" y="11545"/>
            <a:ext cx="1869660" cy="707160"/>
          </a:xfrm>
          <a:prstGeom prst="rect">
            <a:avLst/>
          </a:prstGeom>
        </p:spPr>
      </p:pic>
      <p:pic>
        <p:nvPicPr>
          <p:cNvPr id="5" name="Picture 4"/>
          <p:cNvPicPr>
            <a:picLocks noChangeAspect="1"/>
          </p:cNvPicPr>
          <p:nvPr/>
        </p:nvPicPr>
        <p:blipFill>
          <a:blip r:embed="rId4"/>
          <a:stretch>
            <a:fillRect/>
          </a:stretch>
        </p:blipFill>
        <p:spPr>
          <a:xfrm>
            <a:off x="692759" y="599914"/>
            <a:ext cx="10661041" cy="4810680"/>
          </a:xfrm>
          <a:prstGeom prst="rect">
            <a:avLst/>
          </a:prstGeom>
        </p:spPr>
      </p:pic>
    </p:spTree>
    <p:extLst>
      <p:ext uri="{BB962C8B-B14F-4D97-AF65-F5344CB8AC3E}">
        <p14:creationId xmlns:p14="http://schemas.microsoft.com/office/powerpoint/2010/main" val="9603716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6261960" y="-277211"/>
            <a:ext cx="5091840" cy="5408280"/>
          </a:xfrm>
          <a:prstGeom prst="rect">
            <a:avLst/>
          </a:prstGeom>
        </p:spPr>
      </p:pic>
      <p:pic>
        <p:nvPicPr>
          <p:cNvPr id="5" name="Picture 4"/>
          <p:cNvPicPr>
            <a:picLocks noChangeAspect="1"/>
          </p:cNvPicPr>
          <p:nvPr/>
        </p:nvPicPr>
        <p:blipFill>
          <a:blip r:embed="rId4">
            <a:lum bright="-20000" contrast="40000"/>
          </a:blip>
          <a:stretch>
            <a:fillRect/>
          </a:stretch>
        </p:blipFill>
        <p:spPr>
          <a:xfrm>
            <a:off x="1190726" y="5363814"/>
            <a:ext cx="9213361" cy="1494186"/>
          </a:xfrm>
          <a:prstGeom prst="rect">
            <a:avLst/>
          </a:prstGeom>
        </p:spPr>
      </p:pic>
      <p:pic>
        <p:nvPicPr>
          <p:cNvPr id="6" name="Picture 5"/>
          <p:cNvPicPr>
            <a:picLocks noChangeAspect="1"/>
          </p:cNvPicPr>
          <p:nvPr/>
        </p:nvPicPr>
        <p:blipFill>
          <a:blip r:embed="rId5">
            <a:lum bright="-20000" contrast="40000"/>
          </a:blip>
          <a:stretch>
            <a:fillRect/>
          </a:stretch>
        </p:blipFill>
        <p:spPr>
          <a:xfrm>
            <a:off x="434025" y="-147556"/>
            <a:ext cx="4552926" cy="5278626"/>
          </a:xfrm>
          <a:prstGeom prst="rect">
            <a:avLst/>
          </a:prstGeom>
        </p:spPr>
      </p:pic>
    </p:spTree>
    <p:extLst>
      <p:ext uri="{BB962C8B-B14F-4D97-AF65-F5344CB8AC3E}">
        <p14:creationId xmlns:p14="http://schemas.microsoft.com/office/powerpoint/2010/main" val="793717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AutoShape 6" descr="نتیجه تصویری برای ‪commission international de l'eclairage diagra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p:nvPr/>
        </p:nvSpPr>
        <p:spPr>
          <a:xfrm>
            <a:off x="460375" y="793561"/>
            <a:ext cx="10612191" cy="4708981"/>
          </a:xfrm>
          <a:prstGeom prst="rect">
            <a:avLst/>
          </a:prstGeom>
        </p:spPr>
        <p:txBody>
          <a:bodyPr wrap="square">
            <a:spAutoFit/>
          </a:bodyPr>
          <a:lstStyle/>
          <a:p>
            <a:pPr algn="r" rtl="1"/>
            <a:r>
              <a:rPr lang="fa-IR" sz="2800" b="0" i="0" dirty="0" smtClean="0">
                <a:solidFill>
                  <a:srgbClr val="333333"/>
                </a:solidFill>
                <a:effectLst/>
                <a:latin typeface="IRANSans_Medium"/>
                <a:cs typeface="B Nazanin" panose="00000400000000000000" pitchFamily="2" charset="-78"/>
              </a:rPr>
              <a:t>سیستم رنگی مانسل</a:t>
            </a:r>
          </a:p>
          <a:p>
            <a:pPr algn="r" rtl="1"/>
            <a:r>
              <a:rPr lang="fa-IR" sz="2800" b="0" i="0" dirty="0" smtClean="0">
                <a:solidFill>
                  <a:srgbClr val="000000"/>
                </a:solidFill>
                <a:effectLst/>
                <a:latin typeface="IRANSans"/>
                <a:cs typeface="B Nazanin" panose="00000400000000000000" pitchFamily="2" charset="-78"/>
              </a:rPr>
              <a:t> مبتکر این سیستم رنگی </a:t>
            </a:r>
            <a:r>
              <a:rPr lang="en-US" sz="2800" b="0" i="0" dirty="0" err="1" smtClean="0">
                <a:solidFill>
                  <a:srgbClr val="000000"/>
                </a:solidFill>
                <a:effectLst/>
                <a:latin typeface="IRANSans"/>
                <a:cs typeface="B Nazanin" panose="00000400000000000000" pitchFamily="2" charset="-78"/>
              </a:rPr>
              <a:t>A.H.Munsell</a:t>
            </a:r>
            <a:r>
              <a:rPr lang="en-US" sz="2800" b="0" i="0" dirty="0" smtClean="0">
                <a:solidFill>
                  <a:srgbClr val="000000"/>
                </a:solidFill>
                <a:effectLst/>
                <a:latin typeface="IRANSans"/>
                <a:cs typeface="B Nazanin" panose="00000400000000000000" pitchFamily="2" charset="-78"/>
              </a:rPr>
              <a:t> </a:t>
            </a:r>
            <a:r>
              <a:rPr lang="fa-IR" sz="2800" b="0" i="0" dirty="0" smtClean="0">
                <a:solidFill>
                  <a:srgbClr val="000000"/>
                </a:solidFill>
                <a:effectLst/>
                <a:latin typeface="IRANSans"/>
                <a:cs typeface="B Nazanin" panose="00000400000000000000" pitchFamily="2" charset="-78"/>
              </a:rPr>
              <a:t>است. هر یك از خصوصیات رنگ (طول موج، روشنی و اشباع) دارای درجاتی است كه از طریق سیستم حسی (ادراك آدمی) تقسیم ‏بندی شده و هر درجه به وسیله عددی مشخص می‏گردد.</a:t>
            </a:r>
          </a:p>
          <a:p>
            <a:pPr algn="r" rtl="1"/>
            <a:r>
              <a:rPr lang="fa-IR" sz="2800" b="0" i="0" dirty="0" smtClean="0">
                <a:solidFill>
                  <a:srgbClr val="000000"/>
                </a:solidFill>
                <a:effectLst/>
                <a:latin typeface="IRANSans"/>
                <a:cs typeface="B Nazanin" panose="00000400000000000000" pitchFamily="2" charset="-78"/>
              </a:rPr>
              <a:t>نمودار سیستم مانسل یك نمودار سه ‏بعدی مثل كره است كه از صفحات دایره رنگ، محور عمودی و محور افقی تشكیل می‏شود. محور عمودی كه قطبین كره را به هم می‏پیوندد، میزان روشنی و محور افقی میزان اشباع را نشان می‏دهد. صد رنگ مختلف با فواصل مساوی به دور دایره رنگ قرار دارند. ترتیب قرار گرفتن رنگها به گونه ‏ای است كه هر رنگ با دو رنگ مجاورش نزدیك است. به طور كلی در این سیستم بیش از 1500 نمونه رنگ وجود دارد.</a:t>
            </a:r>
          </a:p>
          <a:p>
            <a:pPr algn="r" rtl="1"/>
            <a:r>
              <a:rPr lang="fa-IR" sz="2400" dirty="0" smtClean="0">
                <a:cs typeface="B Nazanin" panose="00000400000000000000" pitchFamily="2" charset="-78"/>
              </a:rPr>
              <a:t/>
            </a:r>
            <a:br>
              <a:rPr lang="fa-IR" sz="2400" dirty="0" smtClean="0">
                <a:cs typeface="B Nazanin" panose="00000400000000000000" pitchFamily="2" charset="-78"/>
              </a:rPr>
            </a:br>
            <a:endParaRPr lang="en-US" sz="2400" dirty="0">
              <a:cs typeface="B Nazanin" panose="00000400000000000000" pitchFamily="2" charset="-78"/>
            </a:endParaRPr>
          </a:p>
        </p:txBody>
      </p:sp>
    </p:spTree>
    <p:extLst>
      <p:ext uri="{BB962C8B-B14F-4D97-AF65-F5344CB8AC3E}">
        <p14:creationId xmlns:p14="http://schemas.microsoft.com/office/powerpoint/2010/main" val="19538346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562896" y="2144744"/>
            <a:ext cx="12041000" cy="12162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317400" rIns="0" bIns="7935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smtClean="0">
                <a:ln>
                  <a:noFill/>
                </a:ln>
                <a:solidFill>
                  <a:srgbClr val="000000"/>
                </a:solidFill>
                <a:effectLst/>
                <a:latin typeface="IRANSans"/>
              </a:rPr>
              <a:t>  </a:t>
            </a:r>
            <a:endParaRPr kumimoji="0" lang="en-US" altLang="en-US" sz="19600" b="0" i="0" u="none" strike="noStrike" cap="none" normalizeH="0" baseline="0" dirty="0" smtClean="0">
              <a:ln>
                <a:noFill/>
              </a:ln>
              <a:solidFill>
                <a:srgbClr val="000000"/>
              </a:solidFill>
              <a:effectLst/>
              <a:latin typeface="IRANSans"/>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en-US" sz="900" b="0" i="0" u="none" strike="noStrike" cap="none" normalizeH="0" baseline="0" dirty="0" smtClean="0">
                <a:ln>
                  <a:noFill/>
                </a:ln>
                <a:solidFill>
                  <a:srgbClr val="000000"/>
                </a:solidFill>
                <a:effectLst/>
                <a:latin typeface="IRANSans_Light"/>
                <a:cs typeface="Arial" panose="020B0604020202020204" pitchFamily="34" charset="0"/>
              </a:rPr>
              <a:t>نمودارهای سیستم رنگی مانسل</a:t>
            </a:r>
            <a:endParaRPr kumimoji="0" lang="en-US" altLang="en-US" sz="1300" b="0" i="0" u="none" strike="noStrike" cap="none" normalizeH="0" baseline="0" dirty="0" smtClean="0">
              <a:ln>
                <a:noFill/>
              </a:ln>
              <a:solidFill>
                <a:srgbClr val="333333"/>
              </a:solidFill>
              <a:effectLst/>
              <a:latin typeface="IRANSans_Medium"/>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en-US" sz="1300" b="0" i="0" u="none" strike="noStrike" cap="none" normalizeH="0" baseline="0" dirty="0" smtClean="0">
                <a:ln>
                  <a:noFill/>
                </a:ln>
                <a:solidFill>
                  <a:srgbClr val="333333"/>
                </a:solidFill>
                <a:effectLst/>
                <a:latin typeface="IRANSans_Medium"/>
                <a:cs typeface="Arial" panose="020B0604020202020204" pitchFamily="34" charset="0"/>
              </a:rPr>
              <a:t>كاربرد عملی رنگها</a:t>
            </a:r>
            <a:endParaRPr kumimoji="0" lang="en-US" altLang="en-US" sz="1300" b="0" i="0" u="none" strike="noStrike" cap="none" normalizeH="0" baseline="0" dirty="0" smtClean="0">
              <a:ln>
                <a:noFill/>
              </a:ln>
              <a:solidFill>
                <a:srgbClr val="333333"/>
              </a:solidFill>
              <a:effectLst/>
              <a:latin typeface="IRANSans_Medium"/>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dirty="0" smtClean="0">
              <a:ln>
                <a:noFill/>
              </a:ln>
              <a:solidFill>
                <a:srgbClr val="000000"/>
              </a:solidFill>
              <a:effectLst/>
              <a:latin typeface="IRANSans"/>
            </a:endParaRPr>
          </a:p>
        </p:txBody>
      </p:sp>
      <p:pic>
        <p:nvPicPr>
          <p:cNvPr id="4098" name="Picture 2" descr="نمودارهای سیستم رنگی مانس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583" y="417091"/>
            <a:ext cx="10636917" cy="58877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8457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556018" y="659717"/>
            <a:ext cx="11058659" cy="5624745"/>
          </a:xfrm>
          <a:prstGeom prst="rect">
            <a:avLst/>
          </a:prstGeom>
        </p:spPr>
        <p:txBody>
          <a:bodyPr wrap="square">
            <a:spAutoFit/>
          </a:bodyPr>
          <a:lstStyle/>
          <a:p>
            <a:pPr algn="just" rtl="1">
              <a:lnSpc>
                <a:spcPct val="107000"/>
              </a:lnSpc>
              <a:spcAft>
                <a:spcPts val="0"/>
              </a:spcAft>
            </a:pPr>
            <a:r>
              <a:rPr lang="ar-SA" sz="2400" dirty="0" smtClean="0">
                <a:latin typeface="Calibri" panose="020F0502020204030204" pitchFamily="34" charset="0"/>
                <a:ea typeface="Calibri" panose="020F0502020204030204" pitchFamily="34" charset="0"/>
                <a:cs typeface="B Nazanin" panose="00000400000000000000" pitchFamily="2" charset="-78"/>
              </a:rPr>
              <a:t>این سیستم، بیشترین استفاده را در دنیای صنعتی و در نزد م</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ندسان طراح دارد</a:t>
            </a:r>
            <a:r>
              <a:rPr lang="en-US"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آلبرت مانسل، یک </a:t>
            </a:r>
            <a:r>
              <a:rPr lang="fa-IR" sz="2400" dirty="0" smtClean="0">
                <a:latin typeface="Calibri" panose="020F0502020204030204" pitchFamily="34" charset="0"/>
                <a:ea typeface="Calibri" panose="020F0502020204030204" pitchFamily="34" charset="0"/>
                <a:cs typeface="B Nazanin" panose="00000400000000000000" pitchFamily="2" charset="-78"/>
              </a:rPr>
              <a:t>هن</a:t>
            </a:r>
            <a:r>
              <a:rPr lang="ar-SA" sz="2400" dirty="0" smtClean="0">
                <a:latin typeface="Calibri" panose="020F0502020204030204" pitchFamily="34" charset="0"/>
                <a:ea typeface="Calibri" panose="020F0502020204030204" pitchFamily="34" charset="0"/>
                <a:cs typeface="B Nazanin" panose="00000400000000000000" pitchFamily="2" charset="-78"/>
              </a:rPr>
              <a:t>رمند آمریکایی بود که در قرن نوزد</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م میزیست و این سیستم رنگ، از ابداعات اوست. در این سیستم، ھر سطح رنگی با سه بُعد اصلی، قابل شناسایی است و با تعریف رنگ، وضعیت آن رنگ در </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ر سه بعد توضیح داده میشود. این ابعاد، فام</a:t>
            </a:r>
            <a:r>
              <a:rPr lang="en-US" sz="2400" dirty="0" smtClean="0">
                <a:latin typeface="Calibri" panose="020F0502020204030204" pitchFamily="34" charset="0"/>
                <a:ea typeface="Calibri" panose="020F0502020204030204" pitchFamily="34" charset="0"/>
                <a:cs typeface="B Nazanin" panose="00000400000000000000" pitchFamily="2" charset="-78"/>
              </a:rPr>
              <a:t> (Hue</a:t>
            </a:r>
            <a:r>
              <a:rPr lang="ar-SA" sz="2400" dirty="0" smtClean="0">
                <a:latin typeface="Calibri" panose="020F0502020204030204" pitchFamily="34" charset="0"/>
                <a:ea typeface="Calibri" panose="020F0502020204030204" pitchFamily="34" charset="0"/>
                <a:cs typeface="B Nazanin" panose="00000400000000000000" pitchFamily="2" charset="-78"/>
              </a:rPr>
              <a:t>،</a:t>
            </a:r>
            <a:r>
              <a:rPr lang="en-US"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درخشندگی</a:t>
            </a:r>
            <a:r>
              <a:rPr lang="en-US" sz="2400" dirty="0" smtClean="0">
                <a:latin typeface="Calibri" panose="020F0502020204030204" pitchFamily="34" charset="0"/>
                <a:ea typeface="Calibri" panose="020F0502020204030204" pitchFamily="34" charset="0"/>
                <a:cs typeface="B Nazanin" panose="00000400000000000000" pitchFamily="2" charset="-78"/>
              </a:rPr>
              <a:t> (Value (</a:t>
            </a:r>
            <a:r>
              <a:rPr lang="ar-SA" sz="2400" dirty="0" smtClean="0">
                <a:latin typeface="Calibri" panose="020F0502020204030204" pitchFamily="34" charset="0"/>
                <a:ea typeface="Calibri" panose="020F0502020204030204" pitchFamily="34" charset="0"/>
                <a:cs typeface="B Nazanin" panose="00000400000000000000" pitchFamily="2" charset="-78"/>
              </a:rPr>
              <a:t>و اشباع</a:t>
            </a:r>
            <a:r>
              <a:rPr lang="en-US" sz="2400" dirty="0" smtClean="0">
                <a:latin typeface="Calibri" panose="020F0502020204030204" pitchFamily="34" charset="0"/>
                <a:ea typeface="Calibri" panose="020F0502020204030204" pitchFamily="34" charset="0"/>
                <a:cs typeface="B Nazanin" panose="00000400000000000000" pitchFamily="2" charset="-78"/>
              </a:rPr>
              <a:t> (Saturation (</a:t>
            </a:r>
            <a:r>
              <a:rPr lang="ar-SA" sz="2400" dirty="0" smtClean="0">
                <a:latin typeface="Calibri" panose="020F0502020204030204" pitchFamily="34" charset="0"/>
                <a:ea typeface="Calibri" panose="020F0502020204030204" pitchFamily="34" charset="0"/>
                <a:cs typeface="B Nazanin" panose="00000400000000000000" pitchFamily="2" charset="-78"/>
              </a:rPr>
              <a:t>یا خلوص رنگ نامیده میشوند</a:t>
            </a:r>
            <a:r>
              <a:rPr lang="en-US"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دو مدل رنگی معروف نیز وجود دارد که احتمالاً با نام آن</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 را شنیده باشد. مدل</a:t>
            </a:r>
            <a:r>
              <a:rPr lang="en-US" sz="2400" dirty="0" smtClean="0">
                <a:latin typeface="Calibri" panose="020F0502020204030204" pitchFamily="34" charset="0"/>
                <a:ea typeface="Calibri" panose="020F0502020204030204" pitchFamily="34" charset="0"/>
                <a:cs typeface="B Nazanin" panose="00000400000000000000" pitchFamily="2" charset="-78"/>
              </a:rPr>
              <a:t> RGB </a:t>
            </a:r>
            <a:r>
              <a:rPr lang="ar-SA" sz="2400" dirty="0" smtClean="0">
                <a:latin typeface="Calibri" panose="020F0502020204030204" pitchFamily="34" charset="0"/>
                <a:ea typeface="Calibri" panose="020F0502020204030204" pitchFamily="34" charset="0"/>
                <a:cs typeface="B Nazanin" panose="00000400000000000000" pitchFamily="2" charset="-78"/>
              </a:rPr>
              <a:t>و</a:t>
            </a:r>
            <a:r>
              <a:rPr lang="en-US" sz="2400" dirty="0" smtClean="0">
                <a:latin typeface="Calibri" panose="020F0502020204030204" pitchFamily="34" charset="0"/>
                <a:ea typeface="Calibri" panose="020F0502020204030204" pitchFamily="34" charset="0"/>
                <a:cs typeface="B Nazanin" panose="00000400000000000000" pitchFamily="2" charset="-78"/>
              </a:rPr>
              <a:t> CMYK</a:t>
            </a:r>
            <a:r>
              <a:rPr lang="ar-SA" sz="2400" dirty="0" smtClean="0">
                <a:latin typeface="Calibri" panose="020F0502020204030204" pitchFamily="34" charset="0"/>
                <a:ea typeface="Calibri" panose="020F0502020204030204" pitchFamily="34" charset="0"/>
                <a:cs typeface="B Nazanin" panose="00000400000000000000" pitchFamily="2" charset="-78"/>
              </a:rPr>
              <a:t>؛ مدل</a:t>
            </a:r>
            <a:r>
              <a:rPr lang="en-US" sz="2400" dirty="0" smtClean="0">
                <a:latin typeface="Calibri" panose="020F0502020204030204" pitchFamily="34" charset="0"/>
                <a:ea typeface="Calibri" panose="020F0502020204030204" pitchFamily="34" charset="0"/>
                <a:cs typeface="B Nazanin" panose="00000400000000000000" pitchFamily="2" charset="-78"/>
              </a:rPr>
              <a:t> RGB </a:t>
            </a:r>
            <a:r>
              <a:rPr lang="ar-SA" sz="2400" dirty="0" smtClean="0">
                <a:latin typeface="Calibri" panose="020F0502020204030204" pitchFamily="34" charset="0"/>
                <a:ea typeface="Calibri" panose="020F0502020204030204" pitchFamily="34" charset="0"/>
                <a:cs typeface="B Nazanin" panose="00000400000000000000" pitchFamily="2" charset="-78"/>
              </a:rPr>
              <a:t>برای سیستم</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ای نوری استفاده میشود، یعنی جایی که از نور برای تشکیل رنگ</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 استفاده میشود، مثلاً در صفحه</a:t>
            </a:r>
            <a:r>
              <a:rPr lang="fa-IR" sz="2400" dirty="0" smtClean="0">
                <a:latin typeface="Calibri" panose="020F0502020204030204" pitchFamily="34" charset="0"/>
                <a:ea typeface="Calibri" panose="020F0502020204030204" pitchFamily="34" charset="0"/>
                <a:cs typeface="B Nazanin" panose="00000400000000000000" pitchFamily="2" charset="-78"/>
              </a:rPr>
              <a:t> ه</a:t>
            </a:r>
            <a:r>
              <a:rPr lang="ar-SA" sz="2400" dirty="0" smtClean="0">
                <a:latin typeface="Calibri" panose="020F0502020204030204" pitchFamily="34" charset="0"/>
                <a:ea typeface="Calibri" panose="020F0502020204030204" pitchFamily="34" charset="0"/>
                <a:cs typeface="B Nazanin" panose="00000400000000000000" pitchFamily="2" charset="-78"/>
              </a:rPr>
              <a:t>ای نمایش دستگاه</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ای الکترونیکی در مقابل </a:t>
            </a:r>
            <a:r>
              <a:rPr lang="en-US" sz="2400" dirty="0" smtClean="0">
                <a:latin typeface="Calibri" panose="020F0502020204030204" pitchFamily="34" charset="0"/>
                <a:ea typeface="Calibri" panose="020F0502020204030204" pitchFamily="34" charset="0"/>
                <a:cs typeface="B Nazanin" panose="00000400000000000000" pitchFamily="2" charset="-78"/>
              </a:rPr>
              <a:t>CMYK </a:t>
            </a:r>
            <a:r>
              <a:rPr lang="ar-SA" sz="2400" dirty="0" smtClean="0">
                <a:latin typeface="Calibri" panose="020F0502020204030204" pitchFamily="34" charset="0"/>
                <a:ea typeface="Calibri" panose="020F0502020204030204" pitchFamily="34" charset="0"/>
                <a:cs typeface="B Nazanin" panose="00000400000000000000" pitchFamily="2" charset="-78"/>
              </a:rPr>
              <a:t>یک مدل رنگی است که بیشتر در چاپ استفاده میشود؛ و از ترکیب </a:t>
            </a:r>
            <a:r>
              <a:rPr lang="fa-IR" sz="2400" dirty="0" smtClean="0">
                <a:latin typeface="Calibri" panose="020F0502020204030204" pitchFamily="34" charset="0"/>
                <a:ea typeface="Calibri" panose="020F0502020204030204" pitchFamily="34" charset="0"/>
                <a:cs typeface="B Nazanin" panose="00000400000000000000" pitchFamily="2" charset="-78"/>
              </a:rPr>
              <a:t>۴</a:t>
            </a:r>
            <a:r>
              <a:rPr lang="ar-SA" sz="2400" dirty="0" smtClean="0">
                <a:latin typeface="Calibri" panose="020F0502020204030204" pitchFamily="34" charset="0"/>
                <a:ea typeface="Calibri" panose="020F0502020204030204" pitchFamily="34" charset="0"/>
                <a:cs typeface="B Nazanin" panose="00000400000000000000" pitchFamily="2" charset="-78"/>
              </a:rPr>
              <a:t> مرکب رنگھا را تولید میکند</a:t>
            </a:r>
            <a:r>
              <a:rPr lang="en-US"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بیش از این وارد بحث سیستم</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ای رنگی و طریقه شناسایی آن</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 نمیشویم، اما </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مین مقدار بدانید که نحوه تولید رنگ و دامن ٔه رنگی در دستگاه</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ای مختلف متفاوت است و این شروع چالش بزرگی برای م</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ندسین است</a:t>
            </a:r>
            <a:r>
              <a:rPr lang="en-US" sz="2400" dirty="0" smtClean="0">
                <a:latin typeface="Calibri" panose="020F0502020204030204" pitchFamily="34" charset="0"/>
                <a:ea typeface="Calibri" panose="020F0502020204030204" pitchFamily="34" charset="0"/>
                <a:cs typeface="B Nazanin" panose="00000400000000000000" pitchFamily="2" charset="-78"/>
              </a:rPr>
              <a:t>. </a:t>
            </a:r>
            <a:r>
              <a:rPr lang="ar-SA" sz="2400" dirty="0" smtClean="0">
                <a:latin typeface="Calibri" panose="020F0502020204030204" pitchFamily="34" charset="0"/>
                <a:ea typeface="Calibri" panose="020F0502020204030204" pitchFamily="34" charset="0"/>
                <a:cs typeface="B Nazanin" panose="00000400000000000000" pitchFamily="2" charset="-78"/>
              </a:rPr>
              <a:t>رنگ چیست؟ نسخ</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 قابل چاپ - رنگ چیست؟ - خبرگزاری علم وفر</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نگ ؛ سینا 2019/27/9 </a:t>
            </a:r>
            <a:r>
              <a:rPr lang="en-US" sz="2400" dirty="0" smtClean="0">
                <a:latin typeface="Calibri" panose="020F0502020204030204" pitchFamily="34" charset="0"/>
                <a:ea typeface="Calibri" panose="020F0502020204030204" pitchFamily="34" charset="0"/>
                <a:cs typeface="B Nazanin" panose="00000400000000000000" pitchFamily="2" charset="-78"/>
              </a:rPr>
              <a:t>https://sinapress.ir/news/print/28444 2/2 </a:t>
            </a:r>
            <a:r>
              <a:rPr lang="ar-SA" sz="2400" dirty="0" smtClean="0">
                <a:latin typeface="Calibri" panose="020F0502020204030204" pitchFamily="34" charset="0"/>
                <a:ea typeface="Calibri" panose="020F0502020204030204" pitchFamily="34" charset="0"/>
                <a:cs typeface="B Nazanin" panose="00000400000000000000" pitchFamily="2" charset="-78"/>
              </a:rPr>
              <a:t>اما </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مه این</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 بخشی از چیزی که ما میبینیم را تعیین میکند، درک اصلی ما از رنگ در مغز انجام میشود. فرایند تشخیص رنگ</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 در سلول</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ای چشم تا تحلیل و درک در مغز فرایند پیچیدهای است. جالب این است که در موجودات مختلف حتی در انسان</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ای مختلف این فرایند نتایج متفاوتی دارد. در واقع درک انسان</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 از رنگ</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ا بیشتر از آنکه تابع شرایط فیزیکی و بیرونی باشد، تابع مسائل فیزیولوژیکی خوا</a:t>
            </a:r>
            <a:r>
              <a:rPr lang="fa-IR" sz="2400" dirty="0" smtClean="0">
                <a:latin typeface="Calibri" panose="020F0502020204030204" pitchFamily="34" charset="0"/>
                <a:ea typeface="Calibri" panose="020F0502020204030204" pitchFamily="34" charset="0"/>
                <a:cs typeface="B Nazanin" panose="00000400000000000000" pitchFamily="2" charset="-78"/>
              </a:rPr>
              <a:t>ه</a:t>
            </a:r>
            <a:r>
              <a:rPr lang="ar-SA" sz="2400" dirty="0" smtClean="0">
                <a:latin typeface="Calibri" panose="020F0502020204030204" pitchFamily="34" charset="0"/>
                <a:ea typeface="Calibri" panose="020F0502020204030204" pitchFamily="34" charset="0"/>
                <a:cs typeface="B Nazanin" panose="00000400000000000000" pitchFamily="2" charset="-78"/>
              </a:rPr>
              <a:t>د بود</a:t>
            </a:r>
            <a:endParaRPr lang="en-US" sz="2400" dirty="0">
              <a:effectLst/>
              <a:latin typeface="Calibri" panose="020F0502020204030204" pitchFamily="34" charset="0"/>
              <a:ea typeface="Calibri" panose="020F0502020204030204" pitchFamily="34" charset="0"/>
              <a:cs typeface="B Nazanin" panose="00000400000000000000" pitchFamily="2" charset="-78"/>
            </a:endParaRPr>
          </a:p>
        </p:txBody>
      </p:sp>
      <p:sp>
        <p:nvSpPr>
          <p:cNvPr id="5" name="Rectangle 4"/>
          <p:cNvSpPr/>
          <p:nvPr/>
        </p:nvSpPr>
        <p:spPr>
          <a:xfrm>
            <a:off x="4660920" y="198052"/>
            <a:ext cx="2848857" cy="461665"/>
          </a:xfrm>
          <a:prstGeom prst="rect">
            <a:avLst/>
          </a:prstGeom>
        </p:spPr>
        <p:txBody>
          <a:bodyPr wrap="none">
            <a:spAutoFit/>
          </a:bodyPr>
          <a:lstStyle/>
          <a:p>
            <a:pPr algn="r" rtl="1"/>
            <a:r>
              <a:rPr lang="ar-SA" sz="2400" dirty="0">
                <a:solidFill>
                  <a:srgbClr val="FF0000"/>
                </a:solidFill>
                <a:latin typeface="Calibri" panose="020F0502020204030204" pitchFamily="34" charset="0"/>
                <a:ea typeface="Calibri" panose="020F0502020204030204" pitchFamily="34" charset="0"/>
                <a:cs typeface="B Nazanin" panose="00000400000000000000" pitchFamily="2" charset="-78"/>
              </a:rPr>
              <a:t>سیستم مانسل</a:t>
            </a:r>
            <a:r>
              <a:rPr lang="en-US" sz="2400" dirty="0">
                <a:solidFill>
                  <a:srgbClr val="FF0000"/>
                </a:solidFill>
                <a:latin typeface="Calibri" panose="020F0502020204030204" pitchFamily="34" charset="0"/>
                <a:ea typeface="Calibri" panose="020F0502020204030204" pitchFamily="34" charset="0"/>
                <a:cs typeface="B Nazanin" panose="00000400000000000000" pitchFamily="2" charset="-78"/>
              </a:rPr>
              <a:t> (</a:t>
            </a:r>
            <a:r>
              <a:rPr lang="en-US" sz="2400" dirty="0" err="1">
                <a:solidFill>
                  <a:srgbClr val="FF0000"/>
                </a:solidFill>
                <a:latin typeface="Calibri" panose="020F0502020204030204" pitchFamily="34" charset="0"/>
                <a:ea typeface="Calibri" panose="020F0502020204030204" pitchFamily="34" charset="0"/>
                <a:cs typeface="B Nazanin" panose="00000400000000000000" pitchFamily="2" charset="-78"/>
              </a:rPr>
              <a:t>Munsell</a:t>
            </a:r>
            <a:r>
              <a:rPr lang="en-US" sz="2400" dirty="0">
                <a:solidFill>
                  <a:srgbClr val="FF0000"/>
                </a:solidFill>
                <a:latin typeface="Calibri" panose="020F0502020204030204" pitchFamily="34" charset="0"/>
                <a:ea typeface="Calibri" panose="020F0502020204030204" pitchFamily="34" charset="0"/>
                <a:cs typeface="B Nazanin" panose="00000400000000000000" pitchFamily="2" charset="-78"/>
              </a:rPr>
              <a:t> (</a:t>
            </a:r>
            <a:endParaRPr lang="en-US" sz="2400" dirty="0">
              <a:solidFill>
                <a:srgbClr val="FF0000"/>
              </a:solidFill>
            </a:endParaRPr>
          </a:p>
        </p:txBody>
      </p:sp>
    </p:spTree>
    <p:extLst>
      <p:ext uri="{BB962C8B-B14F-4D97-AF65-F5344CB8AC3E}">
        <p14:creationId xmlns:p14="http://schemas.microsoft.com/office/powerpoint/2010/main" val="26838416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5588188" y="46372"/>
            <a:ext cx="768659" cy="637506"/>
          </a:xfrm>
          <a:prstGeom prst="rect">
            <a:avLst/>
          </a:prstGeom>
        </p:spPr>
      </p:pic>
      <p:pic>
        <p:nvPicPr>
          <p:cNvPr id="5" name="Picture 4"/>
          <p:cNvPicPr>
            <a:picLocks noChangeAspect="1"/>
          </p:cNvPicPr>
          <p:nvPr/>
        </p:nvPicPr>
        <p:blipFill>
          <a:blip r:embed="rId4">
            <a:lum bright="-20000" contrast="40000"/>
          </a:blip>
          <a:stretch>
            <a:fillRect/>
          </a:stretch>
        </p:blipFill>
        <p:spPr>
          <a:xfrm>
            <a:off x="812099" y="683878"/>
            <a:ext cx="10541701" cy="4780800"/>
          </a:xfrm>
          <a:prstGeom prst="rect">
            <a:avLst/>
          </a:prstGeom>
        </p:spPr>
      </p:pic>
    </p:spTree>
    <p:extLst>
      <p:ext uri="{BB962C8B-B14F-4D97-AF65-F5344CB8AC3E}">
        <p14:creationId xmlns:p14="http://schemas.microsoft.com/office/powerpoint/2010/main" val="15748848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092610" y="1750740"/>
            <a:ext cx="6006780" cy="3356520"/>
          </a:xfrm>
          <a:prstGeom prst="rect">
            <a:avLst/>
          </a:prstGeom>
        </p:spPr>
      </p:pic>
    </p:spTree>
    <p:extLst>
      <p:ext uri="{BB962C8B-B14F-4D97-AF65-F5344CB8AC3E}">
        <p14:creationId xmlns:p14="http://schemas.microsoft.com/office/powerpoint/2010/main" val="3000754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136265" y="73207"/>
            <a:ext cx="1744037" cy="727778"/>
          </a:xfrm>
          <a:prstGeom prst="rect">
            <a:avLst/>
          </a:prstGeom>
        </p:spPr>
      </p:pic>
      <p:pic>
        <p:nvPicPr>
          <p:cNvPr id="5" name="Picture 4"/>
          <p:cNvPicPr>
            <a:picLocks noChangeAspect="1"/>
          </p:cNvPicPr>
          <p:nvPr/>
        </p:nvPicPr>
        <p:blipFill>
          <a:blip r:embed="rId4"/>
          <a:stretch>
            <a:fillRect/>
          </a:stretch>
        </p:blipFill>
        <p:spPr>
          <a:xfrm>
            <a:off x="512914" y="800985"/>
            <a:ext cx="10541701" cy="2868480"/>
          </a:xfrm>
          <a:prstGeom prst="rect">
            <a:avLst/>
          </a:prstGeom>
        </p:spPr>
      </p:pic>
      <p:pic>
        <p:nvPicPr>
          <p:cNvPr id="6" name="Picture 5"/>
          <p:cNvPicPr>
            <a:picLocks noChangeAspect="1"/>
          </p:cNvPicPr>
          <p:nvPr/>
        </p:nvPicPr>
        <p:blipFill>
          <a:blip r:embed="rId5"/>
          <a:stretch>
            <a:fillRect/>
          </a:stretch>
        </p:blipFill>
        <p:spPr>
          <a:xfrm>
            <a:off x="4829044" y="3221265"/>
            <a:ext cx="1909440" cy="448200"/>
          </a:xfrm>
          <a:prstGeom prst="rect">
            <a:avLst/>
          </a:prstGeom>
        </p:spPr>
      </p:pic>
      <p:pic>
        <p:nvPicPr>
          <p:cNvPr id="7" name="Picture 6"/>
          <p:cNvPicPr>
            <a:picLocks noChangeAspect="1"/>
          </p:cNvPicPr>
          <p:nvPr/>
        </p:nvPicPr>
        <p:blipFill>
          <a:blip r:embed="rId6"/>
          <a:stretch>
            <a:fillRect/>
          </a:stretch>
        </p:blipFill>
        <p:spPr>
          <a:xfrm>
            <a:off x="816992" y="3669465"/>
            <a:ext cx="10382581" cy="488040"/>
          </a:xfrm>
          <a:prstGeom prst="rect">
            <a:avLst/>
          </a:prstGeom>
        </p:spPr>
      </p:pic>
      <p:pic>
        <p:nvPicPr>
          <p:cNvPr id="8" name="Picture 7"/>
          <p:cNvPicPr>
            <a:picLocks noChangeAspect="1"/>
          </p:cNvPicPr>
          <p:nvPr/>
        </p:nvPicPr>
        <p:blipFill>
          <a:blip r:embed="rId7"/>
          <a:stretch>
            <a:fillRect/>
          </a:stretch>
        </p:blipFill>
        <p:spPr>
          <a:xfrm>
            <a:off x="838200" y="4214843"/>
            <a:ext cx="10621261" cy="2410320"/>
          </a:xfrm>
          <a:prstGeom prst="rect">
            <a:avLst/>
          </a:prstGeom>
        </p:spPr>
      </p:pic>
    </p:spTree>
    <p:extLst>
      <p:ext uri="{BB962C8B-B14F-4D97-AF65-F5344CB8AC3E}">
        <p14:creationId xmlns:p14="http://schemas.microsoft.com/office/powerpoint/2010/main" val="4127522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218513" y="230188"/>
            <a:ext cx="3978000" cy="627480"/>
          </a:xfrm>
          <a:prstGeom prst="rect">
            <a:avLst/>
          </a:prstGeom>
        </p:spPr>
      </p:pic>
      <p:pic>
        <p:nvPicPr>
          <p:cNvPr id="5" name="Picture 4"/>
          <p:cNvPicPr>
            <a:picLocks noChangeAspect="1"/>
          </p:cNvPicPr>
          <p:nvPr/>
        </p:nvPicPr>
        <p:blipFill>
          <a:blip r:embed="rId4"/>
          <a:stretch>
            <a:fillRect/>
          </a:stretch>
        </p:blipFill>
        <p:spPr>
          <a:xfrm>
            <a:off x="1068973" y="777557"/>
            <a:ext cx="9669651" cy="5607137"/>
          </a:xfrm>
          <a:prstGeom prst="rect">
            <a:avLst/>
          </a:prstGeom>
        </p:spPr>
      </p:pic>
      <p:pic>
        <p:nvPicPr>
          <p:cNvPr id="6" name="Picture 5"/>
          <p:cNvPicPr>
            <a:picLocks noChangeAspect="1"/>
          </p:cNvPicPr>
          <p:nvPr/>
        </p:nvPicPr>
        <p:blipFill>
          <a:blip r:embed="rId5"/>
          <a:stretch>
            <a:fillRect/>
          </a:stretch>
        </p:blipFill>
        <p:spPr>
          <a:xfrm>
            <a:off x="33387" y="6173358"/>
            <a:ext cx="6174126" cy="623768"/>
          </a:xfrm>
          <a:prstGeom prst="rect">
            <a:avLst/>
          </a:prstGeom>
        </p:spPr>
      </p:pic>
    </p:spTree>
    <p:extLst>
      <p:ext uri="{BB962C8B-B14F-4D97-AF65-F5344CB8AC3E}">
        <p14:creationId xmlns:p14="http://schemas.microsoft.com/office/powerpoint/2010/main" val="26532632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3690617" y="0"/>
            <a:ext cx="8330400" cy="927877"/>
          </a:xfrm>
          <a:prstGeom prst="rect">
            <a:avLst/>
          </a:prstGeom>
        </p:spPr>
      </p:pic>
      <p:pic>
        <p:nvPicPr>
          <p:cNvPr id="5" name="Picture 4"/>
          <p:cNvPicPr>
            <a:picLocks noChangeAspect="1"/>
          </p:cNvPicPr>
          <p:nvPr/>
        </p:nvPicPr>
        <p:blipFill>
          <a:blip r:embed="rId4"/>
          <a:stretch>
            <a:fillRect/>
          </a:stretch>
        </p:blipFill>
        <p:spPr>
          <a:xfrm>
            <a:off x="310717" y="355407"/>
            <a:ext cx="4728924" cy="1344998"/>
          </a:xfrm>
          <a:prstGeom prst="rect">
            <a:avLst/>
          </a:prstGeom>
        </p:spPr>
      </p:pic>
      <p:pic>
        <p:nvPicPr>
          <p:cNvPr id="6" name="Picture 5"/>
          <p:cNvPicPr>
            <a:picLocks noChangeAspect="1"/>
          </p:cNvPicPr>
          <p:nvPr/>
        </p:nvPicPr>
        <p:blipFill>
          <a:blip r:embed="rId5"/>
          <a:stretch>
            <a:fillRect/>
          </a:stretch>
        </p:blipFill>
        <p:spPr>
          <a:xfrm>
            <a:off x="1080017" y="1690688"/>
            <a:ext cx="7116704" cy="5089252"/>
          </a:xfrm>
          <a:prstGeom prst="rect">
            <a:avLst/>
          </a:prstGeom>
        </p:spPr>
      </p:pic>
    </p:spTree>
    <p:extLst>
      <p:ext uri="{BB962C8B-B14F-4D97-AF65-F5344CB8AC3E}">
        <p14:creationId xmlns:p14="http://schemas.microsoft.com/office/powerpoint/2010/main" val="17987649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039502" y="-6123"/>
            <a:ext cx="4336020" cy="607560"/>
          </a:xfrm>
          <a:prstGeom prst="rect">
            <a:avLst/>
          </a:prstGeom>
        </p:spPr>
      </p:pic>
      <p:pic>
        <p:nvPicPr>
          <p:cNvPr id="5" name="Picture 4"/>
          <p:cNvPicPr>
            <a:picLocks noChangeAspect="1"/>
          </p:cNvPicPr>
          <p:nvPr/>
        </p:nvPicPr>
        <p:blipFill>
          <a:blip r:embed="rId4"/>
          <a:stretch>
            <a:fillRect/>
          </a:stretch>
        </p:blipFill>
        <p:spPr>
          <a:xfrm>
            <a:off x="328169" y="736374"/>
            <a:ext cx="10621261" cy="3266880"/>
          </a:xfrm>
          <a:prstGeom prst="rect">
            <a:avLst/>
          </a:prstGeom>
        </p:spPr>
      </p:pic>
    </p:spTree>
    <p:extLst>
      <p:ext uri="{BB962C8B-B14F-4D97-AF65-F5344CB8AC3E}">
        <p14:creationId xmlns:p14="http://schemas.microsoft.com/office/powerpoint/2010/main" val="10258483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617582" y="0"/>
            <a:ext cx="8574418" cy="3029426"/>
          </a:xfrm>
          <a:prstGeom prst="rect">
            <a:avLst/>
          </a:prstGeom>
        </p:spPr>
      </p:pic>
      <p:pic>
        <p:nvPicPr>
          <p:cNvPr id="5" name="Picture 4"/>
          <p:cNvPicPr>
            <a:picLocks noChangeAspect="1"/>
          </p:cNvPicPr>
          <p:nvPr/>
        </p:nvPicPr>
        <p:blipFill>
          <a:blip r:embed="rId4"/>
          <a:stretch>
            <a:fillRect/>
          </a:stretch>
        </p:blipFill>
        <p:spPr>
          <a:xfrm>
            <a:off x="607861" y="3015150"/>
            <a:ext cx="9004490" cy="3842850"/>
          </a:xfrm>
          <a:prstGeom prst="rect">
            <a:avLst/>
          </a:prstGeom>
        </p:spPr>
      </p:pic>
    </p:spTree>
    <p:extLst>
      <p:ext uri="{BB962C8B-B14F-4D97-AF65-F5344CB8AC3E}">
        <p14:creationId xmlns:p14="http://schemas.microsoft.com/office/powerpoint/2010/main" val="1970075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748288" y="19588"/>
            <a:ext cx="9871283" cy="3342200"/>
          </a:xfrm>
          <a:prstGeom prst="rect">
            <a:avLst/>
          </a:prstGeom>
        </p:spPr>
      </p:pic>
      <p:pic>
        <p:nvPicPr>
          <p:cNvPr id="5" name="Picture 4"/>
          <p:cNvPicPr>
            <a:picLocks noChangeAspect="1"/>
          </p:cNvPicPr>
          <p:nvPr/>
        </p:nvPicPr>
        <p:blipFill>
          <a:blip r:embed="rId4"/>
          <a:stretch>
            <a:fillRect/>
          </a:stretch>
        </p:blipFill>
        <p:spPr>
          <a:xfrm>
            <a:off x="106005" y="2906722"/>
            <a:ext cx="8090141" cy="3508142"/>
          </a:xfrm>
          <a:prstGeom prst="rect">
            <a:avLst/>
          </a:prstGeom>
        </p:spPr>
      </p:pic>
    </p:spTree>
    <p:extLst>
      <p:ext uri="{BB962C8B-B14F-4D97-AF65-F5344CB8AC3E}">
        <p14:creationId xmlns:p14="http://schemas.microsoft.com/office/powerpoint/2010/main" val="922714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51879" y="0"/>
            <a:ext cx="10501921" cy="2390400"/>
          </a:xfrm>
          <a:prstGeom prst="rect">
            <a:avLst/>
          </a:prstGeom>
        </p:spPr>
      </p:pic>
      <p:pic>
        <p:nvPicPr>
          <p:cNvPr id="5" name="Picture 4"/>
          <p:cNvPicPr>
            <a:picLocks noChangeAspect="1"/>
          </p:cNvPicPr>
          <p:nvPr/>
        </p:nvPicPr>
        <p:blipFill>
          <a:blip r:embed="rId4"/>
          <a:stretch>
            <a:fillRect/>
          </a:stretch>
        </p:blipFill>
        <p:spPr>
          <a:xfrm>
            <a:off x="851879" y="2390401"/>
            <a:ext cx="10042862" cy="4320346"/>
          </a:xfrm>
          <a:prstGeom prst="rect">
            <a:avLst/>
          </a:prstGeom>
        </p:spPr>
      </p:pic>
    </p:spTree>
    <p:extLst>
      <p:ext uri="{BB962C8B-B14F-4D97-AF65-F5344CB8AC3E}">
        <p14:creationId xmlns:p14="http://schemas.microsoft.com/office/powerpoint/2010/main" val="1439501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1971768" y="0"/>
            <a:ext cx="7740944" cy="6367171"/>
          </a:xfrm>
          <a:prstGeom prst="rect">
            <a:avLst/>
          </a:prstGeom>
        </p:spPr>
      </p:pic>
    </p:spTree>
    <p:extLst>
      <p:ext uri="{BB962C8B-B14F-4D97-AF65-F5344CB8AC3E}">
        <p14:creationId xmlns:p14="http://schemas.microsoft.com/office/powerpoint/2010/main" val="1127089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401960" y="1178655"/>
            <a:ext cx="7898158" cy="5547105"/>
          </a:xfrm>
          <a:prstGeom prst="rect">
            <a:avLst/>
          </a:prstGeom>
        </p:spPr>
      </p:pic>
      <p:pic>
        <p:nvPicPr>
          <p:cNvPr id="5" name="Picture 4"/>
          <p:cNvPicPr>
            <a:picLocks noChangeAspect="1"/>
          </p:cNvPicPr>
          <p:nvPr/>
        </p:nvPicPr>
        <p:blipFill>
          <a:blip r:embed="rId4"/>
          <a:stretch>
            <a:fillRect/>
          </a:stretch>
        </p:blipFill>
        <p:spPr>
          <a:xfrm>
            <a:off x="2956534" y="207664"/>
            <a:ext cx="8760304" cy="1033662"/>
          </a:xfrm>
          <a:prstGeom prst="rect">
            <a:avLst/>
          </a:prstGeom>
        </p:spPr>
      </p:pic>
    </p:spTree>
    <p:extLst>
      <p:ext uri="{BB962C8B-B14F-4D97-AF65-F5344CB8AC3E}">
        <p14:creationId xmlns:p14="http://schemas.microsoft.com/office/powerpoint/2010/main" val="121137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tretch>
            <a:fillRect/>
          </a:stretch>
        </p:blipFill>
        <p:spPr>
          <a:xfrm>
            <a:off x="838200" y="703765"/>
            <a:ext cx="10515600" cy="3638678"/>
          </a:xfrm>
          <a:prstGeom prst="rect">
            <a:avLst/>
          </a:prstGeom>
        </p:spPr>
      </p:pic>
      <p:pic>
        <p:nvPicPr>
          <p:cNvPr id="4" name="Picture 3"/>
          <p:cNvPicPr>
            <a:picLocks noChangeAspect="1"/>
          </p:cNvPicPr>
          <p:nvPr/>
        </p:nvPicPr>
        <p:blipFill>
          <a:blip r:embed="rId4"/>
          <a:stretch>
            <a:fillRect/>
          </a:stretch>
        </p:blipFill>
        <p:spPr>
          <a:xfrm>
            <a:off x="4230845" y="26485"/>
            <a:ext cx="3261960" cy="677280"/>
          </a:xfrm>
          <a:prstGeom prst="rect">
            <a:avLst/>
          </a:prstGeom>
        </p:spPr>
      </p:pic>
    </p:spTree>
    <p:extLst>
      <p:ext uri="{BB962C8B-B14F-4D97-AF65-F5344CB8AC3E}">
        <p14:creationId xmlns:p14="http://schemas.microsoft.com/office/powerpoint/2010/main" val="455263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365300" y="260986"/>
            <a:ext cx="4375800" cy="766920"/>
          </a:xfrm>
          <a:prstGeom prst="rect">
            <a:avLst/>
          </a:prstGeom>
        </p:spPr>
      </p:pic>
      <p:pic>
        <p:nvPicPr>
          <p:cNvPr id="5" name="Picture 4"/>
          <p:cNvPicPr>
            <a:picLocks noChangeAspect="1"/>
          </p:cNvPicPr>
          <p:nvPr/>
        </p:nvPicPr>
        <p:blipFill>
          <a:blip r:embed="rId4"/>
          <a:stretch>
            <a:fillRect/>
          </a:stretch>
        </p:blipFill>
        <p:spPr>
          <a:xfrm>
            <a:off x="651555" y="865674"/>
            <a:ext cx="10621261" cy="3007920"/>
          </a:xfrm>
          <a:prstGeom prst="rect">
            <a:avLst/>
          </a:prstGeom>
        </p:spPr>
      </p:pic>
      <p:pic>
        <p:nvPicPr>
          <p:cNvPr id="6" name="Picture 5"/>
          <p:cNvPicPr>
            <a:picLocks noChangeAspect="1"/>
          </p:cNvPicPr>
          <p:nvPr/>
        </p:nvPicPr>
        <p:blipFill>
          <a:blip r:embed="rId5"/>
          <a:stretch>
            <a:fillRect/>
          </a:stretch>
        </p:blipFill>
        <p:spPr>
          <a:xfrm>
            <a:off x="1038743" y="3873594"/>
            <a:ext cx="7995781" cy="2848560"/>
          </a:xfrm>
          <a:prstGeom prst="rect">
            <a:avLst/>
          </a:prstGeom>
        </p:spPr>
      </p:pic>
    </p:spTree>
    <p:extLst>
      <p:ext uri="{BB962C8B-B14F-4D97-AF65-F5344CB8AC3E}">
        <p14:creationId xmlns:p14="http://schemas.microsoft.com/office/powerpoint/2010/main" val="28867074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785369" y="1297560"/>
            <a:ext cx="10621261" cy="4262880"/>
          </a:xfrm>
          <a:prstGeom prst="rect">
            <a:avLst/>
          </a:prstGeom>
        </p:spPr>
      </p:pic>
    </p:spTree>
    <p:extLst>
      <p:ext uri="{BB962C8B-B14F-4D97-AF65-F5344CB8AC3E}">
        <p14:creationId xmlns:p14="http://schemas.microsoft.com/office/powerpoint/2010/main" val="24361637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5137956" y="0"/>
            <a:ext cx="1670760" cy="822742"/>
          </a:xfrm>
          <a:prstGeom prst="rect">
            <a:avLst/>
          </a:prstGeom>
        </p:spPr>
      </p:pic>
      <p:pic>
        <p:nvPicPr>
          <p:cNvPr id="5" name="Picture 4"/>
          <p:cNvPicPr>
            <a:picLocks noChangeAspect="1"/>
          </p:cNvPicPr>
          <p:nvPr/>
        </p:nvPicPr>
        <p:blipFill>
          <a:blip r:embed="rId4"/>
          <a:stretch>
            <a:fillRect/>
          </a:stretch>
        </p:blipFill>
        <p:spPr>
          <a:xfrm>
            <a:off x="662705" y="822742"/>
            <a:ext cx="10621261" cy="4242960"/>
          </a:xfrm>
          <a:prstGeom prst="rect">
            <a:avLst/>
          </a:prstGeom>
        </p:spPr>
      </p:pic>
    </p:spTree>
    <p:extLst>
      <p:ext uri="{BB962C8B-B14F-4D97-AF65-F5344CB8AC3E}">
        <p14:creationId xmlns:p14="http://schemas.microsoft.com/office/powerpoint/2010/main" val="22491794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067220" y="118213"/>
            <a:ext cx="4057560" cy="766920"/>
          </a:xfrm>
          <a:prstGeom prst="rect">
            <a:avLst/>
          </a:prstGeom>
        </p:spPr>
      </p:pic>
      <p:pic>
        <p:nvPicPr>
          <p:cNvPr id="5" name="Picture 4"/>
          <p:cNvPicPr>
            <a:picLocks noChangeAspect="1"/>
          </p:cNvPicPr>
          <p:nvPr/>
        </p:nvPicPr>
        <p:blipFill>
          <a:blip r:embed="rId4"/>
          <a:stretch>
            <a:fillRect/>
          </a:stretch>
        </p:blipFill>
        <p:spPr>
          <a:xfrm>
            <a:off x="478870" y="824168"/>
            <a:ext cx="10661041" cy="1733040"/>
          </a:xfrm>
          <a:prstGeom prst="rect">
            <a:avLst/>
          </a:prstGeom>
        </p:spPr>
      </p:pic>
      <p:pic>
        <p:nvPicPr>
          <p:cNvPr id="6" name="Picture 5"/>
          <p:cNvPicPr>
            <a:picLocks noChangeAspect="1"/>
          </p:cNvPicPr>
          <p:nvPr/>
        </p:nvPicPr>
        <p:blipFill>
          <a:blip r:embed="rId5"/>
          <a:stretch>
            <a:fillRect/>
          </a:stretch>
        </p:blipFill>
        <p:spPr>
          <a:xfrm>
            <a:off x="359531" y="2462474"/>
            <a:ext cx="10899721" cy="3944160"/>
          </a:xfrm>
          <a:prstGeom prst="rect">
            <a:avLst/>
          </a:prstGeom>
        </p:spPr>
      </p:pic>
    </p:spTree>
    <p:extLst>
      <p:ext uri="{BB962C8B-B14F-4D97-AF65-F5344CB8AC3E}">
        <p14:creationId xmlns:p14="http://schemas.microsoft.com/office/powerpoint/2010/main" val="6425937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35665" y="0"/>
            <a:ext cx="7920669" cy="6858000"/>
          </a:xfrm>
          <a:prstGeom prst="rect">
            <a:avLst/>
          </a:prstGeom>
        </p:spPr>
      </p:pic>
    </p:spTree>
    <p:extLst>
      <p:ext uri="{BB962C8B-B14F-4D97-AF65-F5344CB8AC3E}">
        <p14:creationId xmlns:p14="http://schemas.microsoft.com/office/powerpoint/2010/main" val="37589180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249401" y="306248"/>
            <a:ext cx="7916221" cy="1384440"/>
          </a:xfrm>
          <a:prstGeom prst="rect">
            <a:avLst/>
          </a:prstGeom>
        </p:spPr>
      </p:pic>
      <p:pic>
        <p:nvPicPr>
          <p:cNvPr id="5" name="Picture 4"/>
          <p:cNvPicPr>
            <a:picLocks noChangeAspect="1"/>
          </p:cNvPicPr>
          <p:nvPr/>
        </p:nvPicPr>
        <p:blipFill>
          <a:blip r:embed="rId4"/>
          <a:stretch>
            <a:fillRect/>
          </a:stretch>
        </p:blipFill>
        <p:spPr>
          <a:xfrm>
            <a:off x="2058329" y="1690688"/>
            <a:ext cx="8075341" cy="5159280"/>
          </a:xfrm>
          <a:prstGeom prst="rect">
            <a:avLst/>
          </a:prstGeom>
        </p:spPr>
      </p:pic>
    </p:spTree>
    <p:extLst>
      <p:ext uri="{BB962C8B-B14F-4D97-AF65-F5344CB8AC3E}">
        <p14:creationId xmlns:p14="http://schemas.microsoft.com/office/powerpoint/2010/main" val="33678942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20574" y="0"/>
            <a:ext cx="7950852" cy="6858000"/>
          </a:xfrm>
          <a:prstGeom prst="rect">
            <a:avLst/>
          </a:prstGeom>
        </p:spPr>
      </p:pic>
    </p:spTree>
    <p:extLst>
      <p:ext uri="{BB962C8B-B14F-4D97-AF65-F5344CB8AC3E}">
        <p14:creationId xmlns:p14="http://schemas.microsoft.com/office/powerpoint/2010/main" val="84715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38201" y="646771"/>
            <a:ext cx="10261950" cy="5705483"/>
          </a:xfrm>
          <a:prstGeom prst="rect">
            <a:avLst/>
          </a:prstGeom>
        </p:spPr>
      </p:pic>
    </p:spTree>
    <p:extLst>
      <p:ext uri="{BB962C8B-B14F-4D97-AF65-F5344CB8AC3E}">
        <p14:creationId xmlns:p14="http://schemas.microsoft.com/office/powerpoint/2010/main" val="9508897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5349839" y="116160"/>
            <a:ext cx="6842161" cy="2968080"/>
          </a:xfrm>
          <a:prstGeom prst="rect">
            <a:avLst/>
          </a:prstGeom>
        </p:spPr>
      </p:pic>
      <p:pic>
        <p:nvPicPr>
          <p:cNvPr id="5" name="Picture 4"/>
          <p:cNvPicPr>
            <a:picLocks noChangeAspect="1"/>
          </p:cNvPicPr>
          <p:nvPr/>
        </p:nvPicPr>
        <p:blipFill>
          <a:blip r:embed="rId4"/>
          <a:stretch>
            <a:fillRect/>
          </a:stretch>
        </p:blipFill>
        <p:spPr>
          <a:xfrm>
            <a:off x="403123" y="3084240"/>
            <a:ext cx="7995781" cy="3715080"/>
          </a:xfrm>
          <a:prstGeom prst="rect">
            <a:avLst/>
          </a:prstGeom>
        </p:spPr>
      </p:pic>
    </p:spTree>
    <p:extLst>
      <p:ext uri="{BB962C8B-B14F-4D97-AF65-F5344CB8AC3E}">
        <p14:creationId xmlns:p14="http://schemas.microsoft.com/office/powerpoint/2010/main" val="23633016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235999" y="0"/>
            <a:ext cx="7956001" cy="5059680"/>
          </a:xfrm>
          <a:prstGeom prst="rect">
            <a:avLst/>
          </a:prstGeom>
        </p:spPr>
      </p:pic>
      <p:pic>
        <p:nvPicPr>
          <p:cNvPr id="5" name="Picture 4"/>
          <p:cNvPicPr>
            <a:picLocks noChangeAspect="1"/>
          </p:cNvPicPr>
          <p:nvPr/>
        </p:nvPicPr>
        <p:blipFill>
          <a:blip r:embed="rId4"/>
          <a:stretch>
            <a:fillRect/>
          </a:stretch>
        </p:blipFill>
        <p:spPr>
          <a:xfrm>
            <a:off x="-33436" y="4493941"/>
            <a:ext cx="6643672" cy="2355143"/>
          </a:xfrm>
          <a:prstGeom prst="rect">
            <a:avLst/>
          </a:prstGeom>
        </p:spPr>
      </p:pic>
    </p:spTree>
    <p:extLst>
      <p:ext uri="{BB962C8B-B14F-4D97-AF65-F5344CB8AC3E}">
        <p14:creationId xmlns:p14="http://schemas.microsoft.com/office/powerpoint/2010/main" val="5485960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028486" y="0"/>
            <a:ext cx="9163514" cy="3088298"/>
          </a:xfrm>
          <a:prstGeom prst="rect">
            <a:avLst/>
          </a:prstGeom>
        </p:spPr>
      </p:pic>
      <p:pic>
        <p:nvPicPr>
          <p:cNvPr id="5" name="Picture 4"/>
          <p:cNvPicPr>
            <a:picLocks noChangeAspect="1"/>
          </p:cNvPicPr>
          <p:nvPr/>
        </p:nvPicPr>
        <p:blipFill>
          <a:blip r:embed="rId4"/>
          <a:stretch>
            <a:fillRect/>
          </a:stretch>
        </p:blipFill>
        <p:spPr>
          <a:xfrm>
            <a:off x="838200" y="2584484"/>
            <a:ext cx="9099889" cy="612474"/>
          </a:xfrm>
          <a:prstGeom prst="rect">
            <a:avLst/>
          </a:prstGeom>
        </p:spPr>
      </p:pic>
      <p:pic>
        <p:nvPicPr>
          <p:cNvPr id="6" name="Picture 5"/>
          <p:cNvPicPr>
            <a:picLocks noChangeAspect="1"/>
          </p:cNvPicPr>
          <p:nvPr/>
        </p:nvPicPr>
        <p:blipFill>
          <a:blip r:embed="rId5"/>
          <a:stretch>
            <a:fillRect/>
          </a:stretch>
        </p:blipFill>
        <p:spPr>
          <a:xfrm>
            <a:off x="1114829" y="3080368"/>
            <a:ext cx="8823260" cy="3777632"/>
          </a:xfrm>
          <a:prstGeom prst="rect">
            <a:avLst/>
          </a:prstGeom>
        </p:spPr>
      </p:pic>
    </p:spTree>
    <p:extLst>
      <p:ext uri="{BB962C8B-B14F-4D97-AF65-F5344CB8AC3E}">
        <p14:creationId xmlns:p14="http://schemas.microsoft.com/office/powerpoint/2010/main" val="7477191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55194" y="535259"/>
            <a:ext cx="9076030" cy="4297367"/>
          </a:xfrm>
          <a:prstGeom prst="rect">
            <a:avLst/>
          </a:prstGeom>
        </p:spPr>
      </p:pic>
    </p:spTree>
    <p:extLst>
      <p:ext uri="{BB962C8B-B14F-4D97-AF65-F5344CB8AC3E}">
        <p14:creationId xmlns:p14="http://schemas.microsoft.com/office/powerpoint/2010/main" val="7533108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618606" y="446048"/>
            <a:ext cx="8725959" cy="4826081"/>
          </a:xfrm>
          <a:prstGeom prst="rect">
            <a:avLst/>
          </a:prstGeom>
        </p:spPr>
      </p:pic>
    </p:spTree>
    <p:extLst>
      <p:ext uri="{BB962C8B-B14F-4D97-AF65-F5344CB8AC3E}">
        <p14:creationId xmlns:p14="http://schemas.microsoft.com/office/powerpoint/2010/main" val="19493378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562210" y="58174"/>
            <a:ext cx="9067580" cy="969732"/>
          </a:xfrm>
          <a:prstGeom prst="rect">
            <a:avLst/>
          </a:prstGeom>
        </p:spPr>
      </p:pic>
      <p:pic>
        <p:nvPicPr>
          <p:cNvPr id="5" name="Picture 4"/>
          <p:cNvPicPr>
            <a:picLocks noChangeAspect="1"/>
          </p:cNvPicPr>
          <p:nvPr/>
        </p:nvPicPr>
        <p:blipFill>
          <a:blip r:embed="rId4"/>
          <a:stretch>
            <a:fillRect/>
          </a:stretch>
        </p:blipFill>
        <p:spPr>
          <a:xfrm>
            <a:off x="1884556" y="1027906"/>
            <a:ext cx="8162693" cy="5830094"/>
          </a:xfrm>
          <a:prstGeom prst="rect">
            <a:avLst/>
          </a:prstGeom>
        </p:spPr>
      </p:pic>
    </p:spTree>
    <p:extLst>
      <p:ext uri="{BB962C8B-B14F-4D97-AF65-F5344CB8AC3E}">
        <p14:creationId xmlns:p14="http://schemas.microsoft.com/office/powerpoint/2010/main" val="3611057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697989" y="1416205"/>
            <a:ext cx="8264808" cy="3369141"/>
          </a:xfrm>
          <a:prstGeom prst="rect">
            <a:avLst/>
          </a:prstGeom>
        </p:spPr>
      </p:pic>
    </p:spTree>
    <p:extLst>
      <p:ext uri="{BB962C8B-B14F-4D97-AF65-F5344CB8AC3E}">
        <p14:creationId xmlns:p14="http://schemas.microsoft.com/office/powerpoint/2010/main" val="26882202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663920" y="2079420"/>
            <a:ext cx="2864160" cy="2699160"/>
          </a:xfrm>
          <a:prstGeom prst="rect">
            <a:avLst/>
          </a:prstGeom>
        </p:spPr>
      </p:pic>
    </p:spTree>
    <p:extLst>
      <p:ext uri="{BB962C8B-B14F-4D97-AF65-F5344CB8AC3E}">
        <p14:creationId xmlns:p14="http://schemas.microsoft.com/office/powerpoint/2010/main" val="1673717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115300" y="133814"/>
            <a:ext cx="9629297" cy="4516130"/>
          </a:xfrm>
          <a:prstGeom prst="rect">
            <a:avLst/>
          </a:prstGeom>
        </p:spPr>
      </p:pic>
      <p:pic>
        <p:nvPicPr>
          <p:cNvPr id="5" name="Picture 4"/>
          <p:cNvPicPr>
            <a:picLocks noChangeAspect="1"/>
          </p:cNvPicPr>
          <p:nvPr/>
        </p:nvPicPr>
        <p:blipFill>
          <a:blip r:embed="rId4"/>
          <a:stretch>
            <a:fillRect/>
          </a:stretch>
        </p:blipFill>
        <p:spPr>
          <a:xfrm>
            <a:off x="996363" y="4598028"/>
            <a:ext cx="9496935" cy="1141821"/>
          </a:xfrm>
          <a:prstGeom prst="rect">
            <a:avLst/>
          </a:prstGeom>
        </p:spPr>
      </p:pic>
    </p:spTree>
    <p:extLst>
      <p:ext uri="{BB962C8B-B14F-4D97-AF65-F5344CB8AC3E}">
        <p14:creationId xmlns:p14="http://schemas.microsoft.com/office/powerpoint/2010/main" val="16937364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79319" y="849360"/>
            <a:ext cx="8433361" cy="5159280"/>
          </a:xfrm>
          <a:prstGeom prst="rect">
            <a:avLst/>
          </a:prstGeom>
        </p:spPr>
      </p:pic>
    </p:spTree>
    <p:extLst>
      <p:ext uri="{BB962C8B-B14F-4D97-AF65-F5344CB8AC3E}">
        <p14:creationId xmlns:p14="http://schemas.microsoft.com/office/powerpoint/2010/main" val="34875611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122918" y="0"/>
            <a:ext cx="10436607" cy="3400952"/>
          </a:xfrm>
          <a:prstGeom prst="rect">
            <a:avLst/>
          </a:prstGeom>
        </p:spPr>
      </p:pic>
      <p:pic>
        <p:nvPicPr>
          <p:cNvPr id="5" name="Picture 4"/>
          <p:cNvPicPr>
            <a:picLocks noChangeAspect="1"/>
          </p:cNvPicPr>
          <p:nvPr/>
        </p:nvPicPr>
        <p:blipFill>
          <a:blip r:embed="rId4"/>
          <a:stretch>
            <a:fillRect/>
          </a:stretch>
        </p:blipFill>
        <p:spPr>
          <a:xfrm>
            <a:off x="1122918" y="3616705"/>
            <a:ext cx="10548119" cy="1791638"/>
          </a:xfrm>
          <a:prstGeom prst="rect">
            <a:avLst/>
          </a:prstGeom>
        </p:spPr>
      </p:pic>
    </p:spTree>
    <p:extLst>
      <p:ext uri="{BB962C8B-B14F-4D97-AF65-F5344CB8AC3E}">
        <p14:creationId xmlns:p14="http://schemas.microsoft.com/office/powerpoint/2010/main" val="37919257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078219" y="211919"/>
            <a:ext cx="8035561" cy="6434161"/>
          </a:xfrm>
          <a:prstGeom prst="rect">
            <a:avLst/>
          </a:prstGeom>
        </p:spPr>
      </p:pic>
    </p:spTree>
    <p:extLst>
      <p:ext uri="{BB962C8B-B14F-4D97-AF65-F5344CB8AC3E}">
        <p14:creationId xmlns:p14="http://schemas.microsoft.com/office/powerpoint/2010/main" val="21324437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070518" y="0"/>
            <a:ext cx="9511991" cy="6722403"/>
          </a:xfrm>
          <a:prstGeom prst="rect">
            <a:avLst/>
          </a:prstGeom>
        </p:spPr>
      </p:pic>
    </p:spTree>
    <p:extLst>
      <p:ext uri="{BB962C8B-B14F-4D97-AF65-F5344CB8AC3E}">
        <p14:creationId xmlns:p14="http://schemas.microsoft.com/office/powerpoint/2010/main" val="10467471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838200" y="1825625"/>
            <a:ext cx="10308244" cy="3207019"/>
          </a:xfrm>
          <a:prstGeom prst="rect">
            <a:avLst/>
          </a:prstGeom>
        </p:spPr>
      </p:pic>
    </p:spTree>
    <p:extLst>
      <p:ext uri="{BB962C8B-B14F-4D97-AF65-F5344CB8AC3E}">
        <p14:creationId xmlns:p14="http://schemas.microsoft.com/office/powerpoint/2010/main" val="23949409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018549" y="421079"/>
            <a:ext cx="8154901" cy="6015841"/>
          </a:xfrm>
          <a:prstGeom prst="rect">
            <a:avLst/>
          </a:prstGeom>
        </p:spPr>
      </p:pic>
    </p:spTree>
    <p:extLst>
      <p:ext uri="{BB962C8B-B14F-4D97-AF65-F5344CB8AC3E}">
        <p14:creationId xmlns:p14="http://schemas.microsoft.com/office/powerpoint/2010/main" val="34059345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1536634" y="635620"/>
            <a:ext cx="9321809" cy="4095883"/>
          </a:xfrm>
          <a:prstGeom prst="rect">
            <a:avLst/>
          </a:prstGeom>
        </p:spPr>
      </p:pic>
      <p:pic>
        <p:nvPicPr>
          <p:cNvPr id="5" name="Picture 4"/>
          <p:cNvPicPr>
            <a:picLocks noChangeAspect="1"/>
          </p:cNvPicPr>
          <p:nvPr/>
        </p:nvPicPr>
        <p:blipFill>
          <a:blip r:embed="rId4"/>
          <a:stretch>
            <a:fillRect/>
          </a:stretch>
        </p:blipFill>
        <p:spPr>
          <a:xfrm>
            <a:off x="6891161" y="4757100"/>
            <a:ext cx="3807631" cy="464755"/>
          </a:xfrm>
          <a:prstGeom prst="rect">
            <a:avLst/>
          </a:prstGeom>
        </p:spPr>
      </p:pic>
    </p:spTree>
    <p:extLst>
      <p:ext uri="{BB962C8B-B14F-4D97-AF65-F5344CB8AC3E}">
        <p14:creationId xmlns:p14="http://schemas.microsoft.com/office/powerpoint/2010/main" val="32866264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925551" y="122663"/>
            <a:ext cx="10297831" cy="6640444"/>
          </a:xfrm>
          <a:prstGeom prst="rect">
            <a:avLst/>
          </a:prstGeom>
        </p:spPr>
      </p:pic>
    </p:spTree>
    <p:extLst>
      <p:ext uri="{BB962C8B-B14F-4D97-AF65-F5344CB8AC3E}">
        <p14:creationId xmlns:p14="http://schemas.microsoft.com/office/powerpoint/2010/main" val="38254078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130807" y="365125"/>
            <a:ext cx="9930385" cy="4622662"/>
          </a:xfrm>
          <a:prstGeom prst="rect">
            <a:avLst/>
          </a:prstGeom>
        </p:spPr>
      </p:pic>
    </p:spTree>
    <p:extLst>
      <p:ext uri="{BB962C8B-B14F-4D97-AF65-F5344CB8AC3E}">
        <p14:creationId xmlns:p14="http://schemas.microsoft.com/office/powerpoint/2010/main" val="15515175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472338" y="-7359"/>
            <a:ext cx="8719662" cy="1698047"/>
          </a:xfrm>
          <a:prstGeom prst="rect">
            <a:avLst/>
          </a:prstGeom>
        </p:spPr>
      </p:pic>
      <p:pic>
        <p:nvPicPr>
          <p:cNvPr id="5" name="Picture 4"/>
          <p:cNvPicPr>
            <a:picLocks noChangeAspect="1"/>
          </p:cNvPicPr>
          <p:nvPr/>
        </p:nvPicPr>
        <p:blipFill>
          <a:blip r:embed="rId4"/>
          <a:stretch>
            <a:fillRect/>
          </a:stretch>
        </p:blipFill>
        <p:spPr>
          <a:xfrm>
            <a:off x="2167429" y="1091023"/>
            <a:ext cx="7433771" cy="5740377"/>
          </a:xfrm>
          <a:prstGeom prst="rect">
            <a:avLst/>
          </a:prstGeom>
        </p:spPr>
      </p:pic>
    </p:spTree>
    <p:extLst>
      <p:ext uri="{BB962C8B-B14F-4D97-AF65-F5344CB8AC3E}">
        <p14:creationId xmlns:p14="http://schemas.microsoft.com/office/powerpoint/2010/main" val="10921921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573859" y="-144385"/>
            <a:ext cx="7618141" cy="5618355"/>
          </a:xfrm>
          <a:prstGeom prst="rect">
            <a:avLst/>
          </a:prstGeom>
        </p:spPr>
      </p:pic>
      <p:pic>
        <p:nvPicPr>
          <p:cNvPr id="5" name="Picture 4"/>
          <p:cNvPicPr>
            <a:picLocks noChangeAspect="1"/>
          </p:cNvPicPr>
          <p:nvPr/>
        </p:nvPicPr>
        <p:blipFill>
          <a:blip r:embed="rId4"/>
          <a:stretch>
            <a:fillRect/>
          </a:stretch>
        </p:blipFill>
        <p:spPr>
          <a:xfrm>
            <a:off x="0" y="3035667"/>
            <a:ext cx="6601522" cy="1931254"/>
          </a:xfrm>
          <a:prstGeom prst="rect">
            <a:avLst/>
          </a:prstGeom>
        </p:spPr>
      </p:pic>
    </p:spTree>
    <p:extLst>
      <p:ext uri="{BB962C8B-B14F-4D97-AF65-F5344CB8AC3E}">
        <p14:creationId xmlns:p14="http://schemas.microsoft.com/office/powerpoint/2010/main" val="31273400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1978769" y="580439"/>
            <a:ext cx="8234461" cy="5697121"/>
          </a:xfrm>
          <a:prstGeom prst="rect">
            <a:avLst/>
          </a:prstGeom>
        </p:spPr>
      </p:pic>
    </p:spTree>
    <p:extLst>
      <p:ext uri="{BB962C8B-B14F-4D97-AF65-F5344CB8AC3E}">
        <p14:creationId xmlns:p14="http://schemas.microsoft.com/office/powerpoint/2010/main" val="6382123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68757" y="486816"/>
            <a:ext cx="8646843" cy="4116644"/>
          </a:xfrm>
          <a:prstGeom prst="rect">
            <a:avLst/>
          </a:prstGeom>
        </p:spPr>
      </p:pic>
    </p:spTree>
    <p:extLst>
      <p:ext uri="{BB962C8B-B14F-4D97-AF65-F5344CB8AC3E}">
        <p14:creationId xmlns:p14="http://schemas.microsoft.com/office/powerpoint/2010/main" val="2564686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058329" y="365125"/>
            <a:ext cx="8733550" cy="5698295"/>
          </a:xfrm>
          <a:prstGeom prst="rect">
            <a:avLst/>
          </a:prstGeom>
        </p:spPr>
      </p:pic>
    </p:spTree>
    <p:extLst>
      <p:ext uri="{BB962C8B-B14F-4D97-AF65-F5344CB8AC3E}">
        <p14:creationId xmlns:p14="http://schemas.microsoft.com/office/powerpoint/2010/main" val="1270615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933235" y="147365"/>
            <a:ext cx="7916221" cy="3356520"/>
          </a:xfrm>
          <a:prstGeom prst="rect">
            <a:avLst/>
          </a:prstGeom>
        </p:spPr>
      </p:pic>
      <p:pic>
        <p:nvPicPr>
          <p:cNvPr id="5" name="Picture 4"/>
          <p:cNvPicPr>
            <a:picLocks noChangeAspect="1"/>
          </p:cNvPicPr>
          <p:nvPr/>
        </p:nvPicPr>
        <p:blipFill>
          <a:blip r:embed="rId4"/>
          <a:stretch>
            <a:fillRect/>
          </a:stretch>
        </p:blipFill>
        <p:spPr>
          <a:xfrm>
            <a:off x="456467" y="3408914"/>
            <a:ext cx="7956001" cy="3207120"/>
          </a:xfrm>
          <a:prstGeom prst="rect">
            <a:avLst/>
          </a:prstGeom>
        </p:spPr>
      </p:pic>
    </p:spTree>
    <p:extLst>
      <p:ext uri="{BB962C8B-B14F-4D97-AF65-F5344CB8AC3E}">
        <p14:creationId xmlns:p14="http://schemas.microsoft.com/office/powerpoint/2010/main" val="195402842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1587565" y="365125"/>
            <a:ext cx="9345115" cy="5374595"/>
          </a:xfrm>
          <a:prstGeom prst="rect">
            <a:avLst/>
          </a:prstGeom>
        </p:spPr>
      </p:pic>
    </p:spTree>
    <p:extLst>
      <p:ext uri="{BB962C8B-B14F-4D97-AF65-F5344CB8AC3E}">
        <p14:creationId xmlns:p14="http://schemas.microsoft.com/office/powerpoint/2010/main" val="1007338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221969" y="281376"/>
            <a:ext cx="7956001" cy="3306720"/>
          </a:xfrm>
          <a:prstGeom prst="rect">
            <a:avLst/>
          </a:prstGeom>
        </p:spPr>
      </p:pic>
      <p:pic>
        <p:nvPicPr>
          <p:cNvPr id="5" name="Picture 4"/>
          <p:cNvPicPr>
            <a:picLocks noChangeAspect="1"/>
          </p:cNvPicPr>
          <p:nvPr/>
        </p:nvPicPr>
        <p:blipFill>
          <a:blip r:embed="rId4"/>
          <a:stretch>
            <a:fillRect/>
          </a:stretch>
        </p:blipFill>
        <p:spPr>
          <a:xfrm>
            <a:off x="1342238" y="3588096"/>
            <a:ext cx="8035561" cy="2898360"/>
          </a:xfrm>
          <a:prstGeom prst="rect">
            <a:avLst/>
          </a:prstGeom>
        </p:spPr>
      </p:pic>
    </p:spTree>
    <p:extLst>
      <p:ext uri="{BB962C8B-B14F-4D97-AF65-F5344CB8AC3E}">
        <p14:creationId xmlns:p14="http://schemas.microsoft.com/office/powerpoint/2010/main" val="137381831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126890" y="2154120"/>
            <a:ext cx="3938220" cy="2549760"/>
          </a:xfrm>
          <a:prstGeom prst="rect">
            <a:avLst/>
          </a:prstGeom>
        </p:spPr>
      </p:pic>
    </p:spTree>
    <p:extLst>
      <p:ext uri="{BB962C8B-B14F-4D97-AF65-F5344CB8AC3E}">
        <p14:creationId xmlns:p14="http://schemas.microsoft.com/office/powerpoint/2010/main" val="324734149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1877497" y="134677"/>
            <a:ext cx="8035561" cy="3246960"/>
          </a:xfrm>
          <a:prstGeom prst="rect">
            <a:avLst/>
          </a:prstGeom>
        </p:spPr>
      </p:pic>
      <p:pic>
        <p:nvPicPr>
          <p:cNvPr id="5" name="Picture 4"/>
          <p:cNvPicPr>
            <a:picLocks noChangeAspect="1"/>
          </p:cNvPicPr>
          <p:nvPr/>
        </p:nvPicPr>
        <p:blipFill>
          <a:blip r:embed="rId4">
            <a:lum bright="-20000" contrast="40000"/>
          </a:blip>
          <a:stretch>
            <a:fillRect/>
          </a:stretch>
        </p:blipFill>
        <p:spPr>
          <a:xfrm>
            <a:off x="144967" y="3381637"/>
            <a:ext cx="6275592" cy="3097377"/>
          </a:xfrm>
          <a:prstGeom prst="rect">
            <a:avLst/>
          </a:prstGeom>
        </p:spPr>
      </p:pic>
      <p:pic>
        <p:nvPicPr>
          <p:cNvPr id="6" name="Picture 5"/>
          <p:cNvPicPr>
            <a:picLocks noChangeAspect="1"/>
          </p:cNvPicPr>
          <p:nvPr/>
        </p:nvPicPr>
        <p:blipFill>
          <a:blip r:embed="rId5">
            <a:lum bright="-20000" contrast="40000"/>
          </a:blip>
          <a:stretch>
            <a:fillRect/>
          </a:stretch>
        </p:blipFill>
        <p:spPr>
          <a:xfrm>
            <a:off x="6355579" y="3381637"/>
            <a:ext cx="5063202" cy="3262240"/>
          </a:xfrm>
          <a:prstGeom prst="rect">
            <a:avLst/>
          </a:prstGeom>
        </p:spPr>
      </p:pic>
    </p:spTree>
    <p:extLst>
      <p:ext uri="{BB962C8B-B14F-4D97-AF65-F5344CB8AC3E}">
        <p14:creationId xmlns:p14="http://schemas.microsoft.com/office/powerpoint/2010/main" val="5755385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235999" y="145956"/>
            <a:ext cx="7956001" cy="4491960"/>
          </a:xfrm>
          <a:prstGeom prst="rect">
            <a:avLst/>
          </a:prstGeom>
        </p:spPr>
      </p:pic>
      <p:pic>
        <p:nvPicPr>
          <p:cNvPr id="5" name="Picture 4"/>
          <p:cNvPicPr>
            <a:picLocks noChangeAspect="1"/>
          </p:cNvPicPr>
          <p:nvPr/>
        </p:nvPicPr>
        <p:blipFill>
          <a:blip r:embed="rId4"/>
          <a:stretch>
            <a:fillRect/>
          </a:stretch>
        </p:blipFill>
        <p:spPr>
          <a:xfrm>
            <a:off x="238109" y="4217535"/>
            <a:ext cx="7768468" cy="2583718"/>
          </a:xfrm>
          <a:prstGeom prst="rect">
            <a:avLst/>
          </a:prstGeom>
        </p:spPr>
      </p:pic>
    </p:spTree>
    <p:extLst>
      <p:ext uri="{BB962C8B-B14F-4D97-AF65-F5344CB8AC3E}">
        <p14:creationId xmlns:p14="http://schemas.microsoft.com/office/powerpoint/2010/main" val="29397705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929644" y="869795"/>
            <a:ext cx="9902873" cy="4737963"/>
          </a:xfrm>
          <a:prstGeom prst="rect">
            <a:avLst/>
          </a:prstGeom>
        </p:spPr>
      </p:pic>
    </p:spTree>
    <p:extLst>
      <p:ext uri="{BB962C8B-B14F-4D97-AF65-F5344CB8AC3E}">
        <p14:creationId xmlns:p14="http://schemas.microsoft.com/office/powerpoint/2010/main" val="17813433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7296240" y="230188"/>
            <a:ext cx="4057560" cy="478080"/>
          </a:xfrm>
          <a:prstGeom prst="rect">
            <a:avLst/>
          </a:prstGeom>
        </p:spPr>
      </p:pic>
      <p:pic>
        <p:nvPicPr>
          <p:cNvPr id="5" name="Picture 4"/>
          <p:cNvPicPr>
            <a:picLocks noChangeAspect="1"/>
          </p:cNvPicPr>
          <p:nvPr/>
        </p:nvPicPr>
        <p:blipFill>
          <a:blip r:embed="rId4">
            <a:lum bright="-20000" contrast="40000"/>
          </a:blip>
          <a:stretch>
            <a:fillRect/>
          </a:stretch>
        </p:blipFill>
        <p:spPr>
          <a:xfrm>
            <a:off x="-56964" y="0"/>
            <a:ext cx="7353204" cy="6858000"/>
          </a:xfrm>
          <a:prstGeom prst="rect">
            <a:avLst/>
          </a:prstGeom>
        </p:spPr>
      </p:pic>
    </p:spTree>
    <p:extLst>
      <p:ext uri="{BB962C8B-B14F-4D97-AF65-F5344CB8AC3E}">
        <p14:creationId xmlns:p14="http://schemas.microsoft.com/office/powerpoint/2010/main" val="27808687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FFFFF"/>
              </a:clrFrom>
              <a:clrTo>
                <a:srgbClr val="FFFFFF">
                  <a:alpha val="0"/>
                </a:srgbClr>
              </a:clrTo>
            </a:clrChange>
            <a:lum bright="-40000" contrast="40000"/>
          </a:blip>
          <a:stretch>
            <a:fillRect/>
          </a:stretch>
        </p:blipFill>
        <p:spPr>
          <a:xfrm>
            <a:off x="1918189" y="1763"/>
            <a:ext cx="8154901" cy="4521840"/>
          </a:xfrm>
          <a:prstGeom prst="rect">
            <a:avLst/>
          </a:prstGeom>
        </p:spPr>
      </p:pic>
      <p:pic>
        <p:nvPicPr>
          <p:cNvPr id="5" name="Picture 4"/>
          <p:cNvPicPr>
            <a:picLocks noChangeAspect="1"/>
          </p:cNvPicPr>
          <p:nvPr/>
        </p:nvPicPr>
        <p:blipFill>
          <a:blip r:embed="rId4">
            <a:clrChange>
              <a:clrFrom>
                <a:srgbClr val="FFFFFF"/>
              </a:clrFrom>
              <a:clrTo>
                <a:srgbClr val="FFFFFF">
                  <a:alpha val="0"/>
                </a:srgbClr>
              </a:clrTo>
            </a:clrChange>
            <a:lum bright="-20000" contrast="40000"/>
          </a:blip>
          <a:stretch>
            <a:fillRect/>
          </a:stretch>
        </p:blipFill>
        <p:spPr>
          <a:xfrm>
            <a:off x="2618574" y="4160540"/>
            <a:ext cx="7200181" cy="498000"/>
          </a:xfrm>
          <a:prstGeom prst="rect">
            <a:avLst/>
          </a:prstGeom>
        </p:spPr>
      </p:pic>
      <p:pic>
        <p:nvPicPr>
          <p:cNvPr id="6" name="Picture 5"/>
          <p:cNvPicPr>
            <a:picLocks noChangeAspect="1"/>
          </p:cNvPicPr>
          <p:nvPr/>
        </p:nvPicPr>
        <p:blipFill>
          <a:blip r:embed="rId5">
            <a:clrChange>
              <a:clrFrom>
                <a:srgbClr val="FFDCC2"/>
              </a:clrFrom>
              <a:clrTo>
                <a:srgbClr val="FFDCC2">
                  <a:alpha val="0"/>
                </a:srgbClr>
              </a:clrTo>
            </a:clrChange>
            <a:lum bright="-20000" contrast="40000"/>
          </a:blip>
          <a:stretch>
            <a:fillRect/>
          </a:stretch>
        </p:blipFill>
        <p:spPr>
          <a:xfrm>
            <a:off x="2323277" y="4658540"/>
            <a:ext cx="8075341" cy="1653360"/>
          </a:xfrm>
          <a:prstGeom prst="rect">
            <a:avLst/>
          </a:prstGeom>
        </p:spPr>
      </p:pic>
    </p:spTree>
    <p:extLst>
      <p:ext uri="{BB962C8B-B14F-4D97-AF65-F5344CB8AC3E}">
        <p14:creationId xmlns:p14="http://schemas.microsoft.com/office/powerpoint/2010/main" val="3002197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038439" y="177059"/>
            <a:ext cx="8115121" cy="6503881"/>
          </a:xfrm>
          <a:prstGeom prst="rect">
            <a:avLst/>
          </a:prstGeom>
        </p:spPr>
      </p:pic>
    </p:spTree>
    <p:extLst>
      <p:ext uri="{BB962C8B-B14F-4D97-AF65-F5344CB8AC3E}">
        <p14:creationId xmlns:p14="http://schemas.microsoft.com/office/powerpoint/2010/main" val="16530771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1677983" y="0"/>
            <a:ext cx="7634494" cy="3122341"/>
          </a:xfrm>
          <a:prstGeom prst="rect">
            <a:avLst/>
          </a:prstGeom>
        </p:spPr>
      </p:pic>
      <p:pic>
        <p:nvPicPr>
          <p:cNvPr id="5" name="Picture 4"/>
          <p:cNvPicPr>
            <a:picLocks noChangeAspect="1"/>
          </p:cNvPicPr>
          <p:nvPr/>
        </p:nvPicPr>
        <p:blipFill>
          <a:blip r:embed="rId4">
            <a:lum bright="-20000" contrast="40000"/>
          </a:blip>
          <a:stretch>
            <a:fillRect/>
          </a:stretch>
        </p:blipFill>
        <p:spPr>
          <a:xfrm>
            <a:off x="1677982" y="3122341"/>
            <a:ext cx="7634494" cy="3444489"/>
          </a:xfrm>
          <a:prstGeom prst="rect">
            <a:avLst/>
          </a:prstGeom>
        </p:spPr>
      </p:pic>
    </p:spTree>
    <p:extLst>
      <p:ext uri="{BB962C8B-B14F-4D97-AF65-F5344CB8AC3E}">
        <p14:creationId xmlns:p14="http://schemas.microsoft.com/office/powerpoint/2010/main" val="33153888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1494263" y="365125"/>
            <a:ext cx="9458462" cy="5966890"/>
          </a:xfrm>
          <a:prstGeom prst="rect">
            <a:avLst/>
          </a:prstGeom>
        </p:spPr>
      </p:pic>
    </p:spTree>
    <p:extLst>
      <p:ext uri="{BB962C8B-B14F-4D97-AF65-F5344CB8AC3E}">
        <p14:creationId xmlns:p14="http://schemas.microsoft.com/office/powerpoint/2010/main" val="15506083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027724" y="95145"/>
            <a:ext cx="8026744" cy="3305977"/>
          </a:xfrm>
          <a:prstGeom prst="rect">
            <a:avLst/>
          </a:prstGeom>
        </p:spPr>
      </p:pic>
      <p:pic>
        <p:nvPicPr>
          <p:cNvPr id="5" name="Picture 4"/>
          <p:cNvPicPr>
            <a:picLocks noChangeAspect="1"/>
          </p:cNvPicPr>
          <p:nvPr/>
        </p:nvPicPr>
        <p:blipFill>
          <a:blip r:embed="rId4">
            <a:lum bright="-20000" contrast="40000"/>
          </a:blip>
          <a:stretch>
            <a:fillRect/>
          </a:stretch>
        </p:blipFill>
        <p:spPr>
          <a:xfrm>
            <a:off x="137532" y="3532768"/>
            <a:ext cx="7516655" cy="3180576"/>
          </a:xfrm>
          <a:prstGeom prst="rect">
            <a:avLst/>
          </a:prstGeom>
        </p:spPr>
      </p:pic>
    </p:spTree>
    <p:extLst>
      <p:ext uri="{BB962C8B-B14F-4D97-AF65-F5344CB8AC3E}">
        <p14:creationId xmlns:p14="http://schemas.microsoft.com/office/powerpoint/2010/main" val="33622999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1059366" y="22712"/>
            <a:ext cx="10214517" cy="6719654"/>
          </a:xfrm>
          <a:prstGeom prst="rect">
            <a:avLst/>
          </a:prstGeom>
        </p:spPr>
      </p:pic>
    </p:spTree>
    <p:extLst>
      <p:ext uri="{BB962C8B-B14F-4D97-AF65-F5344CB8AC3E}">
        <p14:creationId xmlns:p14="http://schemas.microsoft.com/office/powerpoint/2010/main" val="324916738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1906859" y="0"/>
            <a:ext cx="7591711" cy="6858000"/>
          </a:xfrm>
          <a:prstGeom prst="rect">
            <a:avLst/>
          </a:prstGeom>
        </p:spPr>
      </p:pic>
    </p:spTree>
    <p:extLst>
      <p:ext uri="{BB962C8B-B14F-4D97-AF65-F5344CB8AC3E}">
        <p14:creationId xmlns:p14="http://schemas.microsoft.com/office/powerpoint/2010/main" val="921097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5095625" y="115910"/>
            <a:ext cx="7160017" cy="3379247"/>
          </a:xfrm>
          <a:prstGeom prst="rect">
            <a:avLst/>
          </a:prstGeom>
        </p:spPr>
      </p:pic>
      <p:pic>
        <p:nvPicPr>
          <p:cNvPr id="5" name="Picture 4"/>
          <p:cNvPicPr>
            <a:picLocks noChangeAspect="1"/>
          </p:cNvPicPr>
          <p:nvPr/>
        </p:nvPicPr>
        <p:blipFill>
          <a:blip r:embed="rId4">
            <a:lum bright="-20000" contrast="40000"/>
          </a:blip>
          <a:stretch>
            <a:fillRect/>
          </a:stretch>
        </p:blipFill>
        <p:spPr>
          <a:xfrm>
            <a:off x="2" y="1660764"/>
            <a:ext cx="5095624" cy="5197236"/>
          </a:xfrm>
          <a:prstGeom prst="rect">
            <a:avLst/>
          </a:prstGeom>
        </p:spPr>
      </p:pic>
    </p:spTree>
    <p:extLst>
      <p:ext uri="{BB962C8B-B14F-4D97-AF65-F5344CB8AC3E}">
        <p14:creationId xmlns:p14="http://schemas.microsoft.com/office/powerpoint/2010/main" val="376185333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4950409" y="-23766"/>
            <a:ext cx="7241591" cy="3698781"/>
          </a:xfrm>
          <a:prstGeom prst="rect">
            <a:avLst/>
          </a:prstGeom>
        </p:spPr>
      </p:pic>
      <p:pic>
        <p:nvPicPr>
          <p:cNvPr id="5" name="Picture 4"/>
          <p:cNvPicPr>
            <a:picLocks noChangeAspect="1"/>
          </p:cNvPicPr>
          <p:nvPr/>
        </p:nvPicPr>
        <p:blipFill>
          <a:blip r:embed="rId4">
            <a:lum bright="-20000" contrast="40000"/>
          </a:blip>
          <a:stretch>
            <a:fillRect/>
          </a:stretch>
        </p:blipFill>
        <p:spPr>
          <a:xfrm>
            <a:off x="379142" y="3644058"/>
            <a:ext cx="6701882" cy="3213942"/>
          </a:xfrm>
          <a:prstGeom prst="rect">
            <a:avLst/>
          </a:prstGeom>
        </p:spPr>
      </p:pic>
    </p:spTree>
    <p:extLst>
      <p:ext uri="{BB962C8B-B14F-4D97-AF65-F5344CB8AC3E}">
        <p14:creationId xmlns:p14="http://schemas.microsoft.com/office/powerpoint/2010/main" val="225739846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038439" y="32639"/>
            <a:ext cx="8115121" cy="6792721"/>
          </a:xfrm>
          <a:prstGeom prst="rect">
            <a:avLst/>
          </a:prstGeom>
        </p:spPr>
      </p:pic>
    </p:spTree>
    <p:extLst>
      <p:ext uri="{BB962C8B-B14F-4D97-AF65-F5344CB8AC3E}">
        <p14:creationId xmlns:p14="http://schemas.microsoft.com/office/powerpoint/2010/main" val="3317180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734589" y="319806"/>
            <a:ext cx="7279741" cy="498000"/>
          </a:xfrm>
          <a:prstGeom prst="rect">
            <a:avLst/>
          </a:prstGeom>
        </p:spPr>
      </p:pic>
      <p:pic>
        <p:nvPicPr>
          <p:cNvPr id="5" name="Picture 4"/>
          <p:cNvPicPr>
            <a:picLocks noChangeAspect="1"/>
          </p:cNvPicPr>
          <p:nvPr/>
        </p:nvPicPr>
        <p:blipFill>
          <a:blip r:embed="rId4">
            <a:lum bright="-20000" contrast="40000"/>
          </a:blip>
          <a:stretch>
            <a:fillRect/>
          </a:stretch>
        </p:blipFill>
        <p:spPr>
          <a:xfrm>
            <a:off x="2177669" y="809520"/>
            <a:ext cx="7836661" cy="5238960"/>
          </a:xfrm>
          <a:prstGeom prst="rect">
            <a:avLst/>
          </a:prstGeom>
        </p:spPr>
      </p:pic>
    </p:spTree>
    <p:extLst>
      <p:ext uri="{BB962C8B-B14F-4D97-AF65-F5344CB8AC3E}">
        <p14:creationId xmlns:p14="http://schemas.microsoft.com/office/powerpoint/2010/main" val="60863500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2157779" y="261719"/>
            <a:ext cx="7876441" cy="6334561"/>
          </a:xfrm>
          <a:prstGeom prst="rect">
            <a:avLst/>
          </a:prstGeom>
        </p:spPr>
      </p:pic>
    </p:spTree>
    <p:extLst>
      <p:ext uri="{BB962C8B-B14F-4D97-AF65-F5344CB8AC3E}">
        <p14:creationId xmlns:p14="http://schemas.microsoft.com/office/powerpoint/2010/main" val="87642115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235181" y="0"/>
            <a:ext cx="7721638" cy="6858000"/>
          </a:xfrm>
          <a:prstGeom prst="rect">
            <a:avLst/>
          </a:prstGeom>
        </p:spPr>
      </p:pic>
    </p:spTree>
    <p:extLst>
      <p:ext uri="{BB962C8B-B14F-4D97-AF65-F5344CB8AC3E}">
        <p14:creationId xmlns:p14="http://schemas.microsoft.com/office/powerpoint/2010/main" val="5653383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2117999" y="1287600"/>
            <a:ext cx="7956001" cy="4282800"/>
          </a:xfrm>
          <a:prstGeom prst="rect">
            <a:avLst/>
          </a:prstGeom>
        </p:spPr>
      </p:pic>
    </p:spTree>
    <p:extLst>
      <p:ext uri="{BB962C8B-B14F-4D97-AF65-F5344CB8AC3E}">
        <p14:creationId xmlns:p14="http://schemas.microsoft.com/office/powerpoint/2010/main" val="31019648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5331272" y="803806"/>
            <a:ext cx="5410080" cy="448200"/>
          </a:xfrm>
          <a:prstGeom prst="rect">
            <a:avLst/>
          </a:prstGeom>
        </p:spPr>
      </p:pic>
      <p:pic>
        <p:nvPicPr>
          <p:cNvPr id="5" name="Picture 4"/>
          <p:cNvPicPr>
            <a:picLocks noChangeAspect="1"/>
          </p:cNvPicPr>
          <p:nvPr/>
        </p:nvPicPr>
        <p:blipFill>
          <a:blip r:embed="rId4"/>
          <a:stretch>
            <a:fillRect/>
          </a:stretch>
        </p:blipFill>
        <p:spPr>
          <a:xfrm>
            <a:off x="3032940" y="1307520"/>
            <a:ext cx="6126120" cy="4242960"/>
          </a:xfrm>
          <a:prstGeom prst="rect">
            <a:avLst/>
          </a:prstGeom>
        </p:spPr>
      </p:pic>
    </p:spTree>
    <p:extLst>
      <p:ext uri="{BB962C8B-B14F-4D97-AF65-F5344CB8AC3E}">
        <p14:creationId xmlns:p14="http://schemas.microsoft.com/office/powerpoint/2010/main" val="6900987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31458" y="1854702"/>
            <a:ext cx="2983523" cy="436098"/>
          </a:xfrm>
        </p:spPr>
        <p:txBody>
          <a:bodyPr/>
          <a:lstStyle/>
          <a:p>
            <a:pPr algn="r" rtl="1"/>
            <a:r>
              <a:rPr lang="fa-IR" sz="1800" dirty="0">
                <a:cs typeface="B Nazanin" panose="00000400000000000000" pitchFamily="2" charset="-78"/>
              </a:rPr>
              <a:t>الیزارین قرمز ( جوهر روناس)</a:t>
            </a:r>
            <a:endParaRPr lang="en-US" sz="1800" dirty="0">
              <a:cs typeface="B Nazanin" panose="00000400000000000000" pitchFamily="2" charset="-78"/>
            </a:endParaRPr>
          </a:p>
          <a:p>
            <a:endParaRPr lang="en-US" dirty="0"/>
          </a:p>
        </p:txBody>
      </p:sp>
      <p:pic>
        <p:nvPicPr>
          <p:cNvPr id="4" name="Picture 3"/>
          <p:cNvPicPr>
            <a:picLocks noChangeAspect="1"/>
          </p:cNvPicPr>
          <p:nvPr/>
        </p:nvPicPr>
        <p:blipFill>
          <a:blip r:embed="rId3">
            <a:lum bright="-20000" contrast="40000"/>
          </a:blip>
          <a:stretch>
            <a:fillRect/>
          </a:stretch>
        </p:blipFill>
        <p:spPr>
          <a:xfrm>
            <a:off x="0" y="0"/>
            <a:ext cx="7956001" cy="4581600"/>
          </a:xfrm>
          <a:prstGeom prst="rect">
            <a:avLst/>
          </a:prstGeom>
        </p:spPr>
      </p:pic>
      <p:pic>
        <p:nvPicPr>
          <p:cNvPr id="1026" name="Picture 2" descr="Skeletal formula of alizar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56421" y="434144"/>
            <a:ext cx="1905000" cy="12763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098324" y="3070114"/>
            <a:ext cx="5093676" cy="3785652"/>
          </a:xfrm>
          <a:prstGeom prst="rect">
            <a:avLst/>
          </a:prstGeom>
        </p:spPr>
        <p:txBody>
          <a:bodyPr wrap="square">
            <a:spAutoFit/>
          </a:bodyPr>
          <a:lstStyle/>
          <a:p>
            <a:pPr algn="just" rtl="1"/>
            <a:r>
              <a:rPr lang="fa-IR" sz="2000" dirty="0">
                <a:solidFill>
                  <a:schemeClr val="bg2">
                    <a:lumMod val="10000"/>
                  </a:schemeClr>
                </a:solidFill>
                <a:latin typeface="isans"/>
                <a:cs typeface="B Nazanin" panose="00000400000000000000" pitchFamily="2" charset="-78"/>
              </a:rPr>
              <a:t>لیزارین که به نامهای جوهر روناس و دی‌هیدروکسی‌آنترا کینون نیز خوانده می شود, به فرمول </a:t>
            </a:r>
            <a:r>
              <a:rPr lang="en-US" sz="2000" dirty="0">
                <a:solidFill>
                  <a:schemeClr val="bg2">
                    <a:lumMod val="10000"/>
                  </a:schemeClr>
                </a:solidFill>
                <a:latin typeface="isans"/>
                <a:cs typeface="B Nazanin" panose="00000400000000000000" pitchFamily="2" charset="-78"/>
              </a:rPr>
              <a:t>C</a:t>
            </a:r>
            <a:r>
              <a:rPr lang="en-US" sz="2000" baseline="-25000" dirty="0">
                <a:solidFill>
                  <a:schemeClr val="bg2">
                    <a:lumMod val="10000"/>
                  </a:schemeClr>
                </a:solidFill>
                <a:latin typeface="isans"/>
                <a:cs typeface="B Nazanin" panose="00000400000000000000" pitchFamily="2" charset="-78"/>
              </a:rPr>
              <a:t>14</a:t>
            </a:r>
            <a:r>
              <a:rPr lang="en-US" sz="2000" dirty="0">
                <a:solidFill>
                  <a:schemeClr val="bg2">
                    <a:lumMod val="10000"/>
                  </a:schemeClr>
                </a:solidFill>
                <a:latin typeface="isans"/>
                <a:cs typeface="B Nazanin" panose="00000400000000000000" pitchFamily="2" charset="-78"/>
              </a:rPr>
              <a:t>H</a:t>
            </a:r>
            <a:r>
              <a:rPr lang="en-US" sz="2000" baseline="-25000" dirty="0">
                <a:solidFill>
                  <a:schemeClr val="bg2">
                    <a:lumMod val="10000"/>
                  </a:schemeClr>
                </a:solidFill>
                <a:latin typeface="isans"/>
                <a:cs typeface="B Nazanin" panose="00000400000000000000" pitchFamily="2" charset="-78"/>
              </a:rPr>
              <a:t>8</a:t>
            </a:r>
            <a:r>
              <a:rPr lang="en-US" sz="2000" dirty="0">
                <a:solidFill>
                  <a:schemeClr val="bg2">
                    <a:lumMod val="10000"/>
                  </a:schemeClr>
                </a:solidFill>
                <a:latin typeface="isans"/>
                <a:cs typeface="B Nazanin" panose="00000400000000000000" pitchFamily="2" charset="-78"/>
              </a:rPr>
              <a:t>O</a:t>
            </a:r>
            <a:r>
              <a:rPr lang="en-US" sz="2000" baseline="-25000" dirty="0">
                <a:solidFill>
                  <a:schemeClr val="bg2">
                    <a:lumMod val="10000"/>
                  </a:schemeClr>
                </a:solidFill>
                <a:latin typeface="isans"/>
                <a:cs typeface="B Nazanin" panose="00000400000000000000" pitchFamily="2" charset="-78"/>
              </a:rPr>
              <a:t>4</a:t>
            </a:r>
            <a:r>
              <a:rPr lang="en-US" sz="2000" dirty="0">
                <a:solidFill>
                  <a:schemeClr val="bg2">
                    <a:lumMod val="10000"/>
                  </a:schemeClr>
                </a:solidFill>
                <a:latin typeface="isans"/>
                <a:cs typeface="B Nazanin" panose="00000400000000000000" pitchFamily="2" charset="-78"/>
              </a:rPr>
              <a:t>  </a:t>
            </a:r>
            <a:r>
              <a:rPr lang="fa-IR" sz="2000" dirty="0">
                <a:solidFill>
                  <a:schemeClr val="bg2">
                    <a:lumMod val="10000"/>
                  </a:schemeClr>
                </a:solidFill>
                <a:latin typeface="isans"/>
                <a:cs typeface="B Nazanin" panose="00000400000000000000" pitchFamily="2" charset="-78"/>
              </a:rPr>
              <a:t>و به وزن ملکولی 21/240 گرم بر مول, ترکیبی سرخ‌رنگ است که از ریشه روناس (با تأثیر دادن الکل جوشان) به دست می آید. آلیزارین با دو ملکول گلوکز ایجاد اسید روبه ریتریک و دو ملکول آب می </a:t>
            </a:r>
            <a:r>
              <a:rPr lang="fa-IR" sz="2000" dirty="0" smtClean="0">
                <a:solidFill>
                  <a:schemeClr val="bg2">
                    <a:lumMod val="10000"/>
                  </a:schemeClr>
                </a:solidFill>
                <a:latin typeface="isans"/>
                <a:cs typeface="B Nazanin" panose="00000400000000000000" pitchFamily="2" charset="-78"/>
              </a:rPr>
              <a:t>نماید</a:t>
            </a:r>
            <a:r>
              <a:rPr lang="en-US" sz="2000" dirty="0" smtClean="0">
                <a:solidFill>
                  <a:schemeClr val="bg2">
                    <a:lumMod val="10000"/>
                  </a:schemeClr>
                </a:solidFill>
                <a:latin typeface="isans"/>
                <a:cs typeface="B Nazanin" panose="00000400000000000000" pitchFamily="2" charset="-78"/>
              </a:rPr>
              <a:t> </a:t>
            </a:r>
            <a:r>
              <a:rPr lang="fa-IR" sz="2000" dirty="0" smtClean="0">
                <a:solidFill>
                  <a:schemeClr val="bg2">
                    <a:lumMod val="10000"/>
                  </a:schemeClr>
                </a:solidFill>
                <a:latin typeface="isans"/>
                <a:cs typeface="B Nazanin" panose="00000400000000000000" pitchFamily="2" charset="-78"/>
              </a:rPr>
              <a:t>در </a:t>
            </a:r>
            <a:r>
              <a:rPr lang="fa-IR" sz="2000" dirty="0">
                <a:solidFill>
                  <a:schemeClr val="bg2">
                    <a:lumMod val="10000"/>
                  </a:schemeClr>
                </a:solidFill>
                <a:latin typeface="isans"/>
                <a:cs typeface="B Nazanin" panose="00000400000000000000" pitchFamily="2" charset="-78"/>
              </a:rPr>
              <a:t>گرمای 290 درجه ذوب می شود و قابلیت تصعید شدن دارد. آلیزارین به ترتیب با دندانه های آلومینیوم، قلع، آهن و كروم رنگ های قرمز، صورتی، قهوه ای مسی و قهوه ای مایل به زرد ایجاد می كند. از آن برای رنگرزی به رنگ روناسی استفاده می‌شود. از ريشه روناس از زمانهاي گذشته براي رنگ قرمز در صنعت قالي بافي استفاده مي شده است.</a:t>
            </a:r>
            <a:endParaRPr lang="en-US" sz="2000" dirty="0">
              <a:solidFill>
                <a:schemeClr val="bg2">
                  <a:lumMod val="10000"/>
                </a:schemeClr>
              </a:solidFill>
              <a:cs typeface="B Nazanin" panose="00000400000000000000" pitchFamily="2" charset="-78"/>
            </a:endParaRPr>
          </a:p>
        </p:txBody>
      </p:sp>
    </p:spTree>
    <p:extLst>
      <p:ext uri="{BB962C8B-B14F-4D97-AF65-F5344CB8AC3E}">
        <p14:creationId xmlns:p14="http://schemas.microsoft.com/office/powerpoint/2010/main" val="284077986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3826336" y="111512"/>
            <a:ext cx="8114744" cy="3694083"/>
          </a:xfrm>
          <a:prstGeom prst="rect">
            <a:avLst/>
          </a:prstGeom>
        </p:spPr>
      </p:pic>
      <p:pic>
        <p:nvPicPr>
          <p:cNvPr id="5" name="Picture 4"/>
          <p:cNvPicPr>
            <a:picLocks noChangeAspect="1"/>
          </p:cNvPicPr>
          <p:nvPr/>
        </p:nvPicPr>
        <p:blipFill>
          <a:blip r:embed="rId4">
            <a:lum bright="-20000" contrast="40000"/>
          </a:blip>
          <a:stretch>
            <a:fillRect/>
          </a:stretch>
        </p:blipFill>
        <p:spPr>
          <a:xfrm>
            <a:off x="250921" y="3523785"/>
            <a:ext cx="8194939" cy="3334215"/>
          </a:xfrm>
          <a:prstGeom prst="rect">
            <a:avLst/>
          </a:prstGeom>
        </p:spPr>
      </p:pic>
    </p:spTree>
    <p:extLst>
      <p:ext uri="{BB962C8B-B14F-4D97-AF65-F5344CB8AC3E}">
        <p14:creationId xmlns:p14="http://schemas.microsoft.com/office/powerpoint/2010/main" val="262930766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2774429" y="0"/>
            <a:ext cx="6826771" cy="6858000"/>
          </a:xfrm>
          <a:prstGeom prst="rect">
            <a:avLst/>
          </a:prstGeom>
        </p:spPr>
      </p:pic>
    </p:spTree>
    <p:extLst>
      <p:ext uri="{BB962C8B-B14F-4D97-AF65-F5344CB8AC3E}">
        <p14:creationId xmlns:p14="http://schemas.microsoft.com/office/powerpoint/2010/main" val="17569505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213249" y="847493"/>
            <a:ext cx="9177886" cy="3987588"/>
          </a:xfrm>
          <a:prstGeom prst="rect">
            <a:avLst/>
          </a:prstGeom>
        </p:spPr>
      </p:pic>
    </p:spTree>
    <p:extLst>
      <p:ext uri="{BB962C8B-B14F-4D97-AF65-F5344CB8AC3E}">
        <p14:creationId xmlns:p14="http://schemas.microsoft.com/office/powerpoint/2010/main" val="323039997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237339" y="147179"/>
            <a:ext cx="7717321" cy="6563641"/>
          </a:xfrm>
          <a:prstGeom prst="rect">
            <a:avLst/>
          </a:prstGeom>
        </p:spPr>
      </p:pic>
    </p:spTree>
    <p:extLst>
      <p:ext uri="{BB962C8B-B14F-4D97-AF65-F5344CB8AC3E}">
        <p14:creationId xmlns:p14="http://schemas.microsoft.com/office/powerpoint/2010/main" val="43728714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clrChange>
              <a:clrFrom>
                <a:srgbClr val="C5A87C"/>
              </a:clrFrom>
              <a:clrTo>
                <a:srgbClr val="C5A87C">
                  <a:alpha val="0"/>
                </a:srgbClr>
              </a:clrTo>
            </a:clrChange>
            <a:lum bright="-20000" contrast="40000"/>
          </a:blip>
          <a:stretch>
            <a:fillRect/>
          </a:stretch>
        </p:blipFill>
        <p:spPr>
          <a:xfrm>
            <a:off x="6755203" y="43716"/>
            <a:ext cx="5436797" cy="640155"/>
          </a:xfrm>
          <a:prstGeom prst="rect">
            <a:avLst/>
          </a:prstGeom>
        </p:spPr>
      </p:pic>
      <p:pic>
        <p:nvPicPr>
          <p:cNvPr id="5" name="Picture 4"/>
          <p:cNvPicPr>
            <a:picLocks noChangeAspect="1"/>
          </p:cNvPicPr>
          <p:nvPr/>
        </p:nvPicPr>
        <p:blipFill>
          <a:blip r:embed="rId4">
            <a:lum bright="-20000" contrast="40000"/>
          </a:blip>
          <a:stretch>
            <a:fillRect/>
          </a:stretch>
        </p:blipFill>
        <p:spPr>
          <a:xfrm>
            <a:off x="128333" y="512956"/>
            <a:ext cx="6626871" cy="6345044"/>
          </a:xfrm>
          <a:prstGeom prst="rect">
            <a:avLst/>
          </a:prstGeom>
        </p:spPr>
      </p:pic>
    </p:spTree>
    <p:extLst>
      <p:ext uri="{BB962C8B-B14F-4D97-AF65-F5344CB8AC3E}">
        <p14:creationId xmlns:p14="http://schemas.microsoft.com/office/powerpoint/2010/main" val="255302299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117999" y="1093380"/>
            <a:ext cx="7956001" cy="4671240"/>
          </a:xfrm>
          <a:prstGeom prst="rect">
            <a:avLst/>
          </a:prstGeom>
        </p:spPr>
      </p:pic>
    </p:spTree>
    <p:extLst>
      <p:ext uri="{BB962C8B-B14F-4D97-AF65-F5344CB8AC3E}">
        <p14:creationId xmlns:p14="http://schemas.microsoft.com/office/powerpoint/2010/main" val="3695726717"/>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611488" y="0"/>
            <a:ext cx="6969023" cy="6858000"/>
          </a:xfrm>
          <a:prstGeom prst="rect">
            <a:avLst/>
          </a:prstGeom>
        </p:spPr>
      </p:pic>
    </p:spTree>
    <p:extLst>
      <p:ext uri="{BB962C8B-B14F-4D97-AF65-F5344CB8AC3E}">
        <p14:creationId xmlns:p14="http://schemas.microsoft.com/office/powerpoint/2010/main" val="335711289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018549" y="1775640"/>
            <a:ext cx="8154901" cy="3306720"/>
          </a:xfrm>
          <a:prstGeom prst="rect">
            <a:avLst/>
          </a:prstGeom>
        </p:spPr>
      </p:pic>
    </p:spTree>
    <p:extLst>
      <p:ext uri="{BB962C8B-B14F-4D97-AF65-F5344CB8AC3E}">
        <p14:creationId xmlns:p14="http://schemas.microsoft.com/office/powerpoint/2010/main" val="291123006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97559" y="426059"/>
            <a:ext cx="7796881" cy="6005881"/>
          </a:xfrm>
          <a:prstGeom prst="rect">
            <a:avLst/>
          </a:prstGeom>
        </p:spPr>
      </p:pic>
    </p:spTree>
    <p:extLst>
      <p:ext uri="{BB962C8B-B14F-4D97-AF65-F5344CB8AC3E}">
        <p14:creationId xmlns:p14="http://schemas.microsoft.com/office/powerpoint/2010/main" val="196866610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lum bright="-20000" contrast="40000"/>
          </a:blip>
          <a:stretch>
            <a:fillRect/>
          </a:stretch>
        </p:blipFill>
        <p:spPr>
          <a:xfrm>
            <a:off x="6240781" y="0"/>
            <a:ext cx="5951220" cy="1205913"/>
          </a:xfrm>
          <a:prstGeom prst="rect">
            <a:avLst/>
          </a:prstGeom>
        </p:spPr>
      </p:pic>
      <p:pic>
        <p:nvPicPr>
          <p:cNvPr id="5" name="Picture 4"/>
          <p:cNvPicPr>
            <a:picLocks noChangeAspect="1"/>
          </p:cNvPicPr>
          <p:nvPr/>
        </p:nvPicPr>
        <p:blipFill>
          <a:blip r:embed="rId4">
            <a:lum bright="-20000" contrast="40000"/>
          </a:blip>
          <a:stretch>
            <a:fillRect/>
          </a:stretch>
        </p:blipFill>
        <p:spPr>
          <a:xfrm>
            <a:off x="269901" y="1205912"/>
            <a:ext cx="7270618" cy="5652087"/>
          </a:xfrm>
          <a:prstGeom prst="rect">
            <a:avLst/>
          </a:prstGeom>
        </p:spPr>
      </p:pic>
    </p:spTree>
    <p:extLst>
      <p:ext uri="{BB962C8B-B14F-4D97-AF65-F5344CB8AC3E}">
        <p14:creationId xmlns:p14="http://schemas.microsoft.com/office/powerpoint/2010/main" val="186615051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17999" y="1491780"/>
            <a:ext cx="7956001" cy="3874440"/>
          </a:xfrm>
          <a:prstGeom prst="rect">
            <a:avLst/>
          </a:prstGeom>
        </p:spPr>
      </p:pic>
    </p:spTree>
    <p:extLst>
      <p:ext uri="{BB962C8B-B14F-4D97-AF65-F5344CB8AC3E}">
        <p14:creationId xmlns:p14="http://schemas.microsoft.com/office/powerpoint/2010/main" val="119155137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1505155" y="799446"/>
            <a:ext cx="9848645" cy="1158214"/>
          </a:xfrm>
          <a:prstGeom prst="rect">
            <a:avLst/>
          </a:prstGeom>
        </p:spPr>
      </p:pic>
      <p:pic>
        <p:nvPicPr>
          <p:cNvPr id="5" name="Picture 4"/>
          <p:cNvPicPr>
            <a:picLocks noChangeAspect="1"/>
          </p:cNvPicPr>
          <p:nvPr/>
        </p:nvPicPr>
        <p:blipFill>
          <a:blip r:embed="rId4">
            <a:lum bright="-20000" contrast="40000"/>
          </a:blip>
          <a:stretch>
            <a:fillRect/>
          </a:stretch>
        </p:blipFill>
        <p:spPr>
          <a:xfrm>
            <a:off x="729030" y="2658876"/>
            <a:ext cx="7306260" cy="3012280"/>
          </a:xfrm>
          <a:prstGeom prst="rect">
            <a:avLst/>
          </a:prstGeom>
        </p:spPr>
      </p:pic>
    </p:spTree>
    <p:extLst>
      <p:ext uri="{BB962C8B-B14F-4D97-AF65-F5344CB8AC3E}">
        <p14:creationId xmlns:p14="http://schemas.microsoft.com/office/powerpoint/2010/main" val="367439519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2078219" y="1317480"/>
            <a:ext cx="8035561" cy="4223040"/>
          </a:xfrm>
          <a:prstGeom prst="rect">
            <a:avLst/>
          </a:prstGeom>
        </p:spPr>
      </p:pic>
    </p:spTree>
    <p:extLst>
      <p:ext uri="{BB962C8B-B14F-4D97-AF65-F5344CB8AC3E}">
        <p14:creationId xmlns:p14="http://schemas.microsoft.com/office/powerpoint/2010/main" val="113631386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54549" y="358267"/>
            <a:ext cx="8981091" cy="5818695"/>
          </a:xfrm>
          <a:prstGeom prst="rect">
            <a:avLst/>
          </a:prstGeom>
        </p:spPr>
      </p:pic>
    </p:spTree>
    <p:extLst>
      <p:ext uri="{BB962C8B-B14F-4D97-AF65-F5344CB8AC3E}">
        <p14:creationId xmlns:p14="http://schemas.microsoft.com/office/powerpoint/2010/main" val="17859501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405891" y="457199"/>
            <a:ext cx="9518702" cy="5858369"/>
          </a:xfrm>
          <a:prstGeom prst="rect">
            <a:avLst/>
          </a:prstGeom>
        </p:spPr>
      </p:pic>
    </p:spTree>
    <p:extLst>
      <p:ext uri="{BB962C8B-B14F-4D97-AF65-F5344CB8AC3E}">
        <p14:creationId xmlns:p14="http://schemas.microsoft.com/office/powerpoint/2010/main" val="401003387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412759" y="548005"/>
            <a:ext cx="10122256" cy="5130575"/>
          </a:xfrm>
          <a:prstGeom prst="rect">
            <a:avLst/>
          </a:prstGeom>
        </p:spPr>
      </p:pic>
    </p:spTree>
    <p:extLst>
      <p:ext uri="{BB962C8B-B14F-4D97-AF65-F5344CB8AC3E}">
        <p14:creationId xmlns:p14="http://schemas.microsoft.com/office/powerpoint/2010/main" val="13176317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6543120" y="108810"/>
            <a:ext cx="5529420" cy="2868480"/>
          </a:xfrm>
          <a:prstGeom prst="rect">
            <a:avLst/>
          </a:prstGeom>
        </p:spPr>
      </p:pic>
      <p:pic>
        <p:nvPicPr>
          <p:cNvPr id="5" name="Picture 4"/>
          <p:cNvPicPr>
            <a:picLocks noChangeAspect="1"/>
          </p:cNvPicPr>
          <p:nvPr/>
        </p:nvPicPr>
        <p:blipFill>
          <a:blip r:embed="rId4">
            <a:lum bright="-20000" contrast="40000"/>
          </a:blip>
          <a:stretch>
            <a:fillRect/>
          </a:stretch>
        </p:blipFill>
        <p:spPr>
          <a:xfrm>
            <a:off x="838200" y="3322166"/>
            <a:ext cx="7558201" cy="2509920"/>
          </a:xfrm>
          <a:prstGeom prst="rect">
            <a:avLst/>
          </a:prstGeom>
        </p:spPr>
      </p:pic>
    </p:spTree>
    <p:extLst>
      <p:ext uri="{BB962C8B-B14F-4D97-AF65-F5344CB8AC3E}">
        <p14:creationId xmlns:p14="http://schemas.microsoft.com/office/powerpoint/2010/main" val="2939977302"/>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370174" y="365125"/>
            <a:ext cx="9451651" cy="5309855"/>
          </a:xfrm>
          <a:prstGeom prst="rect">
            <a:avLst/>
          </a:prstGeom>
        </p:spPr>
      </p:pic>
    </p:spTree>
    <p:extLst>
      <p:ext uri="{BB962C8B-B14F-4D97-AF65-F5344CB8AC3E}">
        <p14:creationId xmlns:p14="http://schemas.microsoft.com/office/powerpoint/2010/main" val="166549061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727279" y="97088"/>
            <a:ext cx="7080841" cy="3187200"/>
          </a:xfrm>
          <a:prstGeom prst="rect">
            <a:avLst/>
          </a:prstGeom>
        </p:spPr>
      </p:pic>
      <p:pic>
        <p:nvPicPr>
          <p:cNvPr id="5" name="Picture 4"/>
          <p:cNvPicPr>
            <a:picLocks noChangeAspect="1"/>
          </p:cNvPicPr>
          <p:nvPr/>
        </p:nvPicPr>
        <p:blipFill>
          <a:blip r:embed="rId4"/>
          <a:stretch>
            <a:fillRect/>
          </a:stretch>
        </p:blipFill>
        <p:spPr>
          <a:xfrm>
            <a:off x="4369258" y="3284288"/>
            <a:ext cx="7796881" cy="1543800"/>
          </a:xfrm>
          <a:prstGeom prst="rect">
            <a:avLst/>
          </a:prstGeom>
        </p:spPr>
      </p:pic>
      <p:pic>
        <p:nvPicPr>
          <p:cNvPr id="6" name="Picture 5"/>
          <p:cNvPicPr>
            <a:picLocks noChangeAspect="1"/>
          </p:cNvPicPr>
          <p:nvPr/>
        </p:nvPicPr>
        <p:blipFill>
          <a:blip r:embed="rId5"/>
          <a:stretch>
            <a:fillRect/>
          </a:stretch>
        </p:blipFill>
        <p:spPr>
          <a:xfrm>
            <a:off x="0" y="4537320"/>
            <a:ext cx="5648760" cy="2320680"/>
          </a:xfrm>
          <a:prstGeom prst="rect">
            <a:avLst/>
          </a:prstGeom>
        </p:spPr>
      </p:pic>
    </p:spTree>
    <p:extLst>
      <p:ext uri="{BB962C8B-B14F-4D97-AF65-F5344CB8AC3E}">
        <p14:creationId xmlns:p14="http://schemas.microsoft.com/office/powerpoint/2010/main" val="117955588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57779" y="2069460"/>
            <a:ext cx="7876441" cy="2719080"/>
          </a:xfrm>
          <a:prstGeom prst="rect">
            <a:avLst/>
          </a:prstGeom>
        </p:spPr>
      </p:pic>
    </p:spTree>
    <p:extLst>
      <p:ext uri="{BB962C8B-B14F-4D97-AF65-F5344CB8AC3E}">
        <p14:creationId xmlns:p14="http://schemas.microsoft.com/office/powerpoint/2010/main" val="372196293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3692734" y="166694"/>
            <a:ext cx="7995781" cy="3834600"/>
          </a:xfrm>
          <a:prstGeom prst="rect">
            <a:avLst/>
          </a:prstGeom>
        </p:spPr>
      </p:pic>
      <p:pic>
        <p:nvPicPr>
          <p:cNvPr id="5" name="Picture 4"/>
          <p:cNvPicPr>
            <a:picLocks noChangeAspect="1"/>
          </p:cNvPicPr>
          <p:nvPr/>
        </p:nvPicPr>
        <p:blipFill>
          <a:blip r:embed="rId4"/>
          <a:stretch>
            <a:fillRect/>
          </a:stretch>
        </p:blipFill>
        <p:spPr>
          <a:xfrm>
            <a:off x="602934" y="3915021"/>
            <a:ext cx="7796881" cy="1414320"/>
          </a:xfrm>
          <a:prstGeom prst="rect">
            <a:avLst/>
          </a:prstGeom>
        </p:spPr>
      </p:pic>
    </p:spTree>
    <p:extLst>
      <p:ext uri="{BB962C8B-B14F-4D97-AF65-F5344CB8AC3E}">
        <p14:creationId xmlns:p14="http://schemas.microsoft.com/office/powerpoint/2010/main" val="78710209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038439" y="1347360"/>
            <a:ext cx="8115121" cy="4163280"/>
          </a:xfrm>
          <a:prstGeom prst="rect">
            <a:avLst/>
          </a:prstGeom>
        </p:spPr>
      </p:pic>
    </p:spTree>
    <p:extLst>
      <p:ext uri="{BB962C8B-B14F-4D97-AF65-F5344CB8AC3E}">
        <p14:creationId xmlns:p14="http://schemas.microsoft.com/office/powerpoint/2010/main" val="83413479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57779" y="1257720"/>
            <a:ext cx="7876441" cy="4342560"/>
          </a:xfrm>
          <a:prstGeom prst="rect">
            <a:avLst/>
          </a:prstGeom>
        </p:spPr>
      </p:pic>
    </p:spTree>
    <p:extLst>
      <p:ext uri="{BB962C8B-B14F-4D97-AF65-F5344CB8AC3E}">
        <p14:creationId xmlns:p14="http://schemas.microsoft.com/office/powerpoint/2010/main" val="100197767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lum bright="-20000" contrast="40000"/>
          </a:blip>
          <a:stretch>
            <a:fillRect/>
          </a:stretch>
        </p:blipFill>
        <p:spPr>
          <a:xfrm>
            <a:off x="6680120" y="-122909"/>
            <a:ext cx="5598352" cy="2375455"/>
          </a:xfrm>
          <a:prstGeom prst="rect">
            <a:avLst/>
          </a:prstGeom>
        </p:spPr>
      </p:pic>
      <p:pic>
        <p:nvPicPr>
          <p:cNvPr id="5" name="Picture 4"/>
          <p:cNvPicPr>
            <a:picLocks noChangeAspect="1"/>
          </p:cNvPicPr>
          <p:nvPr/>
        </p:nvPicPr>
        <p:blipFill>
          <a:blip r:embed="rId4">
            <a:lum bright="-20000" contrast="40000"/>
          </a:blip>
          <a:stretch>
            <a:fillRect/>
          </a:stretch>
        </p:blipFill>
        <p:spPr>
          <a:xfrm>
            <a:off x="0" y="1825625"/>
            <a:ext cx="6766913" cy="5031498"/>
          </a:xfrm>
          <a:prstGeom prst="rect">
            <a:avLst/>
          </a:prstGeom>
        </p:spPr>
      </p:pic>
    </p:spTree>
    <p:extLst>
      <p:ext uri="{BB962C8B-B14F-4D97-AF65-F5344CB8AC3E}">
        <p14:creationId xmlns:p14="http://schemas.microsoft.com/office/powerpoint/2010/main" val="193369107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774369" y="2159100"/>
            <a:ext cx="6643261" cy="2539800"/>
          </a:xfrm>
          <a:prstGeom prst="rect">
            <a:avLst/>
          </a:prstGeom>
        </p:spPr>
      </p:pic>
    </p:spTree>
    <p:extLst>
      <p:ext uri="{BB962C8B-B14F-4D97-AF65-F5344CB8AC3E}">
        <p14:creationId xmlns:p14="http://schemas.microsoft.com/office/powerpoint/2010/main" val="64727412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57779" y="490654"/>
            <a:ext cx="8512365" cy="5468186"/>
          </a:xfrm>
          <a:prstGeom prst="rect">
            <a:avLst/>
          </a:prstGeom>
        </p:spPr>
      </p:pic>
    </p:spTree>
    <p:extLst>
      <p:ext uri="{BB962C8B-B14F-4D97-AF65-F5344CB8AC3E}">
        <p14:creationId xmlns:p14="http://schemas.microsoft.com/office/powerpoint/2010/main" val="4078934133"/>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117999" y="680039"/>
            <a:ext cx="7956001" cy="5497921"/>
          </a:xfrm>
          <a:prstGeom prst="rect">
            <a:avLst/>
          </a:prstGeom>
        </p:spPr>
      </p:pic>
    </p:spTree>
    <p:extLst>
      <p:ext uri="{BB962C8B-B14F-4D97-AF65-F5344CB8AC3E}">
        <p14:creationId xmlns:p14="http://schemas.microsoft.com/office/powerpoint/2010/main" val="2525750624"/>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122806" y="79563"/>
            <a:ext cx="7916221" cy="2729040"/>
          </a:xfrm>
          <a:prstGeom prst="rect">
            <a:avLst/>
          </a:prstGeom>
        </p:spPr>
      </p:pic>
      <p:pic>
        <p:nvPicPr>
          <p:cNvPr id="5" name="Picture 4"/>
          <p:cNvPicPr>
            <a:picLocks noChangeAspect="1"/>
          </p:cNvPicPr>
          <p:nvPr/>
        </p:nvPicPr>
        <p:blipFill>
          <a:blip r:embed="rId4"/>
          <a:stretch>
            <a:fillRect/>
          </a:stretch>
        </p:blipFill>
        <p:spPr>
          <a:xfrm>
            <a:off x="677079" y="2357894"/>
            <a:ext cx="7916221" cy="3286800"/>
          </a:xfrm>
          <a:prstGeom prst="rect">
            <a:avLst/>
          </a:prstGeom>
        </p:spPr>
      </p:pic>
      <p:pic>
        <p:nvPicPr>
          <p:cNvPr id="6" name="Picture 5"/>
          <p:cNvPicPr>
            <a:picLocks noChangeAspect="1"/>
          </p:cNvPicPr>
          <p:nvPr/>
        </p:nvPicPr>
        <p:blipFill>
          <a:blip r:embed="rId5"/>
          <a:stretch>
            <a:fillRect/>
          </a:stretch>
        </p:blipFill>
        <p:spPr>
          <a:xfrm>
            <a:off x="1870479" y="5644694"/>
            <a:ext cx="6722821" cy="408360"/>
          </a:xfrm>
          <a:prstGeom prst="rect">
            <a:avLst/>
          </a:prstGeom>
        </p:spPr>
      </p:pic>
    </p:spTree>
    <p:extLst>
      <p:ext uri="{BB962C8B-B14F-4D97-AF65-F5344CB8AC3E}">
        <p14:creationId xmlns:p14="http://schemas.microsoft.com/office/powerpoint/2010/main" val="7714576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4027720" y="159063"/>
            <a:ext cx="7995781" cy="2440200"/>
          </a:xfrm>
          <a:prstGeom prst="rect">
            <a:avLst/>
          </a:prstGeom>
        </p:spPr>
      </p:pic>
      <p:pic>
        <p:nvPicPr>
          <p:cNvPr id="5" name="Picture 4"/>
          <p:cNvPicPr>
            <a:picLocks noChangeAspect="1"/>
          </p:cNvPicPr>
          <p:nvPr/>
        </p:nvPicPr>
        <p:blipFill>
          <a:blip r:embed="rId4"/>
          <a:stretch>
            <a:fillRect/>
          </a:stretch>
        </p:blipFill>
        <p:spPr>
          <a:xfrm>
            <a:off x="579549" y="2132246"/>
            <a:ext cx="8216721" cy="4725754"/>
          </a:xfrm>
          <a:prstGeom prst="rect">
            <a:avLst/>
          </a:prstGeom>
        </p:spPr>
      </p:pic>
    </p:spTree>
    <p:extLst>
      <p:ext uri="{BB962C8B-B14F-4D97-AF65-F5344CB8AC3E}">
        <p14:creationId xmlns:p14="http://schemas.microsoft.com/office/powerpoint/2010/main" val="2468900616"/>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344007" y="365125"/>
            <a:ext cx="10009793" cy="1092469"/>
          </a:xfrm>
          <a:prstGeom prst="rect">
            <a:avLst/>
          </a:prstGeom>
        </p:spPr>
      </p:pic>
      <p:pic>
        <p:nvPicPr>
          <p:cNvPr id="5" name="Picture 4"/>
          <p:cNvPicPr>
            <a:picLocks noChangeAspect="1"/>
          </p:cNvPicPr>
          <p:nvPr/>
        </p:nvPicPr>
        <p:blipFill>
          <a:blip r:embed="rId4"/>
          <a:stretch>
            <a:fillRect/>
          </a:stretch>
        </p:blipFill>
        <p:spPr>
          <a:xfrm>
            <a:off x="3098143" y="1457594"/>
            <a:ext cx="5995714" cy="4801782"/>
          </a:xfrm>
          <a:prstGeom prst="rect">
            <a:avLst/>
          </a:prstGeom>
        </p:spPr>
      </p:pic>
    </p:spTree>
    <p:extLst>
      <p:ext uri="{BB962C8B-B14F-4D97-AF65-F5344CB8AC3E}">
        <p14:creationId xmlns:p14="http://schemas.microsoft.com/office/powerpoint/2010/main" val="257599342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1343059" y="0"/>
            <a:ext cx="9505881" cy="6858000"/>
          </a:xfrm>
          <a:prstGeom prst="rect">
            <a:avLst/>
          </a:prstGeom>
        </p:spPr>
      </p:pic>
    </p:spTree>
    <p:extLst>
      <p:ext uri="{BB962C8B-B14F-4D97-AF65-F5344CB8AC3E}">
        <p14:creationId xmlns:p14="http://schemas.microsoft.com/office/powerpoint/2010/main" val="231320012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tretch>
            <a:fillRect/>
          </a:stretch>
        </p:blipFill>
        <p:spPr>
          <a:xfrm>
            <a:off x="838200" y="3580987"/>
            <a:ext cx="10162227" cy="2540625"/>
          </a:xfrm>
          <a:prstGeom prst="rect">
            <a:avLst/>
          </a:prstGeom>
        </p:spPr>
      </p:pic>
      <p:pic>
        <p:nvPicPr>
          <p:cNvPr id="4" name="Picture 3"/>
          <p:cNvPicPr>
            <a:picLocks noChangeAspect="1"/>
          </p:cNvPicPr>
          <p:nvPr/>
        </p:nvPicPr>
        <p:blipFill>
          <a:blip r:embed="rId4">
            <a:lum bright="-20000" contrast="40000"/>
          </a:blip>
          <a:stretch>
            <a:fillRect/>
          </a:stretch>
        </p:blipFill>
        <p:spPr>
          <a:xfrm>
            <a:off x="964075" y="261586"/>
            <a:ext cx="10263849" cy="2858204"/>
          </a:xfrm>
          <a:prstGeom prst="rect">
            <a:avLst/>
          </a:prstGeom>
        </p:spPr>
      </p:pic>
    </p:spTree>
    <p:extLst>
      <p:ext uri="{BB962C8B-B14F-4D97-AF65-F5344CB8AC3E}">
        <p14:creationId xmlns:p14="http://schemas.microsoft.com/office/powerpoint/2010/main" val="32207990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091103" y="1186898"/>
            <a:ext cx="10009793" cy="4484204"/>
          </a:xfrm>
          <a:prstGeom prst="rect">
            <a:avLst/>
          </a:prstGeom>
        </p:spPr>
      </p:pic>
    </p:spTree>
    <p:extLst>
      <p:ext uri="{BB962C8B-B14F-4D97-AF65-F5344CB8AC3E}">
        <p14:creationId xmlns:p14="http://schemas.microsoft.com/office/powerpoint/2010/main" val="298511902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040292" y="329437"/>
            <a:ext cx="10111416" cy="6199126"/>
          </a:xfrm>
          <a:prstGeom prst="rect">
            <a:avLst/>
          </a:prstGeom>
        </p:spPr>
      </p:pic>
    </p:spTree>
    <p:extLst>
      <p:ext uri="{BB962C8B-B14F-4D97-AF65-F5344CB8AC3E}">
        <p14:creationId xmlns:p14="http://schemas.microsoft.com/office/powerpoint/2010/main" val="203439692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65697" y="1148788"/>
            <a:ext cx="10060605" cy="4560423"/>
          </a:xfrm>
          <a:prstGeom prst="rect">
            <a:avLst/>
          </a:prstGeom>
        </p:spPr>
      </p:pic>
    </p:spTree>
    <p:extLst>
      <p:ext uri="{BB962C8B-B14F-4D97-AF65-F5344CB8AC3E}">
        <p14:creationId xmlns:p14="http://schemas.microsoft.com/office/powerpoint/2010/main" val="228513428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89481" y="862968"/>
            <a:ext cx="10213038" cy="5132063"/>
          </a:xfrm>
          <a:prstGeom prst="rect">
            <a:avLst/>
          </a:prstGeom>
        </p:spPr>
      </p:pic>
    </p:spTree>
    <p:extLst>
      <p:ext uri="{BB962C8B-B14F-4D97-AF65-F5344CB8AC3E}">
        <p14:creationId xmlns:p14="http://schemas.microsoft.com/office/powerpoint/2010/main" val="274188578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881619" y="124744"/>
            <a:ext cx="9031340" cy="3592107"/>
          </a:xfrm>
          <a:prstGeom prst="rect">
            <a:avLst/>
          </a:prstGeom>
        </p:spPr>
      </p:pic>
      <p:pic>
        <p:nvPicPr>
          <p:cNvPr id="5" name="Picture 4"/>
          <p:cNvPicPr>
            <a:picLocks noChangeAspect="1"/>
          </p:cNvPicPr>
          <p:nvPr/>
        </p:nvPicPr>
        <p:blipFill>
          <a:blip r:embed="rId3">
            <a:lum bright="-20000" contrast="40000"/>
          </a:blip>
          <a:stretch>
            <a:fillRect/>
          </a:stretch>
        </p:blipFill>
        <p:spPr>
          <a:xfrm>
            <a:off x="2700270" y="3716852"/>
            <a:ext cx="9212689" cy="3141148"/>
          </a:xfrm>
          <a:prstGeom prst="rect">
            <a:avLst/>
          </a:prstGeom>
        </p:spPr>
      </p:pic>
    </p:spTree>
    <p:extLst>
      <p:ext uri="{BB962C8B-B14F-4D97-AF65-F5344CB8AC3E}">
        <p14:creationId xmlns:p14="http://schemas.microsoft.com/office/powerpoint/2010/main" val="229648274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283934" y="365125"/>
            <a:ext cx="9958982" cy="2248453"/>
          </a:xfrm>
          <a:prstGeom prst="rect">
            <a:avLst/>
          </a:prstGeom>
        </p:spPr>
      </p:pic>
      <p:pic>
        <p:nvPicPr>
          <p:cNvPr id="5" name="Picture 4"/>
          <p:cNvPicPr>
            <a:picLocks noChangeAspect="1"/>
          </p:cNvPicPr>
          <p:nvPr/>
        </p:nvPicPr>
        <p:blipFill>
          <a:blip r:embed="rId3">
            <a:lum bright="-20000" contrast="40000"/>
          </a:blip>
          <a:stretch>
            <a:fillRect/>
          </a:stretch>
        </p:blipFill>
        <p:spPr>
          <a:xfrm>
            <a:off x="1182311" y="2861447"/>
            <a:ext cx="10060605" cy="3315516"/>
          </a:xfrm>
          <a:prstGeom prst="rect">
            <a:avLst/>
          </a:prstGeom>
        </p:spPr>
      </p:pic>
    </p:spTree>
    <p:extLst>
      <p:ext uri="{BB962C8B-B14F-4D97-AF65-F5344CB8AC3E}">
        <p14:creationId xmlns:p14="http://schemas.microsoft.com/office/powerpoint/2010/main" val="32725826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191573" y="365125"/>
            <a:ext cx="10162227" cy="3874454"/>
          </a:xfrm>
          <a:prstGeom prst="rect">
            <a:avLst/>
          </a:prstGeom>
        </p:spPr>
      </p:pic>
      <p:pic>
        <p:nvPicPr>
          <p:cNvPr id="5" name="Picture 4"/>
          <p:cNvPicPr>
            <a:picLocks noChangeAspect="1"/>
          </p:cNvPicPr>
          <p:nvPr/>
        </p:nvPicPr>
        <p:blipFill>
          <a:blip r:embed="rId3"/>
          <a:stretch>
            <a:fillRect/>
          </a:stretch>
        </p:blipFill>
        <p:spPr>
          <a:xfrm>
            <a:off x="5578482" y="4239579"/>
            <a:ext cx="5233547" cy="1232203"/>
          </a:xfrm>
          <a:prstGeom prst="rect">
            <a:avLst/>
          </a:prstGeom>
        </p:spPr>
      </p:pic>
    </p:spTree>
    <p:extLst>
      <p:ext uri="{BB962C8B-B14F-4D97-AF65-F5344CB8AC3E}">
        <p14:creationId xmlns:p14="http://schemas.microsoft.com/office/powerpoint/2010/main" val="42146190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65697" y="1148788"/>
            <a:ext cx="10060605" cy="4560423"/>
          </a:xfrm>
          <a:prstGeom prst="rect">
            <a:avLst/>
          </a:prstGeom>
        </p:spPr>
      </p:pic>
    </p:spTree>
    <p:extLst>
      <p:ext uri="{BB962C8B-B14F-4D97-AF65-F5344CB8AC3E}">
        <p14:creationId xmlns:p14="http://schemas.microsoft.com/office/powerpoint/2010/main" val="189037032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692908" y="0"/>
            <a:ext cx="8806183" cy="6858000"/>
          </a:xfrm>
          <a:prstGeom prst="rect">
            <a:avLst/>
          </a:prstGeom>
        </p:spPr>
      </p:pic>
    </p:spTree>
    <p:extLst>
      <p:ext uri="{BB962C8B-B14F-4D97-AF65-F5344CB8AC3E}">
        <p14:creationId xmlns:p14="http://schemas.microsoft.com/office/powerpoint/2010/main" val="68572953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816552" y="0"/>
            <a:ext cx="8558896" cy="6858000"/>
          </a:xfrm>
          <a:prstGeom prst="rect">
            <a:avLst/>
          </a:prstGeom>
        </p:spPr>
      </p:pic>
    </p:spTree>
    <p:extLst>
      <p:ext uri="{BB962C8B-B14F-4D97-AF65-F5344CB8AC3E}">
        <p14:creationId xmlns:p14="http://schemas.microsoft.com/office/powerpoint/2010/main" val="102912180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989481" y="227812"/>
            <a:ext cx="10213038" cy="6402376"/>
          </a:xfrm>
          <a:prstGeom prst="rect">
            <a:avLst/>
          </a:prstGeom>
        </p:spPr>
      </p:pic>
    </p:spTree>
    <p:extLst>
      <p:ext uri="{BB962C8B-B14F-4D97-AF65-F5344CB8AC3E}">
        <p14:creationId xmlns:p14="http://schemas.microsoft.com/office/powerpoint/2010/main" val="66102566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936527" y="1758539"/>
            <a:ext cx="4318946" cy="3340922"/>
          </a:xfrm>
          <a:prstGeom prst="rect">
            <a:avLst/>
          </a:prstGeom>
        </p:spPr>
      </p:pic>
    </p:spTree>
    <p:extLst>
      <p:ext uri="{BB962C8B-B14F-4D97-AF65-F5344CB8AC3E}">
        <p14:creationId xmlns:p14="http://schemas.microsoft.com/office/powerpoint/2010/main" val="321998799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89481" y="30913"/>
            <a:ext cx="10213038" cy="6796173"/>
          </a:xfrm>
          <a:prstGeom prst="rect">
            <a:avLst/>
          </a:prstGeom>
        </p:spPr>
      </p:pic>
    </p:spTree>
    <p:extLst>
      <p:ext uri="{BB962C8B-B14F-4D97-AF65-F5344CB8AC3E}">
        <p14:creationId xmlns:p14="http://schemas.microsoft.com/office/powerpoint/2010/main" val="43634592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247410" y="230188"/>
            <a:ext cx="10263849" cy="1244906"/>
          </a:xfrm>
          <a:prstGeom prst="rect">
            <a:avLst/>
          </a:prstGeom>
        </p:spPr>
      </p:pic>
      <p:pic>
        <p:nvPicPr>
          <p:cNvPr id="5" name="Picture 4"/>
          <p:cNvPicPr>
            <a:picLocks noChangeAspect="1"/>
          </p:cNvPicPr>
          <p:nvPr/>
        </p:nvPicPr>
        <p:blipFill>
          <a:blip r:embed="rId3"/>
          <a:stretch>
            <a:fillRect/>
          </a:stretch>
        </p:blipFill>
        <p:spPr>
          <a:xfrm>
            <a:off x="1247410" y="1475094"/>
            <a:ext cx="10263849" cy="4128516"/>
          </a:xfrm>
          <a:prstGeom prst="rect">
            <a:avLst/>
          </a:prstGeom>
        </p:spPr>
      </p:pic>
    </p:spTree>
    <p:extLst>
      <p:ext uri="{BB962C8B-B14F-4D97-AF65-F5344CB8AC3E}">
        <p14:creationId xmlns:p14="http://schemas.microsoft.com/office/powerpoint/2010/main" val="166451500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40292" y="1825625"/>
            <a:ext cx="10111416" cy="2794688"/>
          </a:xfrm>
          <a:prstGeom prst="rect">
            <a:avLst/>
          </a:prstGeom>
        </p:spPr>
      </p:pic>
    </p:spTree>
    <p:extLst>
      <p:ext uri="{BB962C8B-B14F-4D97-AF65-F5344CB8AC3E}">
        <p14:creationId xmlns:p14="http://schemas.microsoft.com/office/powerpoint/2010/main" val="316597114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464943" y="91960"/>
            <a:ext cx="9739677" cy="1598728"/>
          </a:xfrm>
          <a:prstGeom prst="rect">
            <a:avLst/>
          </a:prstGeom>
        </p:spPr>
      </p:pic>
      <p:pic>
        <p:nvPicPr>
          <p:cNvPr id="5" name="Picture 4"/>
          <p:cNvPicPr>
            <a:picLocks noChangeAspect="1"/>
          </p:cNvPicPr>
          <p:nvPr/>
        </p:nvPicPr>
        <p:blipFill>
          <a:blip r:embed="rId3">
            <a:lum bright="-20000" contrast="40000"/>
          </a:blip>
          <a:stretch>
            <a:fillRect/>
          </a:stretch>
        </p:blipFill>
        <p:spPr>
          <a:xfrm>
            <a:off x="1246889" y="1690688"/>
            <a:ext cx="9698222" cy="4993279"/>
          </a:xfrm>
          <a:prstGeom prst="rect">
            <a:avLst/>
          </a:prstGeom>
        </p:spPr>
      </p:pic>
    </p:spTree>
    <p:extLst>
      <p:ext uri="{BB962C8B-B14F-4D97-AF65-F5344CB8AC3E}">
        <p14:creationId xmlns:p14="http://schemas.microsoft.com/office/powerpoint/2010/main" val="384391553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91103" y="1644210"/>
            <a:ext cx="10009793" cy="3569579"/>
          </a:xfrm>
          <a:prstGeom prst="rect">
            <a:avLst/>
          </a:prstGeom>
        </p:spPr>
      </p:pic>
    </p:spTree>
    <p:extLst>
      <p:ext uri="{BB962C8B-B14F-4D97-AF65-F5344CB8AC3E}">
        <p14:creationId xmlns:p14="http://schemas.microsoft.com/office/powerpoint/2010/main" val="252185745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lum bright="-20000" contrast="40000"/>
          </a:blip>
          <a:stretch>
            <a:fillRect/>
          </a:stretch>
        </p:blipFill>
        <p:spPr>
          <a:xfrm>
            <a:off x="1235373" y="0"/>
            <a:ext cx="9721253" cy="6858000"/>
          </a:xfrm>
          <a:prstGeom prst="rect">
            <a:avLst/>
          </a:prstGeom>
        </p:spPr>
      </p:pic>
    </p:spTree>
    <p:extLst>
      <p:ext uri="{BB962C8B-B14F-4D97-AF65-F5344CB8AC3E}">
        <p14:creationId xmlns:p14="http://schemas.microsoft.com/office/powerpoint/2010/main" val="396584601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014886" y="365125"/>
            <a:ext cx="10162227" cy="3429844"/>
          </a:xfrm>
          <a:prstGeom prst="rect">
            <a:avLst/>
          </a:prstGeom>
        </p:spPr>
      </p:pic>
      <p:pic>
        <p:nvPicPr>
          <p:cNvPr id="5" name="Picture 4"/>
          <p:cNvPicPr>
            <a:picLocks noChangeAspect="1"/>
          </p:cNvPicPr>
          <p:nvPr/>
        </p:nvPicPr>
        <p:blipFill>
          <a:blip r:embed="rId3">
            <a:lum bright="-20000" contrast="40000"/>
          </a:blip>
          <a:stretch>
            <a:fillRect/>
          </a:stretch>
        </p:blipFill>
        <p:spPr>
          <a:xfrm>
            <a:off x="1065697" y="3794969"/>
            <a:ext cx="10111416" cy="2184938"/>
          </a:xfrm>
          <a:prstGeom prst="rect">
            <a:avLst/>
          </a:prstGeom>
        </p:spPr>
      </p:pic>
    </p:spTree>
    <p:extLst>
      <p:ext uri="{BB962C8B-B14F-4D97-AF65-F5344CB8AC3E}">
        <p14:creationId xmlns:p14="http://schemas.microsoft.com/office/powerpoint/2010/main" val="376929558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91103" y="558093"/>
            <a:ext cx="10009793" cy="5741813"/>
          </a:xfrm>
          <a:prstGeom prst="rect">
            <a:avLst/>
          </a:prstGeom>
        </p:spPr>
      </p:pic>
    </p:spTree>
    <p:extLst>
      <p:ext uri="{BB962C8B-B14F-4D97-AF65-F5344CB8AC3E}">
        <p14:creationId xmlns:p14="http://schemas.microsoft.com/office/powerpoint/2010/main" val="60799287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89481" y="894726"/>
            <a:ext cx="10213038" cy="5068548"/>
          </a:xfrm>
          <a:prstGeom prst="rect">
            <a:avLst/>
          </a:prstGeom>
        </p:spPr>
      </p:pic>
    </p:spTree>
    <p:extLst>
      <p:ext uri="{BB962C8B-B14F-4D97-AF65-F5344CB8AC3E}">
        <p14:creationId xmlns:p14="http://schemas.microsoft.com/office/powerpoint/2010/main" val="428439310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3008881" y="0"/>
            <a:ext cx="6174238" cy="6858000"/>
          </a:xfrm>
          <a:prstGeom prst="rect">
            <a:avLst/>
          </a:prstGeom>
        </p:spPr>
      </p:pic>
    </p:spTree>
    <p:extLst>
      <p:ext uri="{BB962C8B-B14F-4D97-AF65-F5344CB8AC3E}">
        <p14:creationId xmlns:p14="http://schemas.microsoft.com/office/powerpoint/2010/main" val="294250528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42384" y="600119"/>
            <a:ext cx="10111416" cy="4369876"/>
          </a:xfrm>
          <a:prstGeom prst="rect">
            <a:avLst/>
          </a:prstGeom>
        </p:spPr>
      </p:pic>
      <p:pic>
        <p:nvPicPr>
          <p:cNvPr id="5" name="Picture 4"/>
          <p:cNvPicPr>
            <a:picLocks noChangeAspect="1"/>
          </p:cNvPicPr>
          <p:nvPr/>
        </p:nvPicPr>
        <p:blipFill>
          <a:blip r:embed="rId3"/>
          <a:stretch>
            <a:fillRect/>
          </a:stretch>
        </p:blipFill>
        <p:spPr>
          <a:xfrm>
            <a:off x="2905664" y="4912817"/>
            <a:ext cx="6097336" cy="584344"/>
          </a:xfrm>
          <a:prstGeom prst="rect">
            <a:avLst/>
          </a:prstGeom>
        </p:spPr>
      </p:pic>
    </p:spTree>
    <p:extLst>
      <p:ext uri="{BB962C8B-B14F-4D97-AF65-F5344CB8AC3E}">
        <p14:creationId xmlns:p14="http://schemas.microsoft.com/office/powerpoint/2010/main" val="197933797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764394" y="0"/>
            <a:ext cx="6663212" cy="6858000"/>
          </a:xfrm>
          <a:prstGeom prst="rect">
            <a:avLst/>
          </a:prstGeom>
        </p:spPr>
      </p:pic>
    </p:spTree>
    <p:extLst>
      <p:ext uri="{BB962C8B-B14F-4D97-AF65-F5344CB8AC3E}">
        <p14:creationId xmlns:p14="http://schemas.microsoft.com/office/powerpoint/2010/main" val="14532090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14886" y="231203"/>
            <a:ext cx="10162227" cy="1549781"/>
          </a:xfrm>
          <a:prstGeom prst="rect">
            <a:avLst/>
          </a:prstGeom>
        </p:spPr>
      </p:pic>
      <p:pic>
        <p:nvPicPr>
          <p:cNvPr id="5" name="Picture 4"/>
          <p:cNvPicPr>
            <a:picLocks noChangeAspect="1"/>
          </p:cNvPicPr>
          <p:nvPr/>
        </p:nvPicPr>
        <p:blipFill>
          <a:blip r:embed="rId3"/>
          <a:stretch>
            <a:fillRect/>
          </a:stretch>
        </p:blipFill>
        <p:spPr>
          <a:xfrm>
            <a:off x="1106047" y="1779969"/>
            <a:ext cx="10365471" cy="4852594"/>
          </a:xfrm>
          <a:prstGeom prst="rect">
            <a:avLst/>
          </a:prstGeom>
        </p:spPr>
      </p:pic>
    </p:spTree>
    <p:extLst>
      <p:ext uri="{BB962C8B-B14F-4D97-AF65-F5344CB8AC3E}">
        <p14:creationId xmlns:p14="http://schemas.microsoft.com/office/powerpoint/2010/main" val="328887227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lum bright="-20000" contrast="40000"/>
          </a:blip>
          <a:stretch>
            <a:fillRect/>
          </a:stretch>
        </p:blipFill>
        <p:spPr>
          <a:xfrm>
            <a:off x="962076" y="0"/>
            <a:ext cx="10267847" cy="6858000"/>
          </a:xfrm>
          <a:prstGeom prst="rect">
            <a:avLst/>
          </a:prstGeom>
        </p:spPr>
      </p:pic>
    </p:spTree>
    <p:extLst>
      <p:ext uri="{BB962C8B-B14F-4D97-AF65-F5344CB8AC3E}">
        <p14:creationId xmlns:p14="http://schemas.microsoft.com/office/powerpoint/2010/main" val="350691709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42384" y="297297"/>
            <a:ext cx="10111416" cy="2921719"/>
          </a:xfrm>
          <a:prstGeom prst="rect">
            <a:avLst/>
          </a:prstGeom>
        </p:spPr>
      </p:pic>
      <p:pic>
        <p:nvPicPr>
          <p:cNvPr id="5" name="Picture 4"/>
          <p:cNvPicPr>
            <a:picLocks noChangeAspect="1"/>
          </p:cNvPicPr>
          <p:nvPr/>
        </p:nvPicPr>
        <p:blipFill>
          <a:blip r:embed="rId3"/>
          <a:stretch>
            <a:fillRect/>
          </a:stretch>
        </p:blipFill>
        <p:spPr>
          <a:xfrm>
            <a:off x="1191573" y="3192556"/>
            <a:ext cx="10162227" cy="3417141"/>
          </a:xfrm>
          <a:prstGeom prst="rect">
            <a:avLst/>
          </a:prstGeom>
        </p:spPr>
      </p:pic>
    </p:spTree>
    <p:extLst>
      <p:ext uri="{BB962C8B-B14F-4D97-AF65-F5344CB8AC3E}">
        <p14:creationId xmlns:p14="http://schemas.microsoft.com/office/powerpoint/2010/main" val="187567841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38670" y="875671"/>
            <a:ext cx="10314660" cy="5106657"/>
          </a:xfrm>
          <a:prstGeom prst="rect">
            <a:avLst/>
          </a:prstGeom>
        </p:spPr>
      </p:pic>
    </p:spTree>
    <p:extLst>
      <p:ext uri="{BB962C8B-B14F-4D97-AF65-F5344CB8AC3E}">
        <p14:creationId xmlns:p14="http://schemas.microsoft.com/office/powerpoint/2010/main" val="377920287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277640" y="0"/>
            <a:ext cx="9636720" cy="6858000"/>
          </a:xfrm>
          <a:prstGeom prst="rect">
            <a:avLst/>
          </a:prstGeom>
        </p:spPr>
      </p:pic>
    </p:spTree>
    <p:extLst>
      <p:ext uri="{BB962C8B-B14F-4D97-AF65-F5344CB8AC3E}">
        <p14:creationId xmlns:p14="http://schemas.microsoft.com/office/powerpoint/2010/main" val="248848352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183542" y="659718"/>
            <a:ext cx="7824915" cy="5538563"/>
          </a:xfrm>
          <a:prstGeom prst="rect">
            <a:avLst/>
          </a:prstGeom>
        </p:spPr>
      </p:pic>
    </p:spTree>
    <p:extLst>
      <p:ext uri="{BB962C8B-B14F-4D97-AF65-F5344CB8AC3E}">
        <p14:creationId xmlns:p14="http://schemas.microsoft.com/office/powerpoint/2010/main" val="268872231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460743" y="0"/>
            <a:ext cx="7270513" cy="6858000"/>
          </a:xfrm>
          <a:prstGeom prst="rect">
            <a:avLst/>
          </a:prstGeom>
        </p:spPr>
      </p:pic>
    </p:spTree>
    <p:extLst>
      <p:ext uri="{BB962C8B-B14F-4D97-AF65-F5344CB8AC3E}">
        <p14:creationId xmlns:p14="http://schemas.microsoft.com/office/powerpoint/2010/main" val="319543944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572869" y="0"/>
            <a:ext cx="7046261" cy="6858000"/>
          </a:xfrm>
          <a:prstGeom prst="rect">
            <a:avLst/>
          </a:prstGeom>
        </p:spPr>
      </p:pic>
    </p:spTree>
    <p:extLst>
      <p:ext uri="{BB962C8B-B14F-4D97-AF65-F5344CB8AC3E}">
        <p14:creationId xmlns:p14="http://schemas.microsoft.com/office/powerpoint/2010/main" val="319263928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194392" y="122990"/>
            <a:ext cx="8992798" cy="4915315"/>
          </a:xfrm>
          <a:prstGeom prst="rect">
            <a:avLst/>
          </a:prstGeom>
        </p:spPr>
      </p:pic>
      <p:pic>
        <p:nvPicPr>
          <p:cNvPr id="5" name="Picture 4"/>
          <p:cNvPicPr>
            <a:picLocks noChangeAspect="1"/>
          </p:cNvPicPr>
          <p:nvPr/>
        </p:nvPicPr>
        <p:blipFill>
          <a:blip r:embed="rId3"/>
          <a:stretch>
            <a:fillRect/>
          </a:stretch>
        </p:blipFill>
        <p:spPr>
          <a:xfrm>
            <a:off x="2615309" y="4685765"/>
            <a:ext cx="5436791" cy="2172235"/>
          </a:xfrm>
          <a:prstGeom prst="rect">
            <a:avLst/>
          </a:prstGeom>
        </p:spPr>
      </p:pic>
    </p:spTree>
    <p:extLst>
      <p:ext uri="{BB962C8B-B14F-4D97-AF65-F5344CB8AC3E}">
        <p14:creationId xmlns:p14="http://schemas.microsoft.com/office/powerpoint/2010/main" val="127999991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64075" y="456468"/>
            <a:ext cx="10263849" cy="5945063"/>
          </a:xfrm>
          <a:prstGeom prst="rect">
            <a:avLst/>
          </a:prstGeom>
        </p:spPr>
      </p:pic>
    </p:spTree>
    <p:extLst>
      <p:ext uri="{BB962C8B-B14F-4D97-AF65-F5344CB8AC3E}">
        <p14:creationId xmlns:p14="http://schemas.microsoft.com/office/powerpoint/2010/main" val="59137162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93195" y="145467"/>
            <a:ext cx="10060605" cy="4738266"/>
          </a:xfrm>
          <a:prstGeom prst="rect">
            <a:avLst/>
          </a:prstGeom>
        </p:spPr>
      </p:pic>
      <p:pic>
        <p:nvPicPr>
          <p:cNvPr id="5" name="Picture 4"/>
          <p:cNvPicPr>
            <a:picLocks noChangeAspect="1"/>
          </p:cNvPicPr>
          <p:nvPr/>
        </p:nvPicPr>
        <p:blipFill>
          <a:blip r:embed="rId3"/>
          <a:stretch>
            <a:fillRect/>
          </a:stretch>
        </p:blipFill>
        <p:spPr>
          <a:xfrm>
            <a:off x="6651151" y="4789190"/>
            <a:ext cx="3912457" cy="1143281"/>
          </a:xfrm>
          <a:prstGeom prst="rect">
            <a:avLst/>
          </a:prstGeom>
        </p:spPr>
      </p:pic>
    </p:spTree>
    <p:extLst>
      <p:ext uri="{BB962C8B-B14F-4D97-AF65-F5344CB8AC3E}">
        <p14:creationId xmlns:p14="http://schemas.microsoft.com/office/powerpoint/2010/main" val="403358189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65697" y="754992"/>
            <a:ext cx="10060605" cy="5348016"/>
          </a:xfrm>
          <a:prstGeom prst="rect">
            <a:avLst/>
          </a:prstGeom>
        </p:spPr>
      </p:pic>
    </p:spTree>
    <p:extLst>
      <p:ext uri="{BB962C8B-B14F-4D97-AF65-F5344CB8AC3E}">
        <p14:creationId xmlns:p14="http://schemas.microsoft.com/office/powerpoint/2010/main" val="342428624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977253" y="0"/>
            <a:ext cx="8237493" cy="6858000"/>
          </a:xfrm>
          <a:prstGeom prst="rect">
            <a:avLst/>
          </a:prstGeom>
        </p:spPr>
      </p:pic>
    </p:spTree>
    <p:extLst>
      <p:ext uri="{BB962C8B-B14F-4D97-AF65-F5344CB8AC3E}">
        <p14:creationId xmlns:p14="http://schemas.microsoft.com/office/powerpoint/2010/main" val="27767184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64075" y="183351"/>
            <a:ext cx="10263849" cy="6491298"/>
          </a:xfrm>
          <a:prstGeom prst="rect">
            <a:avLst/>
          </a:prstGeom>
        </p:spPr>
      </p:pic>
    </p:spTree>
    <p:extLst>
      <p:ext uri="{BB962C8B-B14F-4D97-AF65-F5344CB8AC3E}">
        <p14:creationId xmlns:p14="http://schemas.microsoft.com/office/powerpoint/2010/main" val="113970762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86787" y="1739484"/>
            <a:ext cx="7418426" cy="3379032"/>
          </a:xfrm>
          <a:prstGeom prst="rect">
            <a:avLst/>
          </a:prstGeom>
        </p:spPr>
      </p:pic>
    </p:spTree>
    <p:extLst>
      <p:ext uri="{BB962C8B-B14F-4D97-AF65-F5344CB8AC3E}">
        <p14:creationId xmlns:p14="http://schemas.microsoft.com/office/powerpoint/2010/main" val="352987813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88329" y="284594"/>
            <a:ext cx="10365471" cy="2947125"/>
          </a:xfrm>
          <a:prstGeom prst="rect">
            <a:avLst/>
          </a:prstGeom>
        </p:spPr>
      </p:pic>
      <p:pic>
        <p:nvPicPr>
          <p:cNvPr id="5" name="Picture 4"/>
          <p:cNvPicPr>
            <a:picLocks noChangeAspect="1"/>
          </p:cNvPicPr>
          <p:nvPr/>
        </p:nvPicPr>
        <p:blipFill>
          <a:blip r:embed="rId3"/>
          <a:stretch>
            <a:fillRect/>
          </a:stretch>
        </p:blipFill>
        <p:spPr>
          <a:xfrm>
            <a:off x="988329" y="3479103"/>
            <a:ext cx="10162227" cy="2832797"/>
          </a:xfrm>
          <a:prstGeom prst="rect">
            <a:avLst/>
          </a:prstGeom>
        </p:spPr>
      </p:pic>
    </p:spTree>
    <p:extLst>
      <p:ext uri="{BB962C8B-B14F-4D97-AF65-F5344CB8AC3E}">
        <p14:creationId xmlns:p14="http://schemas.microsoft.com/office/powerpoint/2010/main" val="327752139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499353" y="237734"/>
            <a:ext cx="9450871" cy="3175782"/>
          </a:xfrm>
          <a:prstGeom prst="rect">
            <a:avLst/>
          </a:prstGeom>
        </p:spPr>
      </p:pic>
      <p:pic>
        <p:nvPicPr>
          <p:cNvPr id="5" name="Picture 4"/>
          <p:cNvPicPr>
            <a:picLocks noChangeAspect="1"/>
          </p:cNvPicPr>
          <p:nvPr/>
        </p:nvPicPr>
        <p:blipFill>
          <a:blip r:embed="rId3"/>
          <a:stretch>
            <a:fillRect/>
          </a:stretch>
        </p:blipFill>
        <p:spPr>
          <a:xfrm>
            <a:off x="1575569" y="3413516"/>
            <a:ext cx="9298438" cy="3112266"/>
          </a:xfrm>
          <a:prstGeom prst="rect">
            <a:avLst/>
          </a:prstGeom>
        </p:spPr>
      </p:pic>
    </p:spTree>
    <p:extLst>
      <p:ext uri="{BB962C8B-B14F-4D97-AF65-F5344CB8AC3E}">
        <p14:creationId xmlns:p14="http://schemas.microsoft.com/office/powerpoint/2010/main" val="3493768694"/>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423897" y="0"/>
            <a:ext cx="9344206" cy="6858000"/>
          </a:xfrm>
          <a:prstGeom prst="rect">
            <a:avLst/>
          </a:prstGeom>
        </p:spPr>
      </p:pic>
    </p:spTree>
    <p:extLst>
      <p:ext uri="{BB962C8B-B14F-4D97-AF65-F5344CB8AC3E}">
        <p14:creationId xmlns:p14="http://schemas.microsoft.com/office/powerpoint/2010/main" val="322548237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89951" y="365125"/>
            <a:ext cx="10263849" cy="2299266"/>
          </a:xfrm>
          <a:prstGeom prst="rect">
            <a:avLst/>
          </a:prstGeom>
        </p:spPr>
      </p:pic>
      <p:pic>
        <p:nvPicPr>
          <p:cNvPr id="5" name="Picture 4"/>
          <p:cNvPicPr>
            <a:picLocks noChangeAspect="1"/>
          </p:cNvPicPr>
          <p:nvPr/>
        </p:nvPicPr>
        <p:blipFill>
          <a:blip r:embed="rId3"/>
          <a:stretch>
            <a:fillRect/>
          </a:stretch>
        </p:blipFill>
        <p:spPr>
          <a:xfrm>
            <a:off x="3009400" y="2664391"/>
            <a:ext cx="5374746" cy="3722773"/>
          </a:xfrm>
          <a:prstGeom prst="rect">
            <a:avLst/>
          </a:prstGeom>
        </p:spPr>
      </p:pic>
    </p:spTree>
    <p:extLst>
      <p:ext uri="{BB962C8B-B14F-4D97-AF65-F5344CB8AC3E}">
        <p14:creationId xmlns:p14="http://schemas.microsoft.com/office/powerpoint/2010/main" val="285584710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64075" y="659718"/>
            <a:ext cx="10263849" cy="5538563"/>
          </a:xfrm>
          <a:prstGeom prst="rect">
            <a:avLst/>
          </a:prstGeom>
        </p:spPr>
      </p:pic>
    </p:spTree>
    <p:extLst>
      <p:ext uri="{BB962C8B-B14F-4D97-AF65-F5344CB8AC3E}">
        <p14:creationId xmlns:p14="http://schemas.microsoft.com/office/powerpoint/2010/main" val="10856391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14886" y="1275820"/>
            <a:ext cx="10162227" cy="4306360"/>
          </a:xfrm>
          <a:prstGeom prst="rect">
            <a:avLst/>
          </a:prstGeom>
        </p:spPr>
      </p:pic>
    </p:spTree>
    <p:extLst>
      <p:ext uri="{BB962C8B-B14F-4D97-AF65-F5344CB8AC3E}">
        <p14:creationId xmlns:p14="http://schemas.microsoft.com/office/powerpoint/2010/main" val="61167664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38670" y="469171"/>
            <a:ext cx="10314660" cy="5919657"/>
          </a:xfrm>
          <a:prstGeom prst="rect">
            <a:avLst/>
          </a:prstGeom>
        </p:spPr>
      </p:pic>
    </p:spTree>
    <p:extLst>
      <p:ext uri="{BB962C8B-B14F-4D97-AF65-F5344CB8AC3E}">
        <p14:creationId xmlns:p14="http://schemas.microsoft.com/office/powerpoint/2010/main" val="204860705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384296" y="0"/>
            <a:ext cx="7423408" cy="6858000"/>
          </a:xfrm>
          <a:prstGeom prst="rect">
            <a:avLst/>
          </a:prstGeom>
        </p:spPr>
      </p:pic>
    </p:spTree>
    <p:extLst>
      <p:ext uri="{BB962C8B-B14F-4D97-AF65-F5344CB8AC3E}">
        <p14:creationId xmlns:p14="http://schemas.microsoft.com/office/powerpoint/2010/main" val="421552312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40292" y="1955437"/>
            <a:ext cx="10111416" cy="2947125"/>
          </a:xfrm>
          <a:prstGeom prst="rect">
            <a:avLst/>
          </a:prstGeom>
        </p:spPr>
      </p:pic>
    </p:spTree>
    <p:extLst>
      <p:ext uri="{BB962C8B-B14F-4D97-AF65-F5344CB8AC3E}">
        <p14:creationId xmlns:p14="http://schemas.microsoft.com/office/powerpoint/2010/main" val="391632293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3204751" y="0"/>
            <a:ext cx="6895852" cy="6858000"/>
          </a:xfrm>
          <a:prstGeom prst="rect">
            <a:avLst/>
          </a:prstGeom>
        </p:spPr>
      </p:pic>
    </p:spTree>
    <p:extLst>
      <p:ext uri="{BB962C8B-B14F-4D97-AF65-F5344CB8AC3E}">
        <p14:creationId xmlns:p14="http://schemas.microsoft.com/office/powerpoint/2010/main" val="208781077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777017" y="211015"/>
            <a:ext cx="7003726" cy="6858000"/>
          </a:xfrm>
          <a:prstGeom prst="rect">
            <a:avLst/>
          </a:prstGeom>
        </p:spPr>
      </p:pic>
    </p:spTree>
    <p:extLst>
      <p:ext uri="{BB962C8B-B14F-4D97-AF65-F5344CB8AC3E}">
        <p14:creationId xmlns:p14="http://schemas.microsoft.com/office/powerpoint/2010/main" val="2680336465"/>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748361" y="0"/>
            <a:ext cx="8941891" cy="5109790"/>
          </a:xfrm>
          <a:prstGeom prst="rect">
            <a:avLst/>
          </a:prstGeom>
        </p:spPr>
      </p:pic>
      <p:pic>
        <p:nvPicPr>
          <p:cNvPr id="5" name="Picture 4"/>
          <p:cNvPicPr>
            <a:picLocks noChangeAspect="1"/>
          </p:cNvPicPr>
          <p:nvPr/>
        </p:nvPicPr>
        <p:blipFill>
          <a:blip r:embed="rId3">
            <a:lum bright="-20000" contrast="40000"/>
          </a:blip>
          <a:stretch>
            <a:fillRect/>
          </a:stretch>
        </p:blipFill>
        <p:spPr>
          <a:xfrm>
            <a:off x="2418610" y="5109790"/>
            <a:ext cx="9271642" cy="1475074"/>
          </a:xfrm>
          <a:prstGeom prst="rect">
            <a:avLst/>
          </a:prstGeom>
        </p:spPr>
      </p:pic>
    </p:spTree>
    <p:extLst>
      <p:ext uri="{BB962C8B-B14F-4D97-AF65-F5344CB8AC3E}">
        <p14:creationId xmlns:p14="http://schemas.microsoft.com/office/powerpoint/2010/main" val="408048099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650025" y="1720429"/>
            <a:ext cx="8891949" cy="3417141"/>
          </a:xfrm>
          <a:prstGeom prst="rect">
            <a:avLst/>
          </a:prstGeom>
        </p:spPr>
      </p:pic>
    </p:spTree>
    <p:extLst>
      <p:ext uri="{BB962C8B-B14F-4D97-AF65-F5344CB8AC3E}">
        <p14:creationId xmlns:p14="http://schemas.microsoft.com/office/powerpoint/2010/main" val="124061203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420003" y="0"/>
            <a:ext cx="7351993" cy="6858000"/>
          </a:xfrm>
          <a:prstGeom prst="rect">
            <a:avLst/>
          </a:prstGeom>
        </p:spPr>
      </p:pic>
    </p:spTree>
    <p:extLst>
      <p:ext uri="{BB962C8B-B14F-4D97-AF65-F5344CB8AC3E}">
        <p14:creationId xmlns:p14="http://schemas.microsoft.com/office/powerpoint/2010/main" val="256389910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3641624" y="0"/>
            <a:ext cx="5966610" cy="6858000"/>
          </a:xfrm>
          <a:prstGeom prst="rect">
            <a:avLst/>
          </a:prstGeom>
        </p:spPr>
      </p:pic>
    </p:spTree>
    <p:extLst>
      <p:ext uri="{BB962C8B-B14F-4D97-AF65-F5344CB8AC3E}">
        <p14:creationId xmlns:p14="http://schemas.microsoft.com/office/powerpoint/2010/main" val="121738553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508835" y="0"/>
            <a:ext cx="7174329" cy="6858000"/>
          </a:xfrm>
          <a:prstGeom prst="rect">
            <a:avLst/>
          </a:prstGeom>
        </p:spPr>
      </p:pic>
    </p:spTree>
    <p:extLst>
      <p:ext uri="{BB962C8B-B14F-4D97-AF65-F5344CB8AC3E}">
        <p14:creationId xmlns:p14="http://schemas.microsoft.com/office/powerpoint/2010/main" val="339366002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014886" y="1123382"/>
            <a:ext cx="10162227" cy="4611235"/>
          </a:xfrm>
          <a:prstGeom prst="rect">
            <a:avLst/>
          </a:prstGeom>
        </p:spPr>
      </p:pic>
    </p:spTree>
    <p:extLst>
      <p:ext uri="{BB962C8B-B14F-4D97-AF65-F5344CB8AC3E}">
        <p14:creationId xmlns:p14="http://schemas.microsoft.com/office/powerpoint/2010/main" val="242139898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411040" y="365125"/>
            <a:ext cx="8942760" cy="1308422"/>
          </a:xfrm>
          <a:prstGeom prst="rect">
            <a:avLst/>
          </a:prstGeom>
        </p:spPr>
      </p:pic>
      <p:pic>
        <p:nvPicPr>
          <p:cNvPr id="5" name="Picture 4"/>
          <p:cNvPicPr>
            <a:picLocks noChangeAspect="1"/>
          </p:cNvPicPr>
          <p:nvPr/>
        </p:nvPicPr>
        <p:blipFill>
          <a:blip r:embed="rId3"/>
          <a:stretch>
            <a:fillRect/>
          </a:stretch>
        </p:blipFill>
        <p:spPr>
          <a:xfrm>
            <a:off x="1089951" y="1690688"/>
            <a:ext cx="10263849" cy="4014188"/>
          </a:xfrm>
          <a:prstGeom prst="rect">
            <a:avLst/>
          </a:prstGeom>
        </p:spPr>
      </p:pic>
    </p:spTree>
    <p:extLst>
      <p:ext uri="{BB962C8B-B14F-4D97-AF65-F5344CB8AC3E}">
        <p14:creationId xmlns:p14="http://schemas.microsoft.com/office/powerpoint/2010/main" val="8670758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642066" y="175193"/>
            <a:ext cx="6469024" cy="2310428"/>
          </a:xfrm>
          <a:prstGeom prst="rect">
            <a:avLst/>
          </a:prstGeom>
        </p:spPr>
      </p:pic>
      <p:pic>
        <p:nvPicPr>
          <p:cNvPr id="5" name="Picture 4"/>
          <p:cNvPicPr>
            <a:picLocks noChangeAspect="1"/>
          </p:cNvPicPr>
          <p:nvPr/>
        </p:nvPicPr>
        <p:blipFill>
          <a:blip r:embed="rId3">
            <a:lum bright="-20000" contrast="40000"/>
          </a:blip>
          <a:stretch>
            <a:fillRect/>
          </a:stretch>
        </p:blipFill>
        <p:spPr>
          <a:xfrm>
            <a:off x="270118" y="878441"/>
            <a:ext cx="6249770" cy="5932360"/>
          </a:xfrm>
          <a:prstGeom prst="rect">
            <a:avLst/>
          </a:prstGeom>
        </p:spPr>
      </p:pic>
    </p:spTree>
    <p:extLst>
      <p:ext uri="{BB962C8B-B14F-4D97-AF65-F5344CB8AC3E}">
        <p14:creationId xmlns:p14="http://schemas.microsoft.com/office/powerpoint/2010/main" val="90038577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21719" y="0"/>
            <a:ext cx="10148561" cy="6858000"/>
          </a:xfrm>
          <a:prstGeom prst="rect">
            <a:avLst/>
          </a:prstGeom>
        </p:spPr>
      </p:pic>
      <p:pic>
        <p:nvPicPr>
          <p:cNvPr id="5" name="Picture 4"/>
          <p:cNvPicPr>
            <a:picLocks noChangeAspect="1"/>
          </p:cNvPicPr>
          <p:nvPr/>
        </p:nvPicPr>
        <p:blipFill>
          <a:blip r:embed="rId3"/>
          <a:stretch>
            <a:fillRect/>
          </a:stretch>
        </p:blipFill>
        <p:spPr>
          <a:xfrm>
            <a:off x="7258795" y="5702150"/>
            <a:ext cx="1219467" cy="609750"/>
          </a:xfrm>
          <a:prstGeom prst="rect">
            <a:avLst/>
          </a:prstGeom>
        </p:spPr>
      </p:pic>
    </p:spTree>
    <p:extLst>
      <p:ext uri="{BB962C8B-B14F-4D97-AF65-F5344CB8AC3E}">
        <p14:creationId xmlns:p14="http://schemas.microsoft.com/office/powerpoint/2010/main" val="139748708"/>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636835" y="0"/>
            <a:ext cx="8918329" cy="6858000"/>
          </a:xfrm>
          <a:prstGeom prst="rect">
            <a:avLst/>
          </a:prstGeom>
        </p:spPr>
      </p:pic>
    </p:spTree>
    <p:extLst>
      <p:ext uri="{BB962C8B-B14F-4D97-AF65-F5344CB8AC3E}">
        <p14:creationId xmlns:p14="http://schemas.microsoft.com/office/powerpoint/2010/main" val="4231979020"/>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64075" y="2038007"/>
            <a:ext cx="10263849" cy="2781985"/>
          </a:xfrm>
          <a:prstGeom prst="rect">
            <a:avLst/>
          </a:prstGeom>
        </p:spPr>
      </p:pic>
    </p:spTree>
    <p:extLst>
      <p:ext uri="{BB962C8B-B14F-4D97-AF65-F5344CB8AC3E}">
        <p14:creationId xmlns:p14="http://schemas.microsoft.com/office/powerpoint/2010/main" val="751542030"/>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786984" y="0"/>
            <a:ext cx="6618031" cy="6858000"/>
          </a:xfrm>
          <a:prstGeom prst="rect">
            <a:avLst/>
          </a:prstGeom>
        </p:spPr>
      </p:pic>
    </p:spTree>
    <p:extLst>
      <p:ext uri="{BB962C8B-B14F-4D97-AF65-F5344CB8AC3E}">
        <p14:creationId xmlns:p14="http://schemas.microsoft.com/office/powerpoint/2010/main" val="150428071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507256" y="230188"/>
            <a:ext cx="10162227" cy="1244906"/>
          </a:xfrm>
          <a:prstGeom prst="rect">
            <a:avLst/>
          </a:prstGeom>
        </p:spPr>
      </p:pic>
      <p:pic>
        <p:nvPicPr>
          <p:cNvPr id="5" name="Picture 4"/>
          <p:cNvPicPr>
            <a:picLocks noChangeAspect="1"/>
          </p:cNvPicPr>
          <p:nvPr/>
        </p:nvPicPr>
        <p:blipFill>
          <a:blip r:embed="rId3">
            <a:lum bright="-20000" contrast="40000"/>
          </a:blip>
          <a:stretch>
            <a:fillRect/>
          </a:stretch>
        </p:blipFill>
        <p:spPr>
          <a:xfrm>
            <a:off x="1242384" y="1610031"/>
            <a:ext cx="10111416" cy="3036047"/>
          </a:xfrm>
          <a:prstGeom prst="rect">
            <a:avLst/>
          </a:prstGeom>
        </p:spPr>
      </p:pic>
    </p:spTree>
    <p:extLst>
      <p:ext uri="{BB962C8B-B14F-4D97-AF65-F5344CB8AC3E}">
        <p14:creationId xmlns:p14="http://schemas.microsoft.com/office/powerpoint/2010/main" val="350193597"/>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83280" y="365125"/>
            <a:ext cx="10416283" cy="2883610"/>
          </a:xfrm>
          <a:prstGeom prst="rect">
            <a:avLst/>
          </a:prstGeom>
        </p:spPr>
      </p:pic>
      <p:pic>
        <p:nvPicPr>
          <p:cNvPr id="5" name="Picture 4"/>
          <p:cNvPicPr>
            <a:picLocks noChangeAspect="1"/>
          </p:cNvPicPr>
          <p:nvPr/>
        </p:nvPicPr>
        <p:blipFill>
          <a:blip r:embed="rId3"/>
          <a:stretch>
            <a:fillRect/>
          </a:stretch>
        </p:blipFill>
        <p:spPr>
          <a:xfrm>
            <a:off x="1800960" y="3248736"/>
            <a:ext cx="9735894" cy="2367206"/>
          </a:xfrm>
          <a:prstGeom prst="rect">
            <a:avLst/>
          </a:prstGeom>
        </p:spPr>
      </p:pic>
    </p:spTree>
    <p:extLst>
      <p:ext uri="{BB962C8B-B14F-4D97-AF65-F5344CB8AC3E}">
        <p14:creationId xmlns:p14="http://schemas.microsoft.com/office/powerpoint/2010/main" val="198377451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962052" y="0"/>
            <a:ext cx="6267896" cy="6858000"/>
          </a:xfrm>
          <a:prstGeom prst="rect">
            <a:avLst/>
          </a:prstGeom>
        </p:spPr>
      </p:pic>
    </p:spTree>
    <p:extLst>
      <p:ext uri="{BB962C8B-B14F-4D97-AF65-F5344CB8AC3E}">
        <p14:creationId xmlns:p14="http://schemas.microsoft.com/office/powerpoint/2010/main" val="366323075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615437" y="1409203"/>
            <a:ext cx="6961125" cy="4039594"/>
          </a:xfrm>
          <a:prstGeom prst="rect">
            <a:avLst/>
          </a:prstGeom>
        </p:spPr>
      </p:pic>
    </p:spTree>
    <p:extLst>
      <p:ext uri="{BB962C8B-B14F-4D97-AF65-F5344CB8AC3E}">
        <p14:creationId xmlns:p14="http://schemas.microsoft.com/office/powerpoint/2010/main" val="75859845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597071" y="1656914"/>
            <a:ext cx="2997857" cy="3544172"/>
          </a:xfrm>
          <a:prstGeom prst="rect">
            <a:avLst/>
          </a:prstGeom>
        </p:spPr>
      </p:pic>
    </p:spTree>
    <p:extLst>
      <p:ext uri="{BB962C8B-B14F-4D97-AF65-F5344CB8AC3E}">
        <p14:creationId xmlns:p14="http://schemas.microsoft.com/office/powerpoint/2010/main" val="78871144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64075" y="145241"/>
            <a:ext cx="10263849" cy="6567517"/>
          </a:xfrm>
          <a:prstGeom prst="rect">
            <a:avLst/>
          </a:prstGeom>
        </p:spPr>
      </p:pic>
    </p:spTree>
    <p:extLst>
      <p:ext uri="{BB962C8B-B14F-4D97-AF65-F5344CB8AC3E}">
        <p14:creationId xmlns:p14="http://schemas.microsoft.com/office/powerpoint/2010/main" val="417141742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140762" y="1448338"/>
            <a:ext cx="10213038" cy="2286563"/>
          </a:xfrm>
          <a:prstGeom prst="rect">
            <a:avLst/>
          </a:prstGeom>
        </p:spPr>
      </p:pic>
    </p:spTree>
    <p:extLst>
      <p:ext uri="{BB962C8B-B14F-4D97-AF65-F5344CB8AC3E}">
        <p14:creationId xmlns:p14="http://schemas.microsoft.com/office/powerpoint/2010/main" val="150144187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87858" y="488226"/>
            <a:ext cx="10416283" cy="5881548"/>
          </a:xfrm>
          <a:prstGeom prst="rect">
            <a:avLst/>
          </a:prstGeom>
        </p:spPr>
      </p:pic>
    </p:spTree>
    <p:extLst>
      <p:ext uri="{BB962C8B-B14F-4D97-AF65-F5344CB8AC3E}">
        <p14:creationId xmlns:p14="http://schemas.microsoft.com/office/powerpoint/2010/main" val="1449315902"/>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350107" y="0"/>
            <a:ext cx="9491786" cy="6858000"/>
          </a:xfrm>
          <a:prstGeom prst="rect">
            <a:avLst/>
          </a:prstGeom>
        </p:spPr>
      </p:pic>
    </p:spTree>
    <p:extLst>
      <p:ext uri="{BB962C8B-B14F-4D97-AF65-F5344CB8AC3E}">
        <p14:creationId xmlns:p14="http://schemas.microsoft.com/office/powerpoint/2010/main" val="343611411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67371" y="-54528"/>
            <a:ext cx="10213038" cy="1359235"/>
          </a:xfrm>
          <a:prstGeom prst="rect">
            <a:avLst/>
          </a:prstGeom>
        </p:spPr>
      </p:pic>
      <p:pic>
        <p:nvPicPr>
          <p:cNvPr id="5" name="Picture 4"/>
          <p:cNvPicPr>
            <a:picLocks noChangeAspect="1"/>
          </p:cNvPicPr>
          <p:nvPr/>
        </p:nvPicPr>
        <p:blipFill>
          <a:blip r:embed="rId3"/>
          <a:stretch>
            <a:fillRect/>
          </a:stretch>
        </p:blipFill>
        <p:spPr>
          <a:xfrm>
            <a:off x="1133840" y="1027906"/>
            <a:ext cx="9924319" cy="5551873"/>
          </a:xfrm>
          <a:prstGeom prst="rect">
            <a:avLst/>
          </a:prstGeom>
        </p:spPr>
      </p:pic>
    </p:spTree>
    <p:extLst>
      <p:ext uri="{BB962C8B-B14F-4D97-AF65-F5344CB8AC3E}">
        <p14:creationId xmlns:p14="http://schemas.microsoft.com/office/powerpoint/2010/main" val="76893050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799537" y="0"/>
            <a:ext cx="8592925" cy="6858000"/>
          </a:xfrm>
          <a:prstGeom prst="rect">
            <a:avLst/>
          </a:prstGeom>
        </p:spPr>
      </p:pic>
    </p:spTree>
    <p:extLst>
      <p:ext uri="{BB962C8B-B14F-4D97-AF65-F5344CB8AC3E}">
        <p14:creationId xmlns:p14="http://schemas.microsoft.com/office/powerpoint/2010/main" val="338845382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13264" y="513632"/>
            <a:ext cx="10365471" cy="5830735"/>
          </a:xfrm>
          <a:prstGeom prst="rect">
            <a:avLst/>
          </a:prstGeom>
        </p:spPr>
      </p:pic>
    </p:spTree>
    <p:extLst>
      <p:ext uri="{BB962C8B-B14F-4D97-AF65-F5344CB8AC3E}">
        <p14:creationId xmlns:p14="http://schemas.microsoft.com/office/powerpoint/2010/main" val="210062140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34354" y="691476"/>
            <a:ext cx="7723292" cy="5475048"/>
          </a:xfrm>
          <a:prstGeom prst="rect">
            <a:avLst/>
          </a:prstGeom>
        </p:spPr>
      </p:pic>
    </p:spTree>
    <p:extLst>
      <p:ext uri="{BB962C8B-B14F-4D97-AF65-F5344CB8AC3E}">
        <p14:creationId xmlns:p14="http://schemas.microsoft.com/office/powerpoint/2010/main" val="4154993651"/>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87858" y="1555289"/>
            <a:ext cx="10416283" cy="3747422"/>
          </a:xfrm>
          <a:prstGeom prst="rect">
            <a:avLst/>
          </a:prstGeom>
        </p:spPr>
      </p:pic>
    </p:spTree>
    <p:extLst>
      <p:ext uri="{BB962C8B-B14F-4D97-AF65-F5344CB8AC3E}">
        <p14:creationId xmlns:p14="http://schemas.microsoft.com/office/powerpoint/2010/main" val="211771474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13264" y="1047163"/>
            <a:ext cx="10365471" cy="4763673"/>
          </a:xfrm>
          <a:prstGeom prst="rect">
            <a:avLst/>
          </a:prstGeom>
        </p:spPr>
      </p:pic>
    </p:spTree>
    <p:extLst>
      <p:ext uri="{BB962C8B-B14F-4D97-AF65-F5344CB8AC3E}">
        <p14:creationId xmlns:p14="http://schemas.microsoft.com/office/powerpoint/2010/main" val="299783070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80227" y="229577"/>
            <a:ext cx="10416283" cy="2375485"/>
          </a:xfrm>
          <a:prstGeom prst="rect">
            <a:avLst/>
          </a:prstGeom>
        </p:spPr>
      </p:pic>
      <p:pic>
        <p:nvPicPr>
          <p:cNvPr id="5" name="Picture 4"/>
          <p:cNvPicPr>
            <a:picLocks noChangeAspect="1"/>
          </p:cNvPicPr>
          <p:nvPr/>
        </p:nvPicPr>
        <p:blipFill>
          <a:blip r:embed="rId3"/>
          <a:stretch>
            <a:fillRect/>
          </a:stretch>
        </p:blipFill>
        <p:spPr>
          <a:xfrm>
            <a:off x="1057250" y="3177864"/>
            <a:ext cx="10517905" cy="2426297"/>
          </a:xfrm>
          <a:prstGeom prst="rect">
            <a:avLst/>
          </a:prstGeom>
        </p:spPr>
      </p:pic>
    </p:spTree>
    <p:extLst>
      <p:ext uri="{BB962C8B-B14F-4D97-AF65-F5344CB8AC3E}">
        <p14:creationId xmlns:p14="http://schemas.microsoft.com/office/powerpoint/2010/main" val="300568980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760055" y="-325457"/>
            <a:ext cx="9311219" cy="4701157"/>
          </a:xfrm>
          <a:prstGeom prst="rect">
            <a:avLst/>
          </a:prstGeom>
        </p:spPr>
      </p:pic>
      <p:pic>
        <p:nvPicPr>
          <p:cNvPr id="5" name="Picture 4"/>
          <p:cNvPicPr>
            <a:picLocks noChangeAspect="1"/>
          </p:cNvPicPr>
          <p:nvPr/>
        </p:nvPicPr>
        <p:blipFill>
          <a:blip r:embed="rId3">
            <a:lum bright="-20000" contrast="40000"/>
          </a:blip>
          <a:stretch>
            <a:fillRect/>
          </a:stretch>
        </p:blipFill>
        <p:spPr>
          <a:xfrm>
            <a:off x="1502788" y="4375700"/>
            <a:ext cx="9568486" cy="2156503"/>
          </a:xfrm>
          <a:prstGeom prst="rect">
            <a:avLst/>
          </a:prstGeom>
        </p:spPr>
      </p:pic>
    </p:spTree>
    <p:extLst>
      <p:ext uri="{BB962C8B-B14F-4D97-AF65-F5344CB8AC3E}">
        <p14:creationId xmlns:p14="http://schemas.microsoft.com/office/powerpoint/2010/main" val="190539446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862453" y="1097976"/>
            <a:ext cx="10467094" cy="4662048"/>
          </a:xfrm>
          <a:prstGeom prst="rect">
            <a:avLst/>
          </a:prstGeom>
        </p:spPr>
      </p:pic>
    </p:spTree>
    <p:extLst>
      <p:ext uri="{BB962C8B-B14F-4D97-AF65-F5344CB8AC3E}">
        <p14:creationId xmlns:p14="http://schemas.microsoft.com/office/powerpoint/2010/main" val="117242128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80454" y="0"/>
            <a:ext cx="10568716" cy="5170173"/>
          </a:xfrm>
          <a:prstGeom prst="rect">
            <a:avLst/>
          </a:prstGeom>
        </p:spPr>
      </p:pic>
    </p:spTree>
    <p:extLst>
      <p:ext uri="{BB962C8B-B14F-4D97-AF65-F5344CB8AC3E}">
        <p14:creationId xmlns:p14="http://schemas.microsoft.com/office/powerpoint/2010/main" val="1898313276"/>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67223" y="2581978"/>
            <a:ext cx="10060605" cy="3594985"/>
          </a:xfrm>
          <a:prstGeom prst="rect">
            <a:avLst/>
          </a:prstGeom>
        </p:spPr>
      </p:pic>
      <p:pic>
        <p:nvPicPr>
          <p:cNvPr id="5" name="Picture 4"/>
          <p:cNvPicPr>
            <a:picLocks noChangeAspect="1"/>
          </p:cNvPicPr>
          <p:nvPr/>
        </p:nvPicPr>
        <p:blipFill>
          <a:blip r:embed="rId3">
            <a:lum bright="-20000" contrast="40000"/>
          </a:blip>
          <a:stretch>
            <a:fillRect/>
          </a:stretch>
        </p:blipFill>
        <p:spPr>
          <a:xfrm>
            <a:off x="1090176" y="760142"/>
            <a:ext cx="10162735" cy="1623603"/>
          </a:xfrm>
          <a:prstGeom prst="rect">
            <a:avLst/>
          </a:prstGeom>
        </p:spPr>
      </p:pic>
    </p:spTree>
    <p:extLst>
      <p:ext uri="{BB962C8B-B14F-4D97-AF65-F5344CB8AC3E}">
        <p14:creationId xmlns:p14="http://schemas.microsoft.com/office/powerpoint/2010/main" val="318347956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89481" y="716882"/>
            <a:ext cx="10213038" cy="5424235"/>
          </a:xfrm>
          <a:prstGeom prst="rect">
            <a:avLst/>
          </a:prstGeom>
        </p:spPr>
      </p:pic>
    </p:spTree>
    <p:extLst>
      <p:ext uri="{BB962C8B-B14F-4D97-AF65-F5344CB8AC3E}">
        <p14:creationId xmlns:p14="http://schemas.microsoft.com/office/powerpoint/2010/main" val="306537741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938670" y="431062"/>
            <a:ext cx="10314660" cy="5995876"/>
          </a:xfrm>
          <a:prstGeom prst="rect">
            <a:avLst/>
          </a:prstGeom>
        </p:spPr>
      </p:pic>
    </p:spTree>
    <p:extLst>
      <p:ext uri="{BB962C8B-B14F-4D97-AF65-F5344CB8AC3E}">
        <p14:creationId xmlns:p14="http://schemas.microsoft.com/office/powerpoint/2010/main" val="373772409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13264" y="183351"/>
            <a:ext cx="10365471" cy="6491298"/>
          </a:xfrm>
          <a:prstGeom prst="rect">
            <a:avLst/>
          </a:prstGeom>
        </p:spPr>
      </p:pic>
    </p:spTree>
    <p:extLst>
      <p:ext uri="{BB962C8B-B14F-4D97-AF65-F5344CB8AC3E}">
        <p14:creationId xmlns:p14="http://schemas.microsoft.com/office/powerpoint/2010/main" val="22109129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242384" y="365125"/>
            <a:ext cx="10111416" cy="1778438"/>
          </a:xfrm>
          <a:prstGeom prst="rect">
            <a:avLst/>
          </a:prstGeom>
        </p:spPr>
      </p:pic>
      <p:pic>
        <p:nvPicPr>
          <p:cNvPr id="5" name="Picture 4"/>
          <p:cNvPicPr>
            <a:picLocks noChangeAspect="1"/>
          </p:cNvPicPr>
          <p:nvPr/>
        </p:nvPicPr>
        <p:blipFill>
          <a:blip r:embed="rId3"/>
          <a:stretch>
            <a:fillRect/>
          </a:stretch>
        </p:blipFill>
        <p:spPr>
          <a:xfrm>
            <a:off x="1138766" y="2363533"/>
            <a:ext cx="10111416" cy="3607688"/>
          </a:xfrm>
          <a:prstGeom prst="rect">
            <a:avLst/>
          </a:prstGeom>
        </p:spPr>
      </p:pic>
    </p:spTree>
    <p:extLst>
      <p:ext uri="{BB962C8B-B14F-4D97-AF65-F5344CB8AC3E}">
        <p14:creationId xmlns:p14="http://schemas.microsoft.com/office/powerpoint/2010/main" val="186403472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245429" y="345710"/>
            <a:ext cx="10263849" cy="2959829"/>
          </a:xfrm>
          <a:prstGeom prst="rect">
            <a:avLst/>
          </a:prstGeom>
        </p:spPr>
      </p:pic>
      <p:pic>
        <p:nvPicPr>
          <p:cNvPr id="5" name="Picture 4"/>
          <p:cNvPicPr>
            <a:picLocks noChangeAspect="1"/>
          </p:cNvPicPr>
          <p:nvPr/>
        </p:nvPicPr>
        <p:blipFill>
          <a:blip r:embed="rId3">
            <a:lum bright="-20000" contrast="40000"/>
          </a:blip>
          <a:stretch>
            <a:fillRect/>
          </a:stretch>
        </p:blipFill>
        <p:spPr>
          <a:xfrm>
            <a:off x="838200" y="3324954"/>
            <a:ext cx="10314660" cy="3010641"/>
          </a:xfrm>
          <a:prstGeom prst="rect">
            <a:avLst/>
          </a:prstGeom>
        </p:spPr>
      </p:pic>
    </p:spTree>
    <p:extLst>
      <p:ext uri="{BB962C8B-B14F-4D97-AF65-F5344CB8AC3E}">
        <p14:creationId xmlns:p14="http://schemas.microsoft.com/office/powerpoint/2010/main" val="222569166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837047" y="793101"/>
            <a:ext cx="10517905" cy="5271798"/>
          </a:xfrm>
          <a:prstGeom prst="rect">
            <a:avLst/>
          </a:prstGeom>
        </p:spPr>
      </p:pic>
    </p:spTree>
    <p:extLst>
      <p:ext uri="{BB962C8B-B14F-4D97-AF65-F5344CB8AC3E}">
        <p14:creationId xmlns:p14="http://schemas.microsoft.com/office/powerpoint/2010/main" val="111344884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357972" y="217998"/>
            <a:ext cx="9249070" cy="6089899"/>
          </a:xfrm>
          <a:prstGeom prst="rect">
            <a:avLst/>
          </a:prstGeom>
        </p:spPr>
      </p:pic>
      <p:pic>
        <p:nvPicPr>
          <p:cNvPr id="5" name="Picture 4"/>
          <p:cNvPicPr>
            <a:picLocks noChangeAspect="1"/>
          </p:cNvPicPr>
          <p:nvPr/>
        </p:nvPicPr>
        <p:blipFill>
          <a:blip r:embed="rId3"/>
          <a:stretch>
            <a:fillRect/>
          </a:stretch>
        </p:blipFill>
        <p:spPr>
          <a:xfrm>
            <a:off x="6745442" y="6162852"/>
            <a:ext cx="3709213" cy="584344"/>
          </a:xfrm>
          <a:prstGeom prst="rect">
            <a:avLst/>
          </a:prstGeom>
        </p:spPr>
      </p:pic>
    </p:spTree>
    <p:extLst>
      <p:ext uri="{BB962C8B-B14F-4D97-AF65-F5344CB8AC3E}">
        <p14:creationId xmlns:p14="http://schemas.microsoft.com/office/powerpoint/2010/main" val="348873865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lum bright="-20000" contrast="40000"/>
          </a:blip>
          <a:stretch>
            <a:fillRect/>
          </a:stretch>
        </p:blipFill>
        <p:spPr>
          <a:xfrm>
            <a:off x="1032524" y="0"/>
            <a:ext cx="10126952" cy="6858000"/>
          </a:xfrm>
          <a:prstGeom prst="rect">
            <a:avLst/>
          </a:prstGeom>
        </p:spPr>
      </p:pic>
    </p:spTree>
    <p:extLst>
      <p:ext uri="{BB962C8B-B14F-4D97-AF65-F5344CB8AC3E}">
        <p14:creationId xmlns:p14="http://schemas.microsoft.com/office/powerpoint/2010/main" val="83831660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lum bright="-20000" contrast="40000"/>
          </a:blip>
          <a:stretch>
            <a:fillRect/>
          </a:stretch>
        </p:blipFill>
        <p:spPr>
          <a:xfrm>
            <a:off x="1039107" y="0"/>
            <a:ext cx="10113785" cy="6858000"/>
          </a:xfrm>
          <a:prstGeom prst="rect">
            <a:avLst/>
          </a:prstGeom>
        </p:spPr>
      </p:pic>
    </p:spTree>
    <p:extLst>
      <p:ext uri="{BB962C8B-B14F-4D97-AF65-F5344CB8AC3E}">
        <p14:creationId xmlns:p14="http://schemas.microsoft.com/office/powerpoint/2010/main" val="324055975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099592" y="0"/>
            <a:ext cx="9992815" cy="6858000"/>
          </a:xfrm>
          <a:prstGeom prst="rect">
            <a:avLst/>
          </a:prstGeom>
        </p:spPr>
      </p:pic>
    </p:spTree>
    <p:extLst>
      <p:ext uri="{BB962C8B-B14F-4D97-AF65-F5344CB8AC3E}">
        <p14:creationId xmlns:p14="http://schemas.microsoft.com/office/powerpoint/2010/main" val="105212345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02459" y="1377445"/>
            <a:ext cx="8587082" cy="4103110"/>
          </a:xfrm>
          <a:prstGeom prst="rect">
            <a:avLst/>
          </a:prstGeom>
        </p:spPr>
      </p:pic>
    </p:spTree>
    <p:extLst>
      <p:ext uri="{BB962C8B-B14F-4D97-AF65-F5344CB8AC3E}">
        <p14:creationId xmlns:p14="http://schemas.microsoft.com/office/powerpoint/2010/main" val="398542766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243536" y="551742"/>
            <a:ext cx="9704927" cy="5754516"/>
          </a:xfrm>
          <a:prstGeom prst="rect">
            <a:avLst/>
          </a:prstGeom>
        </p:spPr>
      </p:pic>
    </p:spTree>
    <p:extLst>
      <p:ext uri="{BB962C8B-B14F-4D97-AF65-F5344CB8AC3E}">
        <p14:creationId xmlns:p14="http://schemas.microsoft.com/office/powerpoint/2010/main" val="2459216117"/>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887858" y="1910976"/>
            <a:ext cx="10416283" cy="3036047"/>
          </a:xfrm>
          <a:prstGeom prst="rect">
            <a:avLst/>
          </a:prstGeom>
        </p:spPr>
      </p:pic>
    </p:spTree>
    <p:extLst>
      <p:ext uri="{BB962C8B-B14F-4D97-AF65-F5344CB8AC3E}">
        <p14:creationId xmlns:p14="http://schemas.microsoft.com/office/powerpoint/2010/main" val="3399694515"/>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158137" y="119835"/>
            <a:ext cx="7875726" cy="6618329"/>
          </a:xfrm>
          <a:prstGeom prst="rect">
            <a:avLst/>
          </a:prstGeom>
        </p:spPr>
      </p:pic>
    </p:spTree>
    <p:extLst>
      <p:ext uri="{BB962C8B-B14F-4D97-AF65-F5344CB8AC3E}">
        <p14:creationId xmlns:p14="http://schemas.microsoft.com/office/powerpoint/2010/main" val="336075983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55241" y="470887"/>
            <a:ext cx="10213038" cy="1498969"/>
          </a:xfrm>
          <a:prstGeom prst="rect">
            <a:avLst/>
          </a:prstGeom>
        </p:spPr>
      </p:pic>
      <p:pic>
        <p:nvPicPr>
          <p:cNvPr id="5" name="Picture 4"/>
          <p:cNvPicPr>
            <a:picLocks noChangeAspect="1"/>
          </p:cNvPicPr>
          <p:nvPr/>
        </p:nvPicPr>
        <p:blipFill>
          <a:blip r:embed="rId3">
            <a:lum bright="-20000" contrast="40000"/>
          </a:blip>
          <a:stretch>
            <a:fillRect/>
          </a:stretch>
        </p:blipFill>
        <p:spPr>
          <a:xfrm>
            <a:off x="838200" y="1690687"/>
            <a:ext cx="5798407" cy="4921127"/>
          </a:xfrm>
          <a:prstGeom prst="rect">
            <a:avLst/>
          </a:prstGeom>
        </p:spPr>
      </p:pic>
    </p:spTree>
    <p:extLst>
      <p:ext uri="{BB962C8B-B14F-4D97-AF65-F5344CB8AC3E}">
        <p14:creationId xmlns:p14="http://schemas.microsoft.com/office/powerpoint/2010/main" val="74299836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925638" y="0"/>
            <a:ext cx="6340723" cy="6858000"/>
          </a:xfrm>
          <a:prstGeom prst="rect">
            <a:avLst/>
          </a:prstGeom>
        </p:spPr>
      </p:pic>
    </p:spTree>
    <p:extLst>
      <p:ext uri="{BB962C8B-B14F-4D97-AF65-F5344CB8AC3E}">
        <p14:creationId xmlns:p14="http://schemas.microsoft.com/office/powerpoint/2010/main" val="3086873161"/>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065697" y="678773"/>
            <a:ext cx="10060605" cy="5500454"/>
          </a:xfrm>
          <a:prstGeom prst="rect">
            <a:avLst/>
          </a:prstGeom>
        </p:spPr>
      </p:pic>
    </p:spTree>
    <p:extLst>
      <p:ext uri="{BB962C8B-B14F-4D97-AF65-F5344CB8AC3E}">
        <p14:creationId xmlns:p14="http://schemas.microsoft.com/office/powerpoint/2010/main" val="222068690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957248" y="0"/>
            <a:ext cx="8277503" cy="6858000"/>
          </a:xfrm>
          <a:prstGeom prst="rect">
            <a:avLst/>
          </a:prstGeom>
        </p:spPr>
      </p:pic>
    </p:spTree>
    <p:extLst>
      <p:ext uri="{BB962C8B-B14F-4D97-AF65-F5344CB8AC3E}">
        <p14:creationId xmlns:p14="http://schemas.microsoft.com/office/powerpoint/2010/main" val="3988056639"/>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780306" y="0"/>
            <a:ext cx="8631387" cy="6858000"/>
          </a:xfrm>
          <a:prstGeom prst="rect">
            <a:avLst/>
          </a:prstGeom>
        </p:spPr>
      </p:pic>
    </p:spTree>
    <p:extLst>
      <p:ext uri="{BB962C8B-B14F-4D97-AF65-F5344CB8AC3E}">
        <p14:creationId xmlns:p14="http://schemas.microsoft.com/office/powerpoint/2010/main" val="271241352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862453" y="907429"/>
            <a:ext cx="10467094" cy="5043141"/>
          </a:xfrm>
          <a:prstGeom prst="rect">
            <a:avLst/>
          </a:prstGeom>
        </p:spPr>
      </p:pic>
    </p:spTree>
    <p:extLst>
      <p:ext uri="{BB962C8B-B14F-4D97-AF65-F5344CB8AC3E}">
        <p14:creationId xmlns:p14="http://schemas.microsoft.com/office/powerpoint/2010/main" val="2566140284"/>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057509" y="0"/>
            <a:ext cx="8076982" cy="6858000"/>
          </a:xfrm>
          <a:prstGeom prst="rect">
            <a:avLst/>
          </a:prstGeom>
        </p:spPr>
      </p:pic>
    </p:spTree>
    <p:extLst>
      <p:ext uri="{BB962C8B-B14F-4D97-AF65-F5344CB8AC3E}">
        <p14:creationId xmlns:p14="http://schemas.microsoft.com/office/powerpoint/2010/main" val="174792088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714618" y="0"/>
            <a:ext cx="8762764" cy="6858000"/>
          </a:xfrm>
          <a:prstGeom prst="rect">
            <a:avLst/>
          </a:prstGeom>
        </p:spPr>
      </p:pic>
    </p:spTree>
    <p:extLst>
      <p:ext uri="{BB962C8B-B14F-4D97-AF65-F5344CB8AC3E}">
        <p14:creationId xmlns:p14="http://schemas.microsoft.com/office/powerpoint/2010/main" val="356768387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212582" y="0"/>
            <a:ext cx="9766836" cy="6858000"/>
          </a:xfrm>
          <a:prstGeom prst="rect">
            <a:avLst/>
          </a:prstGeom>
        </p:spPr>
      </p:pic>
    </p:spTree>
    <p:extLst>
      <p:ext uri="{BB962C8B-B14F-4D97-AF65-F5344CB8AC3E}">
        <p14:creationId xmlns:p14="http://schemas.microsoft.com/office/powerpoint/2010/main" val="355387461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774635" y="0"/>
            <a:ext cx="10642729" cy="6858000"/>
          </a:xfrm>
          <a:prstGeom prst="rect">
            <a:avLst/>
          </a:prstGeom>
        </p:spPr>
      </p:pic>
    </p:spTree>
    <p:extLst>
      <p:ext uri="{BB962C8B-B14F-4D97-AF65-F5344CB8AC3E}">
        <p14:creationId xmlns:p14="http://schemas.microsoft.com/office/powerpoint/2010/main" val="3358161066"/>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862453" y="1415554"/>
            <a:ext cx="10467094" cy="4026891"/>
          </a:xfrm>
          <a:prstGeom prst="rect">
            <a:avLst/>
          </a:prstGeom>
        </p:spPr>
      </p:pic>
    </p:spTree>
    <p:extLst>
      <p:ext uri="{BB962C8B-B14F-4D97-AF65-F5344CB8AC3E}">
        <p14:creationId xmlns:p14="http://schemas.microsoft.com/office/powerpoint/2010/main" val="290229537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789194" y="247277"/>
            <a:ext cx="8613609" cy="1561258"/>
          </a:xfrm>
          <a:prstGeom prst="rect">
            <a:avLst/>
          </a:prstGeom>
        </p:spPr>
      </p:pic>
      <p:pic>
        <p:nvPicPr>
          <p:cNvPr id="5" name="Picture 4"/>
          <p:cNvPicPr>
            <a:picLocks noChangeAspect="1"/>
          </p:cNvPicPr>
          <p:nvPr/>
        </p:nvPicPr>
        <p:blipFill>
          <a:blip r:embed="rId3">
            <a:lum bright="-20000" contrast="40000"/>
          </a:blip>
          <a:stretch>
            <a:fillRect/>
          </a:stretch>
        </p:blipFill>
        <p:spPr>
          <a:xfrm>
            <a:off x="1460197" y="1690688"/>
            <a:ext cx="9271602" cy="4914528"/>
          </a:xfrm>
          <a:prstGeom prst="rect">
            <a:avLst/>
          </a:prstGeom>
        </p:spPr>
      </p:pic>
    </p:spTree>
    <p:extLst>
      <p:ext uri="{BB962C8B-B14F-4D97-AF65-F5344CB8AC3E}">
        <p14:creationId xmlns:p14="http://schemas.microsoft.com/office/powerpoint/2010/main" val="974342095"/>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837047" y="100780"/>
            <a:ext cx="10517905" cy="6656439"/>
          </a:xfrm>
          <a:prstGeom prst="rect">
            <a:avLst/>
          </a:prstGeom>
        </p:spPr>
      </p:pic>
    </p:spTree>
    <p:extLst>
      <p:ext uri="{BB962C8B-B14F-4D97-AF65-F5344CB8AC3E}">
        <p14:creationId xmlns:p14="http://schemas.microsoft.com/office/powerpoint/2010/main" val="1061421307"/>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3192702" y="-422335"/>
            <a:ext cx="8999298" cy="1574920"/>
          </a:xfrm>
          <a:prstGeom prst="rect">
            <a:avLst/>
          </a:prstGeom>
        </p:spPr>
      </p:pic>
      <p:pic>
        <p:nvPicPr>
          <p:cNvPr id="5" name="Picture 4"/>
          <p:cNvPicPr>
            <a:picLocks noChangeAspect="1"/>
          </p:cNvPicPr>
          <p:nvPr/>
        </p:nvPicPr>
        <p:blipFill>
          <a:blip r:embed="rId3"/>
          <a:stretch>
            <a:fillRect/>
          </a:stretch>
        </p:blipFill>
        <p:spPr>
          <a:xfrm>
            <a:off x="212892" y="1085765"/>
            <a:ext cx="5379484" cy="5831058"/>
          </a:xfrm>
          <a:prstGeom prst="rect">
            <a:avLst/>
          </a:prstGeom>
        </p:spPr>
      </p:pic>
    </p:spTree>
    <p:extLst>
      <p:ext uri="{BB962C8B-B14F-4D97-AF65-F5344CB8AC3E}">
        <p14:creationId xmlns:p14="http://schemas.microsoft.com/office/powerpoint/2010/main" val="3771362910"/>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599214" y="481874"/>
            <a:ext cx="8993571" cy="5894251"/>
          </a:xfrm>
          <a:prstGeom prst="rect">
            <a:avLst/>
          </a:prstGeom>
        </p:spPr>
      </p:pic>
    </p:spTree>
    <p:extLst>
      <p:ext uri="{BB962C8B-B14F-4D97-AF65-F5344CB8AC3E}">
        <p14:creationId xmlns:p14="http://schemas.microsoft.com/office/powerpoint/2010/main" val="1233403899"/>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220504" y="230188"/>
            <a:ext cx="9298438" cy="558938"/>
          </a:xfrm>
          <a:prstGeom prst="rect">
            <a:avLst/>
          </a:prstGeom>
        </p:spPr>
      </p:pic>
      <p:pic>
        <p:nvPicPr>
          <p:cNvPr id="5" name="Picture 4"/>
          <p:cNvPicPr>
            <a:picLocks noChangeAspect="1"/>
          </p:cNvPicPr>
          <p:nvPr/>
        </p:nvPicPr>
        <p:blipFill>
          <a:blip r:embed="rId3">
            <a:lum bright="-20000" contrast="40000"/>
          </a:blip>
          <a:stretch>
            <a:fillRect/>
          </a:stretch>
        </p:blipFill>
        <p:spPr>
          <a:xfrm>
            <a:off x="2090443" y="789126"/>
            <a:ext cx="9558559" cy="5879619"/>
          </a:xfrm>
          <a:prstGeom prst="rect">
            <a:avLst/>
          </a:prstGeom>
        </p:spPr>
      </p:pic>
    </p:spTree>
    <p:extLst>
      <p:ext uri="{BB962C8B-B14F-4D97-AF65-F5344CB8AC3E}">
        <p14:creationId xmlns:p14="http://schemas.microsoft.com/office/powerpoint/2010/main" val="2054041874"/>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42535" y="235186"/>
            <a:ext cx="10411265" cy="6324250"/>
          </a:xfrm>
          <a:prstGeom prst="rect">
            <a:avLst/>
          </a:prstGeom>
        </p:spPr>
      </p:pic>
    </p:spTree>
    <p:extLst>
      <p:ext uri="{BB962C8B-B14F-4D97-AF65-F5344CB8AC3E}">
        <p14:creationId xmlns:p14="http://schemas.microsoft.com/office/powerpoint/2010/main" val="376119281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74976" y="0"/>
            <a:ext cx="8042047" cy="6858000"/>
          </a:xfrm>
          <a:prstGeom prst="rect">
            <a:avLst/>
          </a:prstGeom>
        </p:spPr>
      </p:pic>
    </p:spTree>
    <p:extLst>
      <p:ext uri="{BB962C8B-B14F-4D97-AF65-F5344CB8AC3E}">
        <p14:creationId xmlns:p14="http://schemas.microsoft.com/office/powerpoint/2010/main" val="4095010321"/>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374629" y="50474"/>
            <a:ext cx="9823254" cy="6505071"/>
          </a:xfrm>
          <a:prstGeom prst="rect">
            <a:avLst/>
          </a:prstGeom>
        </p:spPr>
      </p:pic>
    </p:spTree>
    <p:extLst>
      <p:ext uri="{BB962C8B-B14F-4D97-AF65-F5344CB8AC3E}">
        <p14:creationId xmlns:p14="http://schemas.microsoft.com/office/powerpoint/2010/main" val="89224546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798298" y="67179"/>
            <a:ext cx="7442982" cy="6790821"/>
          </a:xfrm>
          <a:prstGeom prst="rect">
            <a:avLst/>
          </a:prstGeom>
        </p:spPr>
      </p:pic>
    </p:spTree>
    <p:extLst>
      <p:ext uri="{BB962C8B-B14F-4D97-AF65-F5344CB8AC3E}">
        <p14:creationId xmlns:p14="http://schemas.microsoft.com/office/powerpoint/2010/main" val="1879481586"/>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838200" y="134794"/>
            <a:ext cx="11020865" cy="6299598"/>
          </a:xfrm>
          <a:prstGeom prst="rect">
            <a:avLst/>
          </a:prstGeom>
        </p:spPr>
      </p:pic>
    </p:spTree>
    <p:extLst>
      <p:ext uri="{BB962C8B-B14F-4D97-AF65-F5344CB8AC3E}">
        <p14:creationId xmlns:p14="http://schemas.microsoft.com/office/powerpoint/2010/main" val="3803382322"/>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0196" y="548639"/>
            <a:ext cx="11458596" cy="5514536"/>
          </a:xfrm>
          <a:prstGeom prst="rect">
            <a:avLst/>
          </a:prstGeom>
        </p:spPr>
      </p:pic>
    </p:spTree>
    <p:extLst>
      <p:ext uri="{BB962C8B-B14F-4D97-AF65-F5344CB8AC3E}">
        <p14:creationId xmlns:p14="http://schemas.microsoft.com/office/powerpoint/2010/main" val="640840159"/>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647115" y="365125"/>
            <a:ext cx="11324402" cy="5905275"/>
          </a:xfrm>
          <a:prstGeom prst="rect">
            <a:avLst/>
          </a:prstGeom>
        </p:spPr>
      </p:pic>
    </p:spTree>
    <p:extLst>
      <p:ext uri="{BB962C8B-B14F-4D97-AF65-F5344CB8AC3E}">
        <p14:creationId xmlns:p14="http://schemas.microsoft.com/office/powerpoint/2010/main" val="1351023701"/>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085262" y="248281"/>
            <a:ext cx="10268537" cy="6373134"/>
          </a:xfrm>
          <a:prstGeom prst="rect">
            <a:avLst/>
          </a:prstGeom>
        </p:spPr>
      </p:pic>
    </p:spTree>
    <p:extLst>
      <p:ext uri="{BB962C8B-B14F-4D97-AF65-F5344CB8AC3E}">
        <p14:creationId xmlns:p14="http://schemas.microsoft.com/office/powerpoint/2010/main" val="2861267091"/>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750174" y="211563"/>
            <a:ext cx="7875726" cy="3480657"/>
          </a:xfrm>
          <a:prstGeom prst="rect">
            <a:avLst/>
          </a:prstGeom>
        </p:spPr>
      </p:pic>
      <p:pic>
        <p:nvPicPr>
          <p:cNvPr id="6" name="Picture 5"/>
          <p:cNvPicPr>
            <a:picLocks noChangeAspect="1"/>
          </p:cNvPicPr>
          <p:nvPr/>
        </p:nvPicPr>
        <p:blipFill>
          <a:blip r:embed="rId3"/>
          <a:stretch>
            <a:fillRect/>
          </a:stretch>
        </p:blipFill>
        <p:spPr>
          <a:xfrm>
            <a:off x="774880" y="4360984"/>
            <a:ext cx="9826313" cy="1515501"/>
          </a:xfrm>
          <a:prstGeom prst="rect">
            <a:avLst/>
          </a:prstGeom>
        </p:spPr>
      </p:pic>
    </p:spTree>
    <p:extLst>
      <p:ext uri="{BB962C8B-B14F-4D97-AF65-F5344CB8AC3E}">
        <p14:creationId xmlns:p14="http://schemas.microsoft.com/office/powerpoint/2010/main" val="1078197894"/>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70223" y="942534"/>
            <a:ext cx="11432238" cy="4895557"/>
          </a:xfrm>
          <a:prstGeom prst="rect">
            <a:avLst/>
          </a:prstGeom>
        </p:spPr>
      </p:pic>
    </p:spTree>
    <p:extLst>
      <p:ext uri="{BB962C8B-B14F-4D97-AF65-F5344CB8AC3E}">
        <p14:creationId xmlns:p14="http://schemas.microsoft.com/office/powerpoint/2010/main" val="119470882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54634" y="365125"/>
            <a:ext cx="9707150" cy="6229962"/>
          </a:xfrm>
          <a:prstGeom prst="rect">
            <a:avLst/>
          </a:prstGeom>
        </p:spPr>
      </p:pic>
    </p:spTree>
    <p:extLst>
      <p:ext uri="{BB962C8B-B14F-4D97-AF65-F5344CB8AC3E}">
        <p14:creationId xmlns:p14="http://schemas.microsoft.com/office/powerpoint/2010/main" val="38639676"/>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2289291" y="0"/>
            <a:ext cx="7613418" cy="6858000"/>
          </a:xfrm>
          <a:prstGeom prst="rect">
            <a:avLst/>
          </a:prstGeom>
        </p:spPr>
      </p:pic>
    </p:spTree>
    <p:extLst>
      <p:ext uri="{BB962C8B-B14F-4D97-AF65-F5344CB8AC3E}">
        <p14:creationId xmlns:p14="http://schemas.microsoft.com/office/powerpoint/2010/main" val="2495813824"/>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lum bright="-20000" contrast="40000"/>
          </a:blip>
          <a:stretch>
            <a:fillRect/>
          </a:stretch>
        </p:blipFill>
        <p:spPr>
          <a:xfrm>
            <a:off x="1856202" y="0"/>
            <a:ext cx="8479596" cy="6858000"/>
          </a:xfrm>
          <a:prstGeom prst="rect">
            <a:avLst/>
          </a:prstGeom>
        </p:spPr>
      </p:pic>
    </p:spTree>
    <p:extLst>
      <p:ext uri="{BB962C8B-B14F-4D97-AF65-F5344CB8AC3E}">
        <p14:creationId xmlns:p14="http://schemas.microsoft.com/office/powerpoint/2010/main" val="1285354210"/>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22704" y="365125"/>
            <a:ext cx="9273321" cy="6497085"/>
          </a:xfrm>
          <a:prstGeom prst="rect">
            <a:avLst/>
          </a:prstGeom>
        </p:spPr>
      </p:pic>
    </p:spTree>
    <p:extLst>
      <p:ext uri="{BB962C8B-B14F-4D97-AF65-F5344CB8AC3E}">
        <p14:creationId xmlns:p14="http://schemas.microsoft.com/office/powerpoint/2010/main" val="3332596970"/>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14732" y="32192"/>
            <a:ext cx="8539090" cy="6812319"/>
          </a:xfrm>
          <a:prstGeom prst="rect">
            <a:avLst/>
          </a:prstGeom>
        </p:spPr>
      </p:pic>
    </p:spTree>
    <p:extLst>
      <p:ext uri="{BB962C8B-B14F-4D97-AF65-F5344CB8AC3E}">
        <p14:creationId xmlns:p14="http://schemas.microsoft.com/office/powerpoint/2010/main" val="630613284"/>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2171699" y="253218"/>
            <a:ext cx="8510940" cy="6527808"/>
          </a:xfrm>
          <a:prstGeom prst="rect">
            <a:avLst/>
          </a:prstGeom>
        </p:spPr>
      </p:pic>
    </p:spTree>
    <p:extLst>
      <p:ext uri="{BB962C8B-B14F-4D97-AF65-F5344CB8AC3E}">
        <p14:creationId xmlns:p14="http://schemas.microsoft.com/office/powerpoint/2010/main" val="2761246392"/>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90843" y="365125"/>
            <a:ext cx="11310393" cy="5969374"/>
          </a:xfrm>
          <a:prstGeom prst="rect">
            <a:avLst/>
          </a:prstGeom>
        </p:spPr>
      </p:pic>
    </p:spTree>
    <p:extLst>
      <p:ext uri="{BB962C8B-B14F-4D97-AF65-F5344CB8AC3E}">
        <p14:creationId xmlns:p14="http://schemas.microsoft.com/office/powerpoint/2010/main" val="1590625347"/>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44309" y="131790"/>
            <a:ext cx="8306460" cy="6825198"/>
          </a:xfrm>
          <a:prstGeom prst="rect">
            <a:avLst/>
          </a:prstGeom>
        </p:spPr>
      </p:pic>
    </p:spTree>
    <p:extLst>
      <p:ext uri="{BB962C8B-B14F-4D97-AF65-F5344CB8AC3E}">
        <p14:creationId xmlns:p14="http://schemas.microsoft.com/office/powerpoint/2010/main" val="150596428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85465" y="443395"/>
            <a:ext cx="10893771" cy="6041812"/>
          </a:xfrm>
          <a:prstGeom prst="rect">
            <a:avLst/>
          </a:prstGeom>
        </p:spPr>
      </p:pic>
    </p:spTree>
    <p:extLst>
      <p:ext uri="{BB962C8B-B14F-4D97-AF65-F5344CB8AC3E}">
        <p14:creationId xmlns:p14="http://schemas.microsoft.com/office/powerpoint/2010/main" val="4037209261"/>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42999" y="804104"/>
            <a:ext cx="10434711" cy="4996621"/>
          </a:xfrm>
          <a:prstGeom prst="rect">
            <a:avLst/>
          </a:prstGeom>
        </p:spPr>
      </p:pic>
    </p:spTree>
    <p:extLst>
      <p:ext uri="{BB962C8B-B14F-4D97-AF65-F5344CB8AC3E}">
        <p14:creationId xmlns:p14="http://schemas.microsoft.com/office/powerpoint/2010/main" val="3594050468"/>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969477" y="333374"/>
            <a:ext cx="7907948" cy="6473761"/>
          </a:xfrm>
          <a:prstGeom prst="rect">
            <a:avLst/>
          </a:prstGeom>
        </p:spPr>
      </p:pic>
    </p:spTree>
    <p:extLst>
      <p:ext uri="{BB962C8B-B14F-4D97-AF65-F5344CB8AC3E}">
        <p14:creationId xmlns:p14="http://schemas.microsoft.com/office/powerpoint/2010/main" val="2484982833"/>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33237" y="702751"/>
            <a:ext cx="9925526" cy="5059362"/>
          </a:xfrm>
          <a:prstGeom prst="rect">
            <a:avLst/>
          </a:prstGeom>
        </p:spPr>
      </p:pic>
    </p:spTree>
    <p:extLst>
      <p:ext uri="{BB962C8B-B14F-4D97-AF65-F5344CB8AC3E}">
        <p14:creationId xmlns:p14="http://schemas.microsoft.com/office/powerpoint/2010/main" val="4078357124"/>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630658" y="-78032"/>
            <a:ext cx="7230793" cy="6759819"/>
          </a:xfrm>
          <a:prstGeom prst="rect">
            <a:avLst/>
          </a:prstGeom>
        </p:spPr>
      </p:pic>
    </p:spTree>
    <p:extLst>
      <p:ext uri="{BB962C8B-B14F-4D97-AF65-F5344CB8AC3E}">
        <p14:creationId xmlns:p14="http://schemas.microsoft.com/office/powerpoint/2010/main" val="192141268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48053" y="9336"/>
            <a:ext cx="10670335" cy="6489938"/>
          </a:xfrm>
          <a:prstGeom prst="rect">
            <a:avLst/>
          </a:prstGeom>
        </p:spPr>
      </p:pic>
    </p:spTree>
    <p:extLst>
      <p:ext uri="{BB962C8B-B14F-4D97-AF65-F5344CB8AC3E}">
        <p14:creationId xmlns:p14="http://schemas.microsoft.com/office/powerpoint/2010/main" val="251749377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443183" y="247138"/>
            <a:ext cx="9051315" cy="6272871"/>
          </a:xfrm>
          <a:prstGeom prst="rect">
            <a:avLst/>
          </a:prstGeom>
        </p:spPr>
      </p:pic>
    </p:spTree>
    <p:extLst>
      <p:ext uri="{BB962C8B-B14F-4D97-AF65-F5344CB8AC3E}">
        <p14:creationId xmlns:p14="http://schemas.microsoft.com/office/powerpoint/2010/main" val="274146389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69974" y="1589650"/>
            <a:ext cx="9823372" cy="3354631"/>
          </a:xfrm>
          <a:prstGeom prst="rect">
            <a:avLst/>
          </a:prstGeom>
        </p:spPr>
      </p:pic>
    </p:spTree>
    <p:extLst>
      <p:ext uri="{BB962C8B-B14F-4D97-AF65-F5344CB8AC3E}">
        <p14:creationId xmlns:p14="http://schemas.microsoft.com/office/powerpoint/2010/main" val="2570116226"/>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215694" y="365125"/>
            <a:ext cx="10587766" cy="5416696"/>
          </a:xfrm>
          <a:prstGeom prst="rect">
            <a:avLst/>
          </a:prstGeom>
        </p:spPr>
      </p:pic>
    </p:spTree>
    <p:extLst>
      <p:ext uri="{BB962C8B-B14F-4D97-AF65-F5344CB8AC3E}">
        <p14:creationId xmlns:p14="http://schemas.microsoft.com/office/powerpoint/2010/main" val="1858825760"/>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662792" y="0"/>
            <a:ext cx="6866415" cy="6858000"/>
          </a:xfrm>
          <a:prstGeom prst="rect">
            <a:avLst/>
          </a:prstGeom>
        </p:spPr>
      </p:pic>
    </p:spTree>
    <p:extLst>
      <p:ext uri="{BB962C8B-B14F-4D97-AF65-F5344CB8AC3E}">
        <p14:creationId xmlns:p14="http://schemas.microsoft.com/office/powerpoint/2010/main" val="3371624435"/>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85348" y="0"/>
            <a:ext cx="7421304" cy="6858000"/>
          </a:xfrm>
          <a:prstGeom prst="rect">
            <a:avLst/>
          </a:prstGeom>
        </p:spPr>
      </p:pic>
    </p:spTree>
    <p:extLst>
      <p:ext uri="{BB962C8B-B14F-4D97-AF65-F5344CB8AC3E}">
        <p14:creationId xmlns:p14="http://schemas.microsoft.com/office/powerpoint/2010/main" val="1201742769"/>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481576" y="365125"/>
            <a:ext cx="9561562" cy="6316215"/>
          </a:xfrm>
          <a:prstGeom prst="rect">
            <a:avLst/>
          </a:prstGeom>
        </p:spPr>
      </p:pic>
    </p:spTree>
    <p:extLst>
      <p:ext uri="{BB962C8B-B14F-4D97-AF65-F5344CB8AC3E}">
        <p14:creationId xmlns:p14="http://schemas.microsoft.com/office/powerpoint/2010/main" val="4165445508"/>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21391" y="365125"/>
            <a:ext cx="11376866" cy="6007540"/>
          </a:xfrm>
          <a:prstGeom prst="rect">
            <a:avLst/>
          </a:prstGeom>
        </p:spPr>
      </p:pic>
    </p:spTree>
    <p:extLst>
      <p:ext uri="{BB962C8B-B14F-4D97-AF65-F5344CB8AC3E}">
        <p14:creationId xmlns:p14="http://schemas.microsoft.com/office/powerpoint/2010/main" val="3341775455"/>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66640" y="524117"/>
            <a:ext cx="9443452" cy="6333883"/>
          </a:xfrm>
          <a:prstGeom prst="rect">
            <a:avLst/>
          </a:prstGeom>
        </p:spPr>
      </p:pic>
    </p:spTree>
    <p:extLst>
      <p:ext uri="{BB962C8B-B14F-4D97-AF65-F5344CB8AC3E}">
        <p14:creationId xmlns:p14="http://schemas.microsoft.com/office/powerpoint/2010/main" val="959308492"/>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709612" y="365125"/>
            <a:ext cx="11839352" cy="5621337"/>
          </a:xfrm>
          <a:prstGeom prst="rect">
            <a:avLst/>
          </a:prstGeom>
        </p:spPr>
      </p:pic>
    </p:spTree>
    <p:extLst>
      <p:ext uri="{BB962C8B-B14F-4D97-AF65-F5344CB8AC3E}">
        <p14:creationId xmlns:p14="http://schemas.microsoft.com/office/powerpoint/2010/main" val="4058621875"/>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04950" y="365125"/>
            <a:ext cx="9182100" cy="6117686"/>
          </a:xfrm>
          <a:prstGeom prst="rect">
            <a:avLst/>
          </a:prstGeom>
        </p:spPr>
      </p:pic>
    </p:spTree>
    <p:extLst>
      <p:ext uri="{BB962C8B-B14F-4D97-AF65-F5344CB8AC3E}">
        <p14:creationId xmlns:p14="http://schemas.microsoft.com/office/powerpoint/2010/main" val="1869634939"/>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492369" y="365125"/>
            <a:ext cx="11347523" cy="6052931"/>
          </a:xfrm>
          <a:prstGeom prst="rect">
            <a:avLst/>
          </a:prstGeom>
        </p:spPr>
      </p:pic>
    </p:spTree>
    <p:extLst>
      <p:ext uri="{BB962C8B-B14F-4D97-AF65-F5344CB8AC3E}">
        <p14:creationId xmlns:p14="http://schemas.microsoft.com/office/powerpoint/2010/main" val="2239472654"/>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500187" y="196313"/>
            <a:ext cx="9191625" cy="6454168"/>
          </a:xfrm>
          <a:prstGeom prst="rect">
            <a:avLst/>
          </a:prstGeom>
        </p:spPr>
      </p:pic>
    </p:spTree>
    <p:extLst>
      <p:ext uri="{BB962C8B-B14F-4D97-AF65-F5344CB8AC3E}">
        <p14:creationId xmlns:p14="http://schemas.microsoft.com/office/powerpoint/2010/main" val="2728226603"/>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838200" y="365125"/>
            <a:ext cx="10939975" cy="6027872"/>
          </a:xfrm>
          <a:prstGeom prst="rect">
            <a:avLst/>
          </a:prstGeom>
        </p:spPr>
      </p:pic>
    </p:spTree>
    <p:extLst>
      <p:ext uri="{BB962C8B-B14F-4D97-AF65-F5344CB8AC3E}">
        <p14:creationId xmlns:p14="http://schemas.microsoft.com/office/powerpoint/2010/main" val="3529320293"/>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952258" y="191327"/>
            <a:ext cx="8457834" cy="6528488"/>
          </a:xfrm>
          <a:prstGeom prst="rect">
            <a:avLst/>
          </a:prstGeom>
        </p:spPr>
      </p:pic>
    </p:spTree>
    <p:extLst>
      <p:ext uri="{BB962C8B-B14F-4D97-AF65-F5344CB8AC3E}">
        <p14:creationId xmlns:p14="http://schemas.microsoft.com/office/powerpoint/2010/main" val="1784642804"/>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27853" y="0"/>
            <a:ext cx="8136294" cy="6858000"/>
          </a:xfrm>
          <a:prstGeom prst="rect">
            <a:avLst/>
          </a:prstGeom>
        </p:spPr>
      </p:pic>
    </p:spTree>
    <p:extLst>
      <p:ext uri="{BB962C8B-B14F-4D97-AF65-F5344CB8AC3E}">
        <p14:creationId xmlns:p14="http://schemas.microsoft.com/office/powerpoint/2010/main" val="3978212328"/>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15936" y="0"/>
            <a:ext cx="8489577" cy="6858000"/>
          </a:xfrm>
          <a:prstGeom prst="rect">
            <a:avLst/>
          </a:prstGeom>
        </p:spPr>
      </p:pic>
    </p:spTree>
    <p:extLst>
      <p:ext uri="{BB962C8B-B14F-4D97-AF65-F5344CB8AC3E}">
        <p14:creationId xmlns:p14="http://schemas.microsoft.com/office/powerpoint/2010/main" val="2361635165"/>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99138" y="304125"/>
            <a:ext cx="9200271" cy="6177637"/>
          </a:xfrm>
          <a:prstGeom prst="rect">
            <a:avLst/>
          </a:prstGeom>
        </p:spPr>
      </p:pic>
    </p:spTree>
    <p:extLst>
      <p:ext uri="{BB962C8B-B14F-4D97-AF65-F5344CB8AC3E}">
        <p14:creationId xmlns:p14="http://schemas.microsoft.com/office/powerpoint/2010/main" val="243802348"/>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111348" y="365124"/>
            <a:ext cx="10610665" cy="6260487"/>
          </a:xfrm>
          <a:prstGeom prst="rect">
            <a:avLst/>
          </a:prstGeom>
        </p:spPr>
      </p:pic>
    </p:spTree>
    <p:extLst>
      <p:ext uri="{BB962C8B-B14F-4D97-AF65-F5344CB8AC3E}">
        <p14:creationId xmlns:p14="http://schemas.microsoft.com/office/powerpoint/2010/main" val="3623711781"/>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71687" y="58696"/>
            <a:ext cx="8929248" cy="6584991"/>
          </a:xfrm>
          <a:prstGeom prst="rect">
            <a:avLst/>
          </a:prstGeom>
        </p:spPr>
      </p:pic>
    </p:spTree>
    <p:extLst>
      <p:ext uri="{BB962C8B-B14F-4D97-AF65-F5344CB8AC3E}">
        <p14:creationId xmlns:p14="http://schemas.microsoft.com/office/powerpoint/2010/main" val="886445282"/>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725417" y="599224"/>
            <a:ext cx="9234488" cy="5983063"/>
          </a:xfrm>
          <a:prstGeom prst="rect">
            <a:avLst/>
          </a:prstGeom>
        </p:spPr>
      </p:pic>
    </p:spTree>
    <p:extLst>
      <p:ext uri="{BB962C8B-B14F-4D97-AF65-F5344CB8AC3E}">
        <p14:creationId xmlns:p14="http://schemas.microsoft.com/office/powerpoint/2010/main" val="22855473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1037</TotalTime>
  <Words>2501</Words>
  <Application>Microsoft Office PowerPoint</Application>
  <PresentationFormat>Widescreen</PresentationFormat>
  <Paragraphs>181</Paragraphs>
  <Slides>300</Slides>
  <Notes>129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300</vt:i4>
      </vt:variant>
    </vt:vector>
  </HeadingPairs>
  <TitlesOfParts>
    <vt:vector size="312" baseType="lpstr">
      <vt:lpstr>Arial</vt:lpstr>
      <vt:lpstr>B Nazanin</vt:lpstr>
      <vt:lpstr>Calibri</vt:lpstr>
      <vt:lpstr>Calibri Light</vt:lpstr>
      <vt:lpstr>IRANSans</vt:lpstr>
      <vt:lpstr>IRANSans_Light</vt:lpstr>
      <vt:lpstr>IRANSans_Medium</vt:lpstr>
      <vt:lpstr>isans</vt:lpstr>
      <vt:lpstr>Roboto</vt:lpstr>
      <vt:lpstr>Shabnam</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گستره ی L از 0 (سیاه) تا 100 (سفید)، a از 120- (قرمز) تا 120+ (سبز)  و b از 120+ (زرد) تا 120- (آبی) می باشد.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123</dc:creator>
  <cp:lastModifiedBy>HAMIDEH</cp:lastModifiedBy>
  <cp:revision>62</cp:revision>
  <dcterms:created xsi:type="dcterms:W3CDTF">2019-05-15T06:09:12Z</dcterms:created>
  <dcterms:modified xsi:type="dcterms:W3CDTF">2019-10-26T17:14:12Z</dcterms:modified>
</cp:coreProperties>
</file>