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1" r:id="rId2"/>
    <p:sldId id="397" r:id="rId3"/>
    <p:sldId id="412" r:id="rId4"/>
    <p:sldId id="394" r:id="rId5"/>
    <p:sldId id="395" r:id="rId6"/>
    <p:sldId id="264" r:id="rId7"/>
    <p:sldId id="400" r:id="rId8"/>
    <p:sldId id="396" r:id="rId9"/>
    <p:sldId id="408" r:id="rId10"/>
    <p:sldId id="401" r:id="rId11"/>
    <p:sldId id="409" r:id="rId12"/>
    <p:sldId id="393" r:id="rId13"/>
    <p:sldId id="411" r:id="rId14"/>
    <p:sldId id="410" r:id="rId15"/>
    <p:sldId id="402" r:id="rId16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397"/>
            <p14:sldId id="412"/>
            <p14:sldId id="394"/>
            <p14:sldId id="395"/>
            <p14:sldId id="264"/>
            <p14:sldId id="400"/>
            <p14:sldId id="396"/>
            <p14:sldId id="408"/>
            <p14:sldId id="401"/>
            <p14:sldId id="409"/>
            <p14:sldId id="393"/>
            <p14:sldId id="411"/>
            <p14:sldId id="410"/>
            <p14:sldId id="4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adabbor.org/?page=quran&amp;SID=21&amp;AID=35" TargetMode="External"/><Relationship Id="rId2" Type="http://schemas.openxmlformats.org/officeDocument/2006/relationships/hyperlink" Target="http://tadabbor.org/?page=quran&amp;SID=2&amp;AID=155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tadabbor.org/?page=quran&amp;SID=51&amp;AID=56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adabbor.org/?page=quran&amp;SID=11&amp;AID=119" TargetMode="External"/><Relationship Id="rId2" Type="http://schemas.openxmlformats.org/officeDocument/2006/relationships/hyperlink" Target="http://tadabbor.org/?page=quran&amp;SID=11&amp;AID=118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tadabbor.org/?page=quran&amp;SID=2&amp;AID=156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کتاب 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تالیف توسط: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محمدعلی </a:t>
            </a:r>
            <a:r>
              <a:rPr lang="fa-IR" sz="2000" dirty="0">
                <a:cs typeface="B Yekan" panose="00000400000000000000" pitchFamily="2" charset="-78"/>
              </a:rPr>
              <a:t>رضایی </a:t>
            </a:r>
            <a:r>
              <a:rPr lang="fa-IR" sz="2000" dirty="0" smtClean="0">
                <a:cs typeface="B Yekan" panose="00000400000000000000" pitchFamily="2" charset="-78"/>
              </a:rPr>
              <a:t>اصفهانی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علی نصیری</a:t>
            </a:r>
            <a:endParaRPr lang="fa-IR" sz="2000" dirty="0">
              <a:cs typeface="B Yeka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ناشر: </a:t>
            </a:r>
            <a:r>
              <a:rPr lang="fa-IR" sz="2000" dirty="0">
                <a:cs typeface="B Yekan" panose="00000400000000000000" pitchFamily="2" charset="-78"/>
              </a:rPr>
              <a:t>دفتر نشر معارف</a:t>
            </a:r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35799" y="1966264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6600" baseline="-30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اهداف آفرینش</a:t>
            </a:r>
            <a:endParaRPr lang="fa-IR" sz="6600" baseline="-30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0810" y="677475"/>
            <a:ext cx="2374369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3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1350" y="3645026"/>
            <a:ext cx="8638469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>
                <a:cs typeface="B Yekan" panose="00000400000000000000" pitchFamily="2" charset="-78"/>
              </a:rPr>
              <a:t>مقصود از اهداف آفرینش جهان </a:t>
            </a:r>
            <a:r>
              <a:rPr lang="fa-IR" sz="2000" dirty="0" smtClean="0">
                <a:cs typeface="B Yekan" panose="00000400000000000000" pitchFamily="2" charset="-78"/>
              </a:rPr>
              <a:t>، فرجام </a:t>
            </a:r>
            <a:r>
              <a:rPr lang="fa-IR" sz="2000" dirty="0">
                <a:cs typeface="B Yekan" panose="00000400000000000000" pitchFamily="2" charset="-78"/>
              </a:rPr>
              <a:t>هستی است که در جهان در حرکتی غیرارادی به سوی آن می رود . 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منظور از هدف آفرینش انسان نیز غایت کمال اوست که فراروی او ترسیم شده است و انسان می تواند با حرکت اختیاری خود بدان فرجام برسد . 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 در بررسی و شناخت اهداف آفرینش در مجموع می توان از سه روش بهره جست :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1.روش عقلی 	2.روش تجربی 	3.روش وحیانی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023" y="-914"/>
            <a:ext cx="5566833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829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26251" y="2435305"/>
            <a:ext cx="899872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>
                <a:cs typeface="B Yekan" panose="00000400000000000000" pitchFamily="2" charset="-78"/>
              </a:rPr>
              <a:t>1.روش </a:t>
            </a:r>
            <a:r>
              <a:rPr lang="fa-IR" sz="2000" dirty="0" smtClean="0">
                <a:cs typeface="B Yekan" panose="00000400000000000000" pitchFamily="2" charset="-78"/>
              </a:rPr>
              <a:t>عقلی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 در این روش با استفاده از تحلیل ماهیت انسان و برهان عقلی و فلسفی ، هدف نهائی او را مشخص می کنیم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2.روش تجربی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در این روش ، با استفاده از علوم تجربی ، به تحلیل جهان می پردازیم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3.روش وحیانی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از راه های معرفت بشری استفاده از روش نقلی و شهودی است که قرآن کریم مصداق هر دو است .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روش شناسی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930900" y="2435305"/>
            <a:ext cx="4883638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برپائی </a:t>
            </a:r>
            <a:r>
              <a:rPr lang="fa-IR" sz="2000" dirty="0">
                <a:cs typeface="B Yekan" panose="00000400000000000000" pitchFamily="2" charset="-78"/>
              </a:rPr>
              <a:t>آسمان و آرامش زمین و نیز چرخه آب در طبیعت و حیات گیاهان برای انسان و خدمتگزاری به اوست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نعمت های گوناگون ، همه مسخر انسان است ، تا از منافع آنها برای رسیدن به کمال و سعادت بهره جوید . 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endParaRPr lang="fa-IR" sz="2400" dirty="0" smtClean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1.خلقت جهان برای انسان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00429"/>
            <a:ext cx="3657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842000" y="2432636"/>
            <a:ext cx="454025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400" dirty="0">
                <a:cs typeface="B Yekan" panose="00000400000000000000" pitchFamily="2" charset="-78"/>
              </a:rPr>
              <a:t>هدف از آفرینش آسمان ها و زمین (جهان) ، علم و بالا رفتن آگاهی انسان (نسبت به صفات علم و قدرت الهی ) معرفی شده است ؛ علمی که یکی از کمالات مهم انسانی و معیار برتری انسان ها بر یکدیگر است .</a:t>
            </a:r>
            <a:endParaRPr lang="en-US" sz="2400" dirty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2.دانش افزایی بشر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35733" b="28240"/>
          <a:stretch/>
        </p:blipFill>
        <p:spPr>
          <a:xfrm>
            <a:off x="1948230" y="2260600"/>
            <a:ext cx="3071447" cy="277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775200" y="2352997"/>
            <a:ext cx="560705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dirty="0">
                <a:cs typeface="B Yekan" panose="00000400000000000000" pitchFamily="2" charset="-78"/>
              </a:rPr>
              <a:t>آیا جهان برای همه انسان ها خلق شده است ، در حالی که </a:t>
            </a:r>
            <a:r>
              <a:rPr lang="fa-IR" sz="2000" dirty="0" smtClean="0">
                <a:cs typeface="B Yekan" panose="00000400000000000000" pitchFamily="2" charset="-78"/>
              </a:rPr>
              <a:t>برخی  </a:t>
            </a:r>
            <a:r>
              <a:rPr lang="fa-IR" sz="2000" dirty="0">
                <a:cs typeface="B Yekan" panose="00000400000000000000" pitchFamily="2" charset="-78"/>
              </a:rPr>
              <a:t>انسان ها جنایتکار و ستمکارند ؟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1.جهان بی هدف ، بیهوده و به بازیچه آریده نشده ، بلکه هدفدار و بر اساس حق آفریده شده 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2.نعمت های جهان برای خدمت به انسان های شایسته آفریده شده تا از آنها برای رسیدن به کمال و سعادت و دانش افزائی بهره جویند.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3.معاد و عدالت 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7"/>
          <a:stretch/>
        </p:blipFill>
        <p:spPr>
          <a:xfrm>
            <a:off x="1498599" y="1274618"/>
            <a:ext cx="2730501" cy="3962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614372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400" dirty="0" smtClean="0">
                <a:cs typeface="B Yekan" panose="00000400000000000000" pitchFamily="2" charset="-78"/>
              </a:rPr>
              <a:t>1. آزمایش 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2. عبادت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3. رحمت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4.ملاقات الهی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ب) اهداف آفرینش انسان</a:t>
            </a:r>
            <a:endParaRPr lang="fa-IR" sz="44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47" y="1753227"/>
            <a:ext cx="6968754" cy="354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7596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b="1" dirty="0">
                <a:cs typeface="B Yekan" panose="00000400000000000000" pitchFamily="2" charset="-78"/>
                <a:hlinkClick r:id="rId2"/>
              </a:rPr>
              <a:t>وَ لَنَبْلُوَنَّکُمْ بِشَيْ‏ءٍ مِنَ الْخَوْفِ وَ الْجُوعِ وَ نَقْصٍ مِنَ الْأَمْوالِ وَ الْأَنْفُسِ وَ الثَّمَراتِ وَ بَشِّرِ الصَّابِرينَ</a:t>
            </a:r>
            <a:endParaRPr lang="fa-IR" sz="2000" b="1" dirty="0">
              <a:cs typeface="B Yekan" panose="00000400000000000000" pitchFamily="2" charset="-78"/>
            </a:endParaRP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و قطعاً شما را به چیزی از قبیل ترس و گرسنگی و کاهش در اموال و جان ها و محصولات 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می آزمائیم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گاه انسان با ثروت و یا فقر و گاه با خیر و یا شر مورد آزمایش قرار می گیرد .</a:t>
            </a:r>
          </a:p>
          <a:p>
            <a:pPr algn="just" rtl="1"/>
            <a:r>
              <a:rPr lang="fa-IR" sz="2000" b="1" dirty="0">
                <a:cs typeface="B Yekan" panose="00000400000000000000" pitchFamily="2" charset="-78"/>
                <a:hlinkClick r:id="rId3"/>
              </a:rPr>
              <a:t>کُلُّ نَفْسٍ ذائِقَةُ الْمَوْتِ وَ نَبْلُوکُمْ بِالشَّرِّ وَ الْخَيْرِ فِتْنَةً وَ إِلَيْنا تُرْجَعُونَ</a:t>
            </a:r>
            <a:endParaRPr lang="fa-IR" sz="2000" b="1" dirty="0">
              <a:cs typeface="B Yekan" panose="00000400000000000000" pitchFamily="2" charset="-78"/>
            </a:endParaRP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هر نفسی چشنده مرگ ست ، و شما را از راه آزمایش به بد و نیک خواهیم آزمود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هدف از آزمایش آن است که آشکار گردد کدام یک از انسان ها اعمال نیکوتری انجام 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می دهند ؛ اعمالی که با معرفت و اخلاص بیشتر است 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1.آزمایش</a:t>
            </a:r>
            <a:endParaRPr lang="fa-IR" sz="44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" r="35185" b="17489"/>
          <a:stretch/>
        </p:blipFill>
        <p:spPr>
          <a:xfrm>
            <a:off x="201898" y="2781721"/>
            <a:ext cx="1945479" cy="18918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998127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638800" y="2242608"/>
            <a:ext cx="451485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b="1" dirty="0">
                <a:hlinkClick r:id="rId2"/>
              </a:rPr>
              <a:t>وَ ما خَلَقْتُ الْجِنَّ وَ الْإِنْسَ إِلاَّ </a:t>
            </a:r>
            <a:r>
              <a:rPr lang="fa-IR" sz="2000" b="1" dirty="0" smtClean="0">
                <a:hlinkClick r:id="rId2"/>
              </a:rPr>
              <a:t>لِيَعْبُدُونِ</a:t>
            </a:r>
            <a:endParaRPr lang="fa-IR" sz="2000" b="1" dirty="0" smtClean="0"/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و جن و انس را نیافریدیم جز برا ی آنکه مرا بپرستند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1ـ عبودیت مهایت تسلیم در برابر ذات پاک اوست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2ـ عبادت تنها به نماز و روزه و ... نیست ، بلکه انجام تمام دستورهای الهی است . از این رو هر کاری که با نیت الهی صورت پذیرد، عبادت است مانند خدمت به مردم، تحصیل  ،تدریس و ...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096310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2.عبادت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9" b="4878"/>
          <a:stretch/>
        </p:blipFill>
        <p:spPr>
          <a:xfrm>
            <a:off x="1680681" y="1162156"/>
            <a:ext cx="3419549" cy="4099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7058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384800" y="2242608"/>
            <a:ext cx="476885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b="1" dirty="0" smtClean="0">
                <a:cs typeface="B Yekan" panose="00000400000000000000" pitchFamily="2" charset="-78"/>
              </a:rPr>
              <a:t>3ـ دربرخی </a:t>
            </a:r>
            <a:r>
              <a:rPr lang="fa-IR" sz="2000" b="1" dirty="0">
                <a:cs typeface="B Yekan" panose="00000400000000000000" pitchFamily="2" charset="-78"/>
              </a:rPr>
              <a:t>احادیث </a:t>
            </a:r>
            <a:r>
              <a:rPr lang="fa-IR" sz="2000" b="1" dirty="0" smtClean="0">
                <a:cs typeface="B Yekan" panose="00000400000000000000" pitchFamily="2" charset="-78"/>
              </a:rPr>
              <a:t>از امام صداق (ع) و امام حسین (ع) این گونه روایت شده :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ای مردم ! خدا مردم را خلق نکرد ، مگر برای اینکه او رابشناسند و هنگامی که او راشناختند ، او را عبادت کنند و هنگامی که او را عبادت کنند </a:t>
            </a:r>
            <a:r>
              <a:rPr lang="fa-IR" altLang="fa-IR" sz="2000" b="1" dirty="0" smtClean="0">
                <a:cs typeface="B Yekan" panose="00000400000000000000" pitchFamily="2" charset="-78"/>
              </a:rPr>
              <a:t>، با </a:t>
            </a:r>
            <a:r>
              <a:rPr lang="fa-IR" altLang="fa-IR" sz="2000" b="1" dirty="0" smtClean="0">
                <a:cs typeface="B Yekan" panose="00000400000000000000" pitchFamily="2" charset="-78"/>
              </a:rPr>
              <a:t>بندگی خدا از بندگی غیر او بی نیاز می شوند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معرفت و علم مقدمه هر عبادت به شمار می رود و عبادت نیز خود سرچشمه معرفت است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4ـ هدف از آفرینش ، عبادت جنس انسان است .</a:t>
            </a:r>
          </a:p>
          <a:p>
            <a:pPr algn="just" rtl="1"/>
            <a:endParaRPr lang="fa-IR" altLang="fa-IR" sz="2000" b="1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096310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2.عبادت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2242608"/>
            <a:ext cx="3644900" cy="2278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57963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 رحمت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69097" y="2432637"/>
            <a:ext cx="879605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/>
            <a:r>
              <a:rPr lang="fa-IR" sz="2000" b="1" dirty="0">
                <a:cs typeface="B Yekan" panose="00000400000000000000" pitchFamily="2" charset="-78"/>
                <a:hlinkClick r:id="rId2"/>
              </a:rPr>
              <a:t>وَ لَوْ شاءَ رَبُّکَ لَجَعَلَ النَّاسَ أُمَّةً واحِدَةً وَ لا يَزالُونَ مُخْتَلِفينَ</a:t>
            </a:r>
            <a:r>
              <a:rPr lang="fa-IR" sz="2000" b="1" dirty="0">
                <a:cs typeface="B Yekan" panose="00000400000000000000" pitchFamily="2" charset="-78"/>
              </a:rPr>
              <a:t>118</a:t>
            </a:r>
            <a:r>
              <a:rPr lang="fa-IR" sz="2000" b="1" dirty="0">
                <a:cs typeface="B Yekan" panose="00000400000000000000" pitchFamily="2" charset="-78"/>
                <a:hlinkClick r:id="rId3"/>
              </a:rPr>
              <a:t>إِلاَّ مَنْ رَحِمَ رَبُّکَ وَ لِذلِکَ خَلَقَهُمْ وَ تَمَّتْ کَلِمَةُ رَبِّکَ لَأَمْلَأَنَّ جَهَنَّمَ مِنَ الْجِنَّةِ وَ النَّاسِ </a:t>
            </a:r>
            <a:r>
              <a:rPr lang="fa-IR" sz="2000" b="1" dirty="0" smtClean="0">
                <a:cs typeface="B Yekan" panose="00000400000000000000" pitchFamily="2" charset="-78"/>
                <a:hlinkClick r:id="rId3"/>
              </a:rPr>
              <a:t>أَجْمَعينَ</a:t>
            </a:r>
            <a:endParaRPr lang="fa-IR" sz="2000" b="1" dirty="0" smtClean="0">
              <a:cs typeface="B Yekan" panose="00000400000000000000" pitchFamily="2" charset="-78"/>
            </a:endParaRPr>
          </a:p>
          <a:p>
            <a:pPr algn="r" rtl="1"/>
            <a:endParaRPr lang="fa-IR" sz="2000" b="1" dirty="0">
              <a:cs typeface="B Yekan" panose="00000400000000000000" pitchFamily="2" charset="-78"/>
            </a:endParaRPr>
          </a:p>
          <a:p>
            <a:pPr algn="r" rtl="1"/>
            <a:r>
              <a:rPr lang="fa-IR" altLang="fa-IR" sz="2000" b="1" dirty="0" smtClean="0">
                <a:cs typeface="B Yekan" panose="00000400000000000000" pitchFamily="2" charset="-78"/>
              </a:rPr>
              <a:t>در آیات 119 – 118 سوره هود چند نکته حائز اهمیت وجود دارد :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1.هدف از آفرینش انسان ها « رحمت » و مهر الهی معرفی شده است . البته انتخاب رحمت الهی ، اختیاری است و همه می توانند از آن بهره گیرند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2.وحدت مظهر رحمت الهی است ، از این رو خداوند در قرآن انسان ها را از تفرقه منع کرده ،آنها را به وحدت و چنگ زدن به ریسمان الهی ( قرآن و اهل بیت (ع) دعوت می کند . </a:t>
            </a:r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5624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 رحمت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60900" y="2432637"/>
            <a:ext cx="600425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3.این آیه به یکی از سنت های آفرینش که زیربنای مسائل مربوط به انسان است  ،اشاره دارد و آن اختلاف و تفاوت در ساختمان روح ، جسم ، فکر ، ذوق و عشق انسان ها و هم چنین آزادی اراده و اختیار است .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آری هیچ مانعی نداشت که خداوند همه انسان ها را یکسان و ب اجبا رمؤمن می آفرید ، اما چنین ایمانی فایده ای نداشت ، نه دلیل شخصیت افراد بود و نه وسیله تأمل و نه موجب پاداش</a:t>
            </a:r>
          </a:p>
          <a:p>
            <a:pPr algn="just" rtl="1"/>
            <a:r>
              <a:rPr lang="fa-IR" altLang="fa-IR" sz="2000" b="1" dirty="0" smtClean="0">
                <a:cs typeface="B Yekan" panose="00000400000000000000" pitchFamily="2" charset="-78"/>
              </a:rPr>
              <a:t>4.رحمت الهی همان هدیت اهی است که از طریق عقل و راهنمائی پیامبران و کتاب های آسمانی شامل حا همه مردم شده است و هر کس از این رحمت استفاده مند ، به سعادت می رسد. در غیر این صورت ، فرمان الهی بر آن است که جهنم را از سرکشان پُر کند .</a:t>
            </a:r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1997408"/>
            <a:ext cx="3086100" cy="2481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7219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4.ملاقات الهی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194300" y="2432637"/>
            <a:ext cx="547085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/>
            <a:r>
              <a:rPr lang="fa-IR" sz="2000" b="1" dirty="0">
                <a:hlinkClick r:id="rId2"/>
              </a:rPr>
              <a:t>إِنَّا لِلَّهِ وَ إِنَّا إِلَيْهِ </a:t>
            </a:r>
            <a:r>
              <a:rPr lang="fa-IR" sz="2000" b="1" dirty="0" smtClean="0">
                <a:hlinkClick r:id="rId2"/>
              </a:rPr>
              <a:t>راجِعُونَ</a:t>
            </a:r>
            <a:endParaRPr lang="fa-IR" sz="2000" b="1" dirty="0" smtClean="0"/>
          </a:p>
          <a:p>
            <a:pPr algn="r" rtl="1"/>
            <a:r>
              <a:rPr lang="fa-IR" altLang="fa-IR" sz="2000" b="1" dirty="0" smtClean="0">
                <a:cs typeface="B Yekan" panose="00000400000000000000" pitchFamily="2" charset="-78"/>
              </a:rPr>
              <a:t>ما از آن خدا هستیم و به سوی او باز می گردیم .</a:t>
            </a:r>
          </a:p>
          <a:p>
            <a:pPr algn="r" rtl="1"/>
            <a:r>
              <a:rPr lang="fa-IR" altLang="fa-IR" sz="2000" b="1" dirty="0" smtClean="0">
                <a:cs typeface="B Yekan" panose="00000400000000000000" pitchFamily="2" charset="-78"/>
              </a:rPr>
              <a:t>مفسران در مورد لقای الهی چند تفسیر ذکر کرده اند:</a:t>
            </a:r>
          </a:p>
          <a:p>
            <a:pPr algn="r" rtl="1"/>
            <a:r>
              <a:rPr lang="fa-IR" altLang="fa-IR" sz="2000" b="1" dirty="0" smtClean="0">
                <a:cs typeface="B Yekan" panose="00000400000000000000" pitchFamily="2" charset="-78"/>
              </a:rPr>
              <a:t>1.مقصود شهود باطنی و لقای شهودی پروردگر است . چنان که از امام علی (ع) حکایت شده : « من پروردگاری را نبینم  ،نمی پرستم . »</a:t>
            </a:r>
          </a:p>
          <a:p>
            <a:pPr algn="r" rtl="1"/>
            <a:r>
              <a:rPr lang="fa-IR" altLang="fa-IR" sz="2000" b="1" dirty="0" smtClean="0">
                <a:cs typeface="B Yekan" panose="00000400000000000000" pitchFamily="2" charset="-78"/>
              </a:rPr>
              <a:t>2.مقصود از ملاقات پروردگار </a:t>
            </a:r>
            <a:r>
              <a:rPr lang="fa-IR" altLang="fa-IR" sz="2000" b="1" dirty="0">
                <a:cs typeface="B Yekan" panose="00000400000000000000" pitchFamily="2" charset="-78"/>
              </a:rPr>
              <a:t>،حضور در </a:t>
            </a:r>
            <a:r>
              <a:rPr lang="fa-IR" altLang="fa-IR" sz="2000" b="1" dirty="0" smtClean="0">
                <a:cs typeface="B Yekan" panose="00000400000000000000" pitchFamily="2" charset="-78"/>
              </a:rPr>
              <a:t>صحنه رستاخیز و ملاقات آن صحنه یا ملاقات ثواب و عذاب الهی در رستاخیز است .</a:t>
            </a:r>
          </a:p>
          <a:p>
            <a:pPr algn="r" rtl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3" r="11693"/>
          <a:stretch/>
        </p:blipFill>
        <p:spPr>
          <a:xfrm flipH="1">
            <a:off x="1948229" y="2243059"/>
            <a:ext cx="2985431" cy="27988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44699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نتیجه گیری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83345" y="2321541"/>
            <a:ext cx="796379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با تأمل در این اهداف می توان بدین نتیجه رسید که برخی از هدف ها همچون آزمایش ، علم و بادت اهداف مقدماتی اند و در این میان ملاقات الهی هدف است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به دیگر سخن ، انسان نخست شناخت می یابد و سپس به سپاسگزاری و عبادت روی می آورد و پس از آن آزمایش می شود و اگر در امتحان الهی موفق شد ، مشمول رحمت الهی می گردد و در مسیر سعادت ، یعنی لقی الهی گام می نهد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51329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1205</TotalTime>
  <Words>1105</Words>
  <Application>Microsoft Office PowerPoint</Application>
  <PresentationFormat>Widescreen</PresentationFormat>
  <Paragraphs>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MS PGothic</vt:lpstr>
      <vt:lpstr>Arial</vt:lpstr>
      <vt:lpstr>B Titr</vt:lpstr>
      <vt:lpstr>B Yekan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85</cp:revision>
  <dcterms:created xsi:type="dcterms:W3CDTF">2017-02-05T13:10:08Z</dcterms:created>
  <dcterms:modified xsi:type="dcterms:W3CDTF">2018-02-14T08:40:03Z</dcterms:modified>
</cp:coreProperties>
</file>