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rels" ContentType="application/vnd.openxmlformats-package.relationships+xml"/>
  <Default Extension="xml" ContentType="application/xml"/>
  <Default Extension="vml" ContentType="application/vnd.openxmlformats-officedocument.vmlDrawing"/>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slides/slide168.xml" ContentType="application/vnd.openxmlformats-officedocument.presentationml.slide+xml"/>
  <Override PartName="/ppt/slides/slide169.xml" ContentType="application/vnd.openxmlformats-officedocument.presentationml.slide+xml"/>
  <Override PartName="/ppt/slides/slide170.xml" ContentType="application/vnd.openxmlformats-officedocument.presentationml.slide+xml"/>
  <Override PartName="/ppt/slides/slide171.xml" ContentType="application/vnd.openxmlformats-officedocument.presentationml.slide+xml"/>
  <Override PartName="/ppt/slides/slide172.xml" ContentType="application/vnd.openxmlformats-officedocument.presentationml.slide+xml"/>
  <Override PartName="/ppt/slides/slide173.xml" ContentType="application/vnd.openxmlformats-officedocument.presentationml.slide+xml"/>
  <Override PartName="/ppt/slides/slide174.xml" ContentType="application/vnd.openxmlformats-officedocument.presentationml.slide+xml"/>
  <Override PartName="/ppt/slides/slide175.xml" ContentType="application/vnd.openxmlformats-officedocument.presentationml.slide+xml"/>
  <Override PartName="/ppt/slides/slide176.xml" ContentType="application/vnd.openxmlformats-officedocument.presentationml.slide+xml"/>
  <Override PartName="/ppt/slides/slide177.xml" ContentType="application/vnd.openxmlformats-officedocument.presentationml.slide+xml"/>
  <Override PartName="/ppt/slides/slide178.xml" ContentType="application/vnd.openxmlformats-officedocument.presentationml.slide+xml"/>
  <Override PartName="/ppt/slides/slide179.xml" ContentType="application/vnd.openxmlformats-officedocument.presentationml.slide+xml"/>
  <Override PartName="/ppt/slides/slide180.xml" ContentType="application/vnd.openxmlformats-officedocument.presentationml.slide+xml"/>
  <Override PartName="/ppt/slides/slide181.xml" ContentType="application/vnd.openxmlformats-officedocument.presentationml.slide+xml"/>
  <Override PartName="/ppt/slides/slide182.xml" ContentType="application/vnd.openxmlformats-officedocument.presentationml.slide+xml"/>
  <Override PartName="/ppt/slides/slide183.xml" ContentType="application/vnd.openxmlformats-officedocument.presentationml.slide+xml"/>
  <Override PartName="/ppt/slides/slide184.xml" ContentType="application/vnd.openxmlformats-officedocument.presentationml.slide+xml"/>
  <Override PartName="/ppt/slides/slide185.xml" ContentType="application/vnd.openxmlformats-officedocument.presentationml.slide+xml"/>
  <Override PartName="/ppt/slides/slide186.xml" ContentType="application/vnd.openxmlformats-officedocument.presentationml.slide+xml"/>
  <Override PartName="/ppt/slides/slide187.xml" ContentType="application/vnd.openxmlformats-officedocument.presentationml.slide+xml"/>
  <Override PartName="/ppt/slides/slide188.xml" ContentType="application/vnd.openxmlformats-officedocument.presentationml.slide+xml"/>
  <Override PartName="/ppt/slides/slide189.xml" ContentType="application/vnd.openxmlformats-officedocument.presentationml.slide+xml"/>
  <Override PartName="/ppt/slides/slide190.xml" ContentType="application/vnd.openxmlformats-officedocument.presentationml.slide+xml"/>
  <Override PartName="/ppt/slides/slide191.xml" ContentType="application/vnd.openxmlformats-officedocument.presentationml.slide+xml"/>
  <Override PartName="/ppt/slides/slide192.xml" ContentType="application/vnd.openxmlformats-officedocument.presentationml.slide+xml"/>
  <Override PartName="/ppt/slides/slide193.xml" ContentType="application/vnd.openxmlformats-officedocument.presentationml.slide+xml"/>
  <Override PartName="/ppt/slides/slide194.xml" ContentType="application/vnd.openxmlformats-officedocument.presentationml.slide+xml"/>
  <Override PartName="/ppt/slides/slide195.xml" ContentType="application/vnd.openxmlformats-officedocument.presentationml.slide+xml"/>
  <Override PartName="/ppt/slides/slide196.xml" ContentType="application/vnd.openxmlformats-officedocument.presentationml.slide+xml"/>
  <Override PartName="/ppt/slides/slide197.xml" ContentType="application/vnd.openxmlformats-officedocument.presentationml.slide+xml"/>
  <Override PartName="/ppt/slides/slide198.xml" ContentType="application/vnd.openxmlformats-officedocument.presentationml.slide+xml"/>
  <Override PartName="/ppt/slides/slide199.xml" ContentType="application/vnd.openxmlformats-officedocument.presentationml.slide+xml"/>
  <Override PartName="/ppt/slides/slide200.xml" ContentType="application/vnd.openxmlformats-officedocument.presentationml.slide+xml"/>
  <Override PartName="/ppt/slides/slide201.xml" ContentType="application/vnd.openxmlformats-officedocument.presentationml.slide+xml"/>
  <Override PartName="/ppt/slides/slide202.xml" ContentType="application/vnd.openxmlformats-officedocument.presentationml.slide+xml"/>
  <Override PartName="/ppt/slides/slide203.xml" ContentType="application/vnd.openxmlformats-officedocument.presentationml.slide+xml"/>
  <Override PartName="/ppt/slides/slide204.xml" ContentType="application/vnd.openxmlformats-officedocument.presentationml.slide+xml"/>
  <Override PartName="/ppt/slides/slide205.xml" ContentType="application/vnd.openxmlformats-officedocument.presentationml.slide+xml"/>
  <Override PartName="/ppt/slides/slide206.xml" ContentType="application/vnd.openxmlformats-officedocument.presentationml.slide+xml"/>
  <Override PartName="/ppt/slides/slide207.xml" ContentType="application/vnd.openxmlformats-officedocument.presentationml.slide+xml"/>
  <Override PartName="/ppt/slides/slide208.xml" ContentType="application/vnd.openxmlformats-officedocument.presentationml.slide+xml"/>
  <Override PartName="/ppt/slides/slide209.xml" ContentType="application/vnd.openxmlformats-officedocument.presentationml.slide+xml"/>
  <Override PartName="/ppt/slides/slide210.xml" ContentType="application/vnd.openxmlformats-officedocument.presentationml.slide+xml"/>
  <Override PartName="/ppt/slides/slide211.xml" ContentType="application/vnd.openxmlformats-officedocument.presentationml.slide+xml"/>
  <Override PartName="/ppt/slides/slide212.xml" ContentType="application/vnd.openxmlformats-officedocument.presentationml.slide+xml"/>
  <Override PartName="/ppt/slides/slide213.xml" ContentType="application/vnd.openxmlformats-officedocument.presentationml.slide+xml"/>
  <Override PartName="/ppt/slides/slide214.xml" ContentType="application/vnd.openxmlformats-officedocument.presentationml.slide+xml"/>
  <Override PartName="/ppt/slides/slide215.xml" ContentType="application/vnd.openxmlformats-officedocument.presentationml.slide+xml"/>
  <Override PartName="/ppt/slides/slide216.xml" ContentType="application/vnd.openxmlformats-officedocument.presentationml.slide+xml"/>
  <Override PartName="/ppt/slides/slide217.xml" ContentType="application/vnd.openxmlformats-officedocument.presentationml.slide+xml"/>
  <Override PartName="/ppt/slides/slide218.xml" ContentType="application/vnd.openxmlformats-officedocument.presentationml.slide+xml"/>
  <Override PartName="/ppt/slides/slide219.xml" ContentType="application/vnd.openxmlformats-officedocument.presentationml.slide+xml"/>
  <Override PartName="/ppt/slides/slide220.xml" ContentType="application/vnd.openxmlformats-officedocument.presentationml.slide+xml"/>
  <Override PartName="/ppt/slides/slide221.xml" ContentType="application/vnd.openxmlformats-officedocument.presentationml.slide+xml"/>
  <Override PartName="/ppt/slides/slide222.xml" ContentType="application/vnd.openxmlformats-officedocument.presentationml.slide+xml"/>
  <Override PartName="/ppt/slides/slide223.xml" ContentType="application/vnd.openxmlformats-officedocument.presentationml.slide+xml"/>
  <Override PartName="/ppt/slides/slide224.xml" ContentType="application/vnd.openxmlformats-officedocument.presentationml.slide+xml"/>
  <Override PartName="/ppt/slides/slide225.xml" ContentType="application/vnd.openxmlformats-officedocument.presentationml.slide+xml"/>
  <Override PartName="/ppt/slides/slide226.xml" ContentType="application/vnd.openxmlformats-officedocument.presentationml.slide+xml"/>
  <Override PartName="/ppt/slides/slide227.xml" ContentType="application/vnd.openxmlformats-officedocument.presentationml.slide+xml"/>
  <Override PartName="/ppt/slides/slide228.xml" ContentType="application/vnd.openxmlformats-officedocument.presentationml.slide+xml"/>
  <Override PartName="/ppt/slides/slide229.xml" ContentType="application/vnd.openxmlformats-officedocument.presentationml.slide+xml"/>
  <Override PartName="/ppt/slides/slide230.xml" ContentType="application/vnd.openxmlformats-officedocument.presentationml.slide+xml"/>
  <Override PartName="/ppt/slides/slide231.xml" ContentType="application/vnd.openxmlformats-officedocument.presentationml.slide+xml"/>
  <Override PartName="/ppt/slides/slide232.xml" ContentType="application/vnd.openxmlformats-officedocument.presentationml.slide+xml"/>
  <Override PartName="/ppt/slides/slide233.xml" ContentType="application/vnd.openxmlformats-officedocument.presentationml.slide+xml"/>
  <Override PartName="/ppt/slides/slide234.xml" ContentType="application/vnd.openxmlformats-officedocument.presentationml.slide+xml"/>
  <Override PartName="/ppt/slides/slide235.xml" ContentType="application/vnd.openxmlformats-officedocument.presentationml.slide+xml"/>
  <Override PartName="/ppt/slides/slide236.xml" ContentType="application/vnd.openxmlformats-officedocument.presentationml.slide+xml"/>
  <Override PartName="/ppt/slides/slide237.xml" ContentType="application/vnd.openxmlformats-officedocument.presentationml.slide+xml"/>
  <Override PartName="/ppt/slides/slide238.xml" ContentType="application/vnd.openxmlformats-officedocument.presentationml.slide+xml"/>
  <Override PartName="/ppt/slides/slide239.xml" ContentType="application/vnd.openxmlformats-officedocument.presentationml.slide+xml"/>
  <Override PartName="/ppt/slides/slide240.xml" ContentType="application/vnd.openxmlformats-officedocument.presentationml.slide+xml"/>
  <Override PartName="/ppt/slides/slide241.xml" ContentType="application/vnd.openxmlformats-officedocument.presentationml.slide+xml"/>
  <Override PartName="/ppt/slides/slide242.xml" ContentType="application/vnd.openxmlformats-officedocument.presentationml.slide+xml"/>
  <Override PartName="/ppt/slides/slide243.xml" ContentType="application/vnd.openxmlformats-officedocument.presentationml.slide+xml"/>
  <Override PartName="/ppt/slides/slide244.xml" ContentType="application/vnd.openxmlformats-officedocument.presentationml.slide+xml"/>
  <Override PartName="/ppt/slides/slide245.xml" ContentType="application/vnd.openxmlformats-officedocument.presentationml.slide+xml"/>
  <Override PartName="/ppt/slides/slide246.xml" ContentType="application/vnd.openxmlformats-officedocument.presentationml.slide+xml"/>
  <Override PartName="/ppt/slides/slide247.xml" ContentType="application/vnd.openxmlformats-officedocument.presentationml.slide+xml"/>
  <Override PartName="/ppt/slides/slide248.xml" ContentType="application/vnd.openxmlformats-officedocument.presentationml.slide+xml"/>
  <Override PartName="/ppt/slides/slide249.xml" ContentType="application/vnd.openxmlformats-officedocument.presentationml.slide+xml"/>
  <Override PartName="/ppt/slides/slide250.xml" ContentType="application/vnd.openxmlformats-officedocument.presentationml.slide+xml"/>
  <Override PartName="/ppt/slides/slide251.xml" ContentType="application/vnd.openxmlformats-officedocument.presentationml.slide+xml"/>
  <Override PartName="/ppt/slides/slide25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theme/theme4.xml" ContentType="application/vnd.openxmlformats-officedocument.theme+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theme/theme5.xml" ContentType="application/vnd.openxmlformats-officedocument.theme+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theme/theme6.xml" ContentType="application/vnd.openxmlformats-officedocument.theme+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theme/theme7.xml" ContentType="application/vnd.openxmlformats-officedocument.theme+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theme/theme8.xml" ContentType="application/vnd.openxmlformats-officedocument.theme+xml"/>
  <Override PartName="/ppt/theme/theme9.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4.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 id="2147483684" r:id="rId2"/>
    <p:sldMasterId id="2147483696" r:id="rId3"/>
    <p:sldMasterId id="2147483708" r:id="rId4"/>
    <p:sldMasterId id="2147483721" r:id="rId5"/>
    <p:sldMasterId id="2147483733" r:id="rId6"/>
    <p:sldMasterId id="2147483745" r:id="rId7"/>
    <p:sldMasterId id="2147483757" r:id="rId8"/>
  </p:sldMasterIdLst>
  <p:notesMasterIdLst>
    <p:notesMasterId r:id="rId261"/>
  </p:notesMasterIdLst>
  <p:sldIdLst>
    <p:sldId id="427" r:id="rId9"/>
    <p:sldId id="256" r:id="rId10"/>
    <p:sldId id="520" r:id="rId11"/>
    <p:sldId id="257" r:id="rId12"/>
    <p:sldId id="428" r:id="rId13"/>
    <p:sldId id="258" r:id="rId14"/>
    <p:sldId id="259" r:id="rId15"/>
    <p:sldId id="429" r:id="rId16"/>
    <p:sldId id="260" r:id="rId17"/>
    <p:sldId id="261" r:id="rId18"/>
    <p:sldId id="406" r:id="rId19"/>
    <p:sldId id="262" r:id="rId20"/>
    <p:sldId id="433" r:id="rId21"/>
    <p:sldId id="263" r:id="rId22"/>
    <p:sldId id="432" r:id="rId23"/>
    <p:sldId id="264" r:id="rId24"/>
    <p:sldId id="434" r:id="rId25"/>
    <p:sldId id="265" r:id="rId26"/>
    <p:sldId id="435" r:id="rId27"/>
    <p:sldId id="436" r:id="rId28"/>
    <p:sldId id="266" r:id="rId29"/>
    <p:sldId id="267" r:id="rId30"/>
    <p:sldId id="437" r:id="rId31"/>
    <p:sldId id="407" r:id="rId32"/>
    <p:sldId id="438" r:id="rId33"/>
    <p:sldId id="268" r:id="rId34"/>
    <p:sldId id="269" r:id="rId35"/>
    <p:sldId id="270" r:id="rId36"/>
    <p:sldId id="439" r:id="rId37"/>
    <p:sldId id="408" r:id="rId38"/>
    <p:sldId id="271" r:id="rId39"/>
    <p:sldId id="440" r:id="rId40"/>
    <p:sldId id="272" r:id="rId41"/>
    <p:sldId id="411" r:id="rId42"/>
    <p:sldId id="273" r:id="rId43"/>
    <p:sldId id="442" r:id="rId44"/>
    <p:sldId id="274" r:id="rId45"/>
    <p:sldId id="443" r:id="rId46"/>
    <p:sldId id="409" r:id="rId47"/>
    <p:sldId id="444" r:id="rId48"/>
    <p:sldId id="275" r:id="rId49"/>
    <p:sldId id="412" r:id="rId50"/>
    <p:sldId id="276" r:id="rId51"/>
    <p:sldId id="277" r:id="rId52"/>
    <p:sldId id="410" r:id="rId53"/>
    <p:sldId id="278" r:id="rId54"/>
    <p:sldId id="445" r:id="rId55"/>
    <p:sldId id="279" r:id="rId56"/>
    <p:sldId id="446" r:id="rId57"/>
    <p:sldId id="280" r:id="rId58"/>
    <p:sldId id="447" r:id="rId59"/>
    <p:sldId id="281" r:id="rId60"/>
    <p:sldId id="448" r:id="rId61"/>
    <p:sldId id="282" r:id="rId62"/>
    <p:sldId id="413" r:id="rId63"/>
    <p:sldId id="283" r:id="rId64"/>
    <p:sldId id="414" r:id="rId65"/>
    <p:sldId id="449" r:id="rId66"/>
    <p:sldId id="284" r:id="rId67"/>
    <p:sldId id="450" r:id="rId68"/>
    <p:sldId id="416" r:id="rId69"/>
    <p:sldId id="285" r:id="rId70"/>
    <p:sldId id="286" r:id="rId71"/>
    <p:sldId id="415" r:id="rId72"/>
    <p:sldId id="287" r:id="rId73"/>
    <p:sldId id="417" r:id="rId74"/>
    <p:sldId id="288" r:id="rId75"/>
    <p:sldId id="289" r:id="rId76"/>
    <p:sldId id="451" r:id="rId77"/>
    <p:sldId id="290" r:id="rId78"/>
    <p:sldId id="452" r:id="rId79"/>
    <p:sldId id="291" r:id="rId80"/>
    <p:sldId id="454" r:id="rId81"/>
    <p:sldId id="292" r:id="rId82"/>
    <p:sldId id="455" r:id="rId83"/>
    <p:sldId id="456" r:id="rId84"/>
    <p:sldId id="293" r:id="rId85"/>
    <p:sldId id="294" r:id="rId86"/>
    <p:sldId id="457" r:id="rId87"/>
    <p:sldId id="295" r:id="rId88"/>
    <p:sldId id="458" r:id="rId89"/>
    <p:sldId id="296" r:id="rId90"/>
    <p:sldId id="459" r:id="rId91"/>
    <p:sldId id="297" r:id="rId92"/>
    <p:sldId id="460" r:id="rId93"/>
    <p:sldId id="420" r:id="rId94"/>
    <p:sldId id="298" r:id="rId95"/>
    <p:sldId id="299" r:id="rId96"/>
    <p:sldId id="300" r:id="rId97"/>
    <p:sldId id="301" r:id="rId98"/>
    <p:sldId id="461" r:id="rId99"/>
    <p:sldId id="462" r:id="rId100"/>
    <p:sldId id="302" r:id="rId101"/>
    <p:sldId id="463" r:id="rId102"/>
    <p:sldId id="303" r:id="rId103"/>
    <p:sldId id="421" r:id="rId104"/>
    <p:sldId id="304" r:id="rId105"/>
    <p:sldId id="422" r:id="rId106"/>
    <p:sldId id="305" r:id="rId107"/>
    <p:sldId id="464" r:id="rId108"/>
    <p:sldId id="423" r:id="rId109"/>
    <p:sldId id="306" r:id="rId110"/>
    <p:sldId id="465" r:id="rId111"/>
    <p:sldId id="466" r:id="rId112"/>
    <p:sldId id="307" r:id="rId113"/>
    <p:sldId id="467" r:id="rId114"/>
    <p:sldId id="308" r:id="rId115"/>
    <p:sldId id="468" r:id="rId116"/>
    <p:sldId id="309" r:id="rId117"/>
    <p:sldId id="469" r:id="rId118"/>
    <p:sldId id="470" r:id="rId119"/>
    <p:sldId id="310" r:id="rId120"/>
    <p:sldId id="424" r:id="rId121"/>
    <p:sldId id="311" r:id="rId122"/>
    <p:sldId id="312" r:id="rId123"/>
    <p:sldId id="471" r:id="rId124"/>
    <p:sldId id="472" r:id="rId125"/>
    <p:sldId id="313" r:id="rId126"/>
    <p:sldId id="473" r:id="rId127"/>
    <p:sldId id="314" r:id="rId128"/>
    <p:sldId id="315" r:id="rId129"/>
    <p:sldId id="474" r:id="rId130"/>
    <p:sldId id="316" r:id="rId131"/>
    <p:sldId id="475" r:id="rId132"/>
    <p:sldId id="317" r:id="rId133"/>
    <p:sldId id="476" r:id="rId134"/>
    <p:sldId id="318" r:id="rId135"/>
    <p:sldId id="319" r:id="rId136"/>
    <p:sldId id="320" r:id="rId137"/>
    <p:sldId id="477" r:id="rId138"/>
    <p:sldId id="321" r:id="rId139"/>
    <p:sldId id="478" r:id="rId140"/>
    <p:sldId id="322" r:id="rId141"/>
    <p:sldId id="323" r:id="rId142"/>
    <p:sldId id="479" r:id="rId143"/>
    <p:sldId id="324" r:id="rId144"/>
    <p:sldId id="325" r:id="rId145"/>
    <p:sldId id="480" r:id="rId146"/>
    <p:sldId id="326" r:id="rId147"/>
    <p:sldId id="327" r:id="rId148"/>
    <p:sldId id="481" r:id="rId149"/>
    <p:sldId id="328" r:id="rId150"/>
    <p:sldId id="482" r:id="rId151"/>
    <p:sldId id="329" r:id="rId152"/>
    <p:sldId id="330" r:id="rId153"/>
    <p:sldId id="425" r:id="rId154"/>
    <p:sldId id="331" r:id="rId155"/>
    <p:sldId id="332" r:id="rId156"/>
    <p:sldId id="483" r:id="rId157"/>
    <p:sldId id="333" r:id="rId158"/>
    <p:sldId id="334" r:id="rId159"/>
    <p:sldId id="335" r:id="rId160"/>
    <p:sldId id="336" r:id="rId161"/>
    <p:sldId id="337" r:id="rId162"/>
    <p:sldId id="338" r:id="rId163"/>
    <p:sldId id="339" r:id="rId164"/>
    <p:sldId id="484" r:id="rId165"/>
    <p:sldId id="485" r:id="rId166"/>
    <p:sldId id="486" r:id="rId167"/>
    <p:sldId id="340" r:id="rId168"/>
    <p:sldId id="487" r:id="rId169"/>
    <p:sldId id="341" r:id="rId170"/>
    <p:sldId id="488" r:id="rId171"/>
    <p:sldId id="342" r:id="rId172"/>
    <p:sldId id="343" r:id="rId173"/>
    <p:sldId id="489" r:id="rId174"/>
    <p:sldId id="344" r:id="rId175"/>
    <p:sldId id="490" r:id="rId176"/>
    <p:sldId id="345" r:id="rId177"/>
    <p:sldId id="491" r:id="rId178"/>
    <p:sldId id="346" r:id="rId179"/>
    <p:sldId id="347" r:id="rId180"/>
    <p:sldId id="348" r:id="rId181"/>
    <p:sldId id="492" r:id="rId182"/>
    <p:sldId id="349" r:id="rId183"/>
    <p:sldId id="493" r:id="rId184"/>
    <p:sldId id="350" r:id="rId185"/>
    <p:sldId id="351" r:id="rId186"/>
    <p:sldId id="494" r:id="rId187"/>
    <p:sldId id="352" r:id="rId188"/>
    <p:sldId id="495" r:id="rId189"/>
    <p:sldId id="353" r:id="rId190"/>
    <p:sldId id="496" r:id="rId191"/>
    <p:sldId id="354" r:id="rId192"/>
    <p:sldId id="355" r:id="rId193"/>
    <p:sldId id="356" r:id="rId194"/>
    <p:sldId id="357" r:id="rId195"/>
    <p:sldId id="358" r:id="rId196"/>
    <p:sldId id="498" r:id="rId197"/>
    <p:sldId id="359" r:id="rId198"/>
    <p:sldId id="360" r:id="rId199"/>
    <p:sldId id="499" r:id="rId200"/>
    <p:sldId id="361" r:id="rId201"/>
    <p:sldId id="362" r:id="rId202"/>
    <p:sldId id="500" r:id="rId203"/>
    <p:sldId id="363" r:id="rId204"/>
    <p:sldId id="364" r:id="rId205"/>
    <p:sldId id="501" r:id="rId206"/>
    <p:sldId id="365" r:id="rId207"/>
    <p:sldId id="502" r:id="rId208"/>
    <p:sldId id="366" r:id="rId209"/>
    <p:sldId id="503" r:id="rId210"/>
    <p:sldId id="367" r:id="rId211"/>
    <p:sldId id="368" r:id="rId212"/>
    <p:sldId id="504" r:id="rId213"/>
    <p:sldId id="426" r:id="rId214"/>
    <p:sldId id="505" r:id="rId215"/>
    <p:sldId id="506" r:id="rId216"/>
    <p:sldId id="370" r:id="rId217"/>
    <p:sldId id="507" r:id="rId218"/>
    <p:sldId id="371" r:id="rId219"/>
    <p:sldId id="372" r:id="rId220"/>
    <p:sldId id="373" r:id="rId221"/>
    <p:sldId id="378" r:id="rId222"/>
    <p:sldId id="379" r:id="rId223"/>
    <p:sldId id="508" r:id="rId224"/>
    <p:sldId id="380" r:id="rId225"/>
    <p:sldId id="509" r:id="rId226"/>
    <p:sldId id="381" r:id="rId227"/>
    <p:sldId id="510" r:id="rId228"/>
    <p:sldId id="382" r:id="rId229"/>
    <p:sldId id="383" r:id="rId230"/>
    <p:sldId id="393" r:id="rId231"/>
    <p:sldId id="511" r:id="rId232"/>
    <p:sldId id="512" r:id="rId233"/>
    <p:sldId id="391" r:id="rId234"/>
    <p:sldId id="513" r:id="rId235"/>
    <p:sldId id="392" r:id="rId236"/>
    <p:sldId id="514" r:id="rId237"/>
    <p:sldId id="387" r:id="rId238"/>
    <p:sldId id="515" r:id="rId239"/>
    <p:sldId id="388" r:id="rId240"/>
    <p:sldId id="516" r:id="rId241"/>
    <p:sldId id="389" r:id="rId242"/>
    <p:sldId id="517" r:id="rId243"/>
    <p:sldId id="390" r:id="rId244"/>
    <p:sldId id="394" r:id="rId245"/>
    <p:sldId id="518" r:id="rId246"/>
    <p:sldId id="395" r:id="rId247"/>
    <p:sldId id="419" r:id="rId248"/>
    <p:sldId id="396" r:id="rId249"/>
    <p:sldId id="519" r:id="rId250"/>
    <p:sldId id="397" r:id="rId251"/>
    <p:sldId id="398" r:id="rId252"/>
    <p:sldId id="399" r:id="rId253"/>
    <p:sldId id="400" r:id="rId254"/>
    <p:sldId id="401" r:id="rId255"/>
    <p:sldId id="402" r:id="rId256"/>
    <p:sldId id="403" r:id="rId257"/>
    <p:sldId id="404" r:id="rId258"/>
    <p:sldId id="405" r:id="rId259"/>
    <p:sldId id="385" r:id="rId26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760000"/>
    <a:srgbClr val="CC0066"/>
    <a:srgbClr val="996633"/>
    <a:srgbClr val="FF9900"/>
    <a:srgbClr val="FF0000"/>
    <a:srgbClr val="FF3399"/>
    <a:srgbClr val="FF3300"/>
    <a:srgbClr val="CC0099"/>
    <a:srgbClr val="060147"/>
    <a:srgbClr val="002A0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75DCB02-9BB8-47FD-8907-85C794F793BA}" styleName="Themed Style 1 - Accent 4">
    <a:tblBg>
      <a:fillRef idx="2">
        <a:schemeClr val="accent4"/>
      </a:fillRef>
      <a:effectRef idx="1">
        <a:schemeClr val="accent4"/>
      </a:effectRef>
    </a:tblBg>
    <a:wholeTbl>
      <a:tcTxStyle>
        <a:fontRef idx="minor">
          <a:scrgbClr r="0" g="0" b="0"/>
        </a:fontRef>
        <a:schemeClr val="dk1"/>
      </a:tcTxStyle>
      <a:tcStyle>
        <a:tcBdr>
          <a:left>
            <a:lnRef idx="1">
              <a:schemeClr val="accent4"/>
            </a:lnRef>
          </a:left>
          <a:right>
            <a:lnRef idx="1">
              <a:schemeClr val="accent4"/>
            </a:lnRef>
          </a:right>
          <a:top>
            <a:lnRef idx="1">
              <a:schemeClr val="accent4"/>
            </a:lnRef>
          </a:top>
          <a:bottom>
            <a:lnRef idx="1">
              <a:schemeClr val="accent4"/>
            </a:lnRef>
          </a:bottom>
          <a:insideH>
            <a:lnRef idx="1">
              <a:schemeClr val="accent4"/>
            </a:lnRef>
          </a:insideH>
          <a:insideV>
            <a:lnRef idx="1">
              <a:schemeClr val="accent4"/>
            </a:lnRef>
          </a:insideV>
        </a:tcBdr>
        <a:fill>
          <a:noFill/>
        </a:fill>
      </a:tcStyle>
    </a:wholeTbl>
    <a:band1H>
      <a:tcStyle>
        <a:tcBdr/>
        <a:fill>
          <a:solidFill>
            <a:schemeClr val="accent4">
              <a:alpha val="40000"/>
            </a:schemeClr>
          </a:solidFill>
        </a:fill>
      </a:tcStyle>
    </a:band1H>
    <a:band2H>
      <a:tcStyle>
        <a:tcBdr/>
      </a:tcStyle>
    </a:band2H>
    <a:band1V>
      <a:tcStyle>
        <a:tcBdr>
          <a:top>
            <a:lnRef idx="1">
              <a:schemeClr val="accent4"/>
            </a:lnRef>
          </a:top>
          <a:bottom>
            <a:lnRef idx="1">
              <a:schemeClr val="accent4"/>
            </a:lnRef>
          </a:bottom>
        </a:tcBdr>
        <a:fill>
          <a:solidFill>
            <a:schemeClr val="accent4">
              <a:alpha val="40000"/>
            </a:schemeClr>
          </a:solidFill>
        </a:fill>
      </a:tcStyle>
    </a:band1V>
    <a:band2V>
      <a:tcStyle>
        <a:tcBdr/>
      </a:tcStyle>
    </a:band2V>
    <a:lastCol>
      <a:tcTxStyle b="on"/>
      <a:tcStyle>
        <a:tcBdr>
          <a:left>
            <a:lnRef idx="2">
              <a:schemeClr val="accent4"/>
            </a:lnRef>
          </a:left>
          <a:right>
            <a:lnRef idx="1">
              <a:schemeClr val="accent4"/>
            </a:lnRef>
          </a:right>
          <a:top>
            <a:lnRef idx="1">
              <a:schemeClr val="accent4"/>
            </a:lnRef>
          </a:top>
          <a:bottom>
            <a:lnRef idx="1">
              <a:schemeClr val="accent4"/>
            </a:lnRef>
          </a:bottom>
          <a:insideH>
            <a:lnRef idx="1">
              <a:schemeClr val="accent4"/>
            </a:lnRef>
          </a:insideH>
          <a:insideV>
            <a:ln>
              <a:noFill/>
            </a:ln>
          </a:insideV>
        </a:tcBdr>
      </a:tcStyle>
    </a:lastCol>
    <a:firstCol>
      <a:tcTxStyle b="on"/>
      <a:tcStyle>
        <a:tcBdr>
          <a:left>
            <a:lnRef idx="1">
              <a:schemeClr val="accent4"/>
            </a:lnRef>
          </a:left>
          <a:right>
            <a:lnRef idx="2">
              <a:schemeClr val="accent4"/>
            </a:lnRef>
          </a:right>
          <a:top>
            <a:lnRef idx="1">
              <a:schemeClr val="accent4"/>
            </a:lnRef>
          </a:top>
          <a:bottom>
            <a:lnRef idx="1">
              <a:schemeClr val="accent4"/>
            </a:lnRef>
          </a:bottom>
          <a:insideH>
            <a:lnRef idx="1">
              <a:schemeClr val="accent4"/>
            </a:lnRef>
          </a:insideH>
          <a:insideV>
            <a:ln>
              <a:noFill/>
            </a:ln>
          </a:insideV>
        </a:tcBdr>
      </a:tcStyle>
    </a:firstCol>
    <a:lastRow>
      <a:tcTxStyle b="on"/>
      <a:tcStyle>
        <a:tcBdr>
          <a:left>
            <a:lnRef idx="1">
              <a:schemeClr val="accent4"/>
            </a:lnRef>
          </a:left>
          <a:right>
            <a:lnRef idx="1">
              <a:schemeClr val="accent4"/>
            </a:lnRef>
          </a:right>
          <a:top>
            <a:lnRef idx="2">
              <a:schemeClr val="accent4"/>
            </a:lnRef>
          </a:top>
          <a:bottom>
            <a:lnRef idx="2">
              <a:schemeClr val="accent4"/>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4"/>
            </a:lnRef>
          </a:left>
          <a:right>
            <a:lnRef idx="1">
              <a:schemeClr val="accent4"/>
            </a:lnRef>
          </a:right>
          <a:top>
            <a:lnRef idx="1">
              <a:schemeClr val="accent4"/>
            </a:lnRef>
          </a:top>
          <a:bottom>
            <a:lnRef idx="2">
              <a:schemeClr val="lt1"/>
            </a:lnRef>
          </a:bottom>
          <a:insideH>
            <a:ln>
              <a:noFill/>
            </a:ln>
          </a:insideH>
          <a:insideV>
            <a:ln>
              <a:noFill/>
            </a:ln>
          </a:insideV>
        </a:tcBdr>
        <a:fill>
          <a:solidFill>
            <a:schemeClr val="accent4"/>
          </a:solidFill>
        </a:fill>
      </a:tcStyle>
    </a:firstRow>
  </a:tblStyle>
  <a:tblStyle styleId="{ED083AE6-46FA-4A59-8FB0-9F97EB10719F}" styleName="Light Style 3 - Accent 4">
    <a:wholeTbl>
      <a:tcTxStyle>
        <a:fontRef idx="minor">
          <a:scrgbClr r="0" g="0" b="0"/>
        </a:fontRef>
        <a:schemeClr val="tx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noFill/>
        </a:fill>
      </a:tcStyle>
    </a:wholeTbl>
    <a:band1H>
      <a:tcStyle>
        <a:tcBdr/>
        <a:fill>
          <a:solidFill>
            <a:schemeClr val="accent4">
              <a:alpha val="20000"/>
            </a:schemeClr>
          </a:solidFill>
        </a:fill>
      </a:tcStyle>
    </a:band1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noFill/>
        </a:fill>
      </a:tcStyle>
    </a:lastRow>
    <a:firstRow>
      <a:tcTxStyle b="on"/>
      <a:tcStyle>
        <a:tcBdr>
          <a:bottom>
            <a:ln w="25400" cmpd="sng">
              <a:solidFill>
                <a:schemeClr val="accent4"/>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3218" autoAdjust="0"/>
    <p:restoredTop sz="94660"/>
  </p:normalViewPr>
  <p:slideViewPr>
    <p:cSldViewPr>
      <p:cViewPr varScale="1">
        <p:scale>
          <a:sx n="43" d="100"/>
          <a:sy n="43" d="100"/>
        </p:scale>
        <p:origin x="1368" y="54"/>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17" Type="http://schemas.openxmlformats.org/officeDocument/2006/relationships/slide" Target="slides/slide109.xml"/><Relationship Id="rId21" Type="http://schemas.openxmlformats.org/officeDocument/2006/relationships/slide" Target="slides/slide13.xml"/><Relationship Id="rId42" Type="http://schemas.openxmlformats.org/officeDocument/2006/relationships/slide" Target="slides/slide34.xml"/><Relationship Id="rId63" Type="http://schemas.openxmlformats.org/officeDocument/2006/relationships/slide" Target="slides/slide55.xml"/><Relationship Id="rId84" Type="http://schemas.openxmlformats.org/officeDocument/2006/relationships/slide" Target="slides/slide76.xml"/><Relationship Id="rId138" Type="http://schemas.openxmlformats.org/officeDocument/2006/relationships/slide" Target="slides/slide130.xml"/><Relationship Id="rId159" Type="http://schemas.openxmlformats.org/officeDocument/2006/relationships/slide" Target="slides/slide151.xml"/><Relationship Id="rId170" Type="http://schemas.openxmlformats.org/officeDocument/2006/relationships/slide" Target="slides/slide162.xml"/><Relationship Id="rId191" Type="http://schemas.openxmlformats.org/officeDocument/2006/relationships/slide" Target="slides/slide183.xml"/><Relationship Id="rId205" Type="http://schemas.openxmlformats.org/officeDocument/2006/relationships/slide" Target="slides/slide197.xml"/><Relationship Id="rId226" Type="http://schemas.openxmlformats.org/officeDocument/2006/relationships/slide" Target="slides/slide218.xml"/><Relationship Id="rId247" Type="http://schemas.openxmlformats.org/officeDocument/2006/relationships/slide" Target="slides/slide239.xml"/><Relationship Id="rId107" Type="http://schemas.openxmlformats.org/officeDocument/2006/relationships/slide" Target="slides/slide99.xml"/><Relationship Id="rId11" Type="http://schemas.openxmlformats.org/officeDocument/2006/relationships/slide" Target="slides/slide3.xml"/><Relationship Id="rId32" Type="http://schemas.openxmlformats.org/officeDocument/2006/relationships/slide" Target="slides/slide24.xml"/><Relationship Id="rId53" Type="http://schemas.openxmlformats.org/officeDocument/2006/relationships/slide" Target="slides/slide45.xml"/><Relationship Id="rId74" Type="http://schemas.openxmlformats.org/officeDocument/2006/relationships/slide" Target="slides/slide66.xml"/><Relationship Id="rId128" Type="http://schemas.openxmlformats.org/officeDocument/2006/relationships/slide" Target="slides/slide120.xml"/><Relationship Id="rId149" Type="http://schemas.openxmlformats.org/officeDocument/2006/relationships/slide" Target="slides/slide141.xml"/><Relationship Id="rId5" Type="http://schemas.openxmlformats.org/officeDocument/2006/relationships/slideMaster" Target="slideMasters/slideMaster5.xml"/><Relationship Id="rId95" Type="http://schemas.openxmlformats.org/officeDocument/2006/relationships/slide" Target="slides/slide87.xml"/><Relationship Id="rId160" Type="http://schemas.openxmlformats.org/officeDocument/2006/relationships/slide" Target="slides/slide152.xml"/><Relationship Id="rId181" Type="http://schemas.openxmlformats.org/officeDocument/2006/relationships/slide" Target="slides/slide173.xml"/><Relationship Id="rId216" Type="http://schemas.openxmlformats.org/officeDocument/2006/relationships/slide" Target="slides/slide208.xml"/><Relationship Id="rId237" Type="http://schemas.openxmlformats.org/officeDocument/2006/relationships/slide" Target="slides/slide229.xml"/><Relationship Id="rId258" Type="http://schemas.openxmlformats.org/officeDocument/2006/relationships/slide" Target="slides/slide250.xml"/><Relationship Id="rId22" Type="http://schemas.openxmlformats.org/officeDocument/2006/relationships/slide" Target="slides/slide14.xml"/><Relationship Id="rId43" Type="http://schemas.openxmlformats.org/officeDocument/2006/relationships/slide" Target="slides/slide35.xml"/><Relationship Id="rId64" Type="http://schemas.openxmlformats.org/officeDocument/2006/relationships/slide" Target="slides/slide56.xml"/><Relationship Id="rId118" Type="http://schemas.openxmlformats.org/officeDocument/2006/relationships/slide" Target="slides/slide110.xml"/><Relationship Id="rId139" Type="http://schemas.openxmlformats.org/officeDocument/2006/relationships/slide" Target="slides/slide131.xml"/><Relationship Id="rId85" Type="http://schemas.openxmlformats.org/officeDocument/2006/relationships/slide" Target="slides/slide77.xml"/><Relationship Id="rId150" Type="http://schemas.openxmlformats.org/officeDocument/2006/relationships/slide" Target="slides/slide142.xml"/><Relationship Id="rId171" Type="http://schemas.openxmlformats.org/officeDocument/2006/relationships/slide" Target="slides/slide163.xml"/><Relationship Id="rId192" Type="http://schemas.openxmlformats.org/officeDocument/2006/relationships/slide" Target="slides/slide184.xml"/><Relationship Id="rId206" Type="http://schemas.openxmlformats.org/officeDocument/2006/relationships/slide" Target="slides/slide198.xml"/><Relationship Id="rId227" Type="http://schemas.openxmlformats.org/officeDocument/2006/relationships/slide" Target="slides/slide219.xml"/><Relationship Id="rId248" Type="http://schemas.openxmlformats.org/officeDocument/2006/relationships/slide" Target="slides/slide240.xml"/><Relationship Id="rId12" Type="http://schemas.openxmlformats.org/officeDocument/2006/relationships/slide" Target="slides/slide4.xml"/><Relationship Id="rId33" Type="http://schemas.openxmlformats.org/officeDocument/2006/relationships/slide" Target="slides/slide25.xml"/><Relationship Id="rId108" Type="http://schemas.openxmlformats.org/officeDocument/2006/relationships/slide" Target="slides/slide100.xml"/><Relationship Id="rId129" Type="http://schemas.openxmlformats.org/officeDocument/2006/relationships/slide" Target="slides/slide121.xml"/><Relationship Id="rId54" Type="http://schemas.openxmlformats.org/officeDocument/2006/relationships/slide" Target="slides/slide46.xml"/><Relationship Id="rId75" Type="http://schemas.openxmlformats.org/officeDocument/2006/relationships/slide" Target="slides/slide67.xml"/><Relationship Id="rId96" Type="http://schemas.openxmlformats.org/officeDocument/2006/relationships/slide" Target="slides/slide88.xml"/><Relationship Id="rId140" Type="http://schemas.openxmlformats.org/officeDocument/2006/relationships/slide" Target="slides/slide132.xml"/><Relationship Id="rId161" Type="http://schemas.openxmlformats.org/officeDocument/2006/relationships/slide" Target="slides/slide153.xml"/><Relationship Id="rId182" Type="http://schemas.openxmlformats.org/officeDocument/2006/relationships/slide" Target="slides/slide174.xml"/><Relationship Id="rId217" Type="http://schemas.openxmlformats.org/officeDocument/2006/relationships/slide" Target="slides/slide209.xml"/><Relationship Id="rId6" Type="http://schemas.openxmlformats.org/officeDocument/2006/relationships/slideMaster" Target="slideMasters/slideMaster6.xml"/><Relationship Id="rId238" Type="http://schemas.openxmlformats.org/officeDocument/2006/relationships/slide" Target="slides/slide230.xml"/><Relationship Id="rId259" Type="http://schemas.openxmlformats.org/officeDocument/2006/relationships/slide" Target="slides/slide251.xml"/><Relationship Id="rId23" Type="http://schemas.openxmlformats.org/officeDocument/2006/relationships/slide" Target="slides/slide15.xml"/><Relationship Id="rId28" Type="http://schemas.openxmlformats.org/officeDocument/2006/relationships/slide" Target="slides/slide20.xml"/><Relationship Id="rId49" Type="http://schemas.openxmlformats.org/officeDocument/2006/relationships/slide" Target="slides/slide41.xml"/><Relationship Id="rId114" Type="http://schemas.openxmlformats.org/officeDocument/2006/relationships/slide" Target="slides/slide106.xml"/><Relationship Id="rId119" Type="http://schemas.openxmlformats.org/officeDocument/2006/relationships/slide" Target="slides/slide111.xml"/><Relationship Id="rId44" Type="http://schemas.openxmlformats.org/officeDocument/2006/relationships/slide" Target="slides/slide36.xml"/><Relationship Id="rId60" Type="http://schemas.openxmlformats.org/officeDocument/2006/relationships/slide" Target="slides/slide52.xml"/><Relationship Id="rId65" Type="http://schemas.openxmlformats.org/officeDocument/2006/relationships/slide" Target="slides/slide57.xml"/><Relationship Id="rId81" Type="http://schemas.openxmlformats.org/officeDocument/2006/relationships/slide" Target="slides/slide73.xml"/><Relationship Id="rId86" Type="http://schemas.openxmlformats.org/officeDocument/2006/relationships/slide" Target="slides/slide78.xml"/><Relationship Id="rId130" Type="http://schemas.openxmlformats.org/officeDocument/2006/relationships/slide" Target="slides/slide122.xml"/><Relationship Id="rId135" Type="http://schemas.openxmlformats.org/officeDocument/2006/relationships/slide" Target="slides/slide127.xml"/><Relationship Id="rId151" Type="http://schemas.openxmlformats.org/officeDocument/2006/relationships/slide" Target="slides/slide143.xml"/><Relationship Id="rId156" Type="http://schemas.openxmlformats.org/officeDocument/2006/relationships/slide" Target="slides/slide148.xml"/><Relationship Id="rId177" Type="http://schemas.openxmlformats.org/officeDocument/2006/relationships/slide" Target="slides/slide169.xml"/><Relationship Id="rId198" Type="http://schemas.openxmlformats.org/officeDocument/2006/relationships/slide" Target="slides/slide190.xml"/><Relationship Id="rId172" Type="http://schemas.openxmlformats.org/officeDocument/2006/relationships/slide" Target="slides/slide164.xml"/><Relationship Id="rId193" Type="http://schemas.openxmlformats.org/officeDocument/2006/relationships/slide" Target="slides/slide185.xml"/><Relationship Id="rId202" Type="http://schemas.openxmlformats.org/officeDocument/2006/relationships/slide" Target="slides/slide194.xml"/><Relationship Id="rId207" Type="http://schemas.openxmlformats.org/officeDocument/2006/relationships/slide" Target="slides/slide199.xml"/><Relationship Id="rId223" Type="http://schemas.openxmlformats.org/officeDocument/2006/relationships/slide" Target="slides/slide215.xml"/><Relationship Id="rId228" Type="http://schemas.openxmlformats.org/officeDocument/2006/relationships/slide" Target="slides/slide220.xml"/><Relationship Id="rId244" Type="http://schemas.openxmlformats.org/officeDocument/2006/relationships/slide" Target="slides/slide236.xml"/><Relationship Id="rId249" Type="http://schemas.openxmlformats.org/officeDocument/2006/relationships/slide" Target="slides/slide241.xml"/><Relationship Id="rId13" Type="http://schemas.openxmlformats.org/officeDocument/2006/relationships/slide" Target="slides/slide5.xml"/><Relationship Id="rId18" Type="http://schemas.openxmlformats.org/officeDocument/2006/relationships/slide" Target="slides/slide10.xml"/><Relationship Id="rId39" Type="http://schemas.openxmlformats.org/officeDocument/2006/relationships/slide" Target="slides/slide31.xml"/><Relationship Id="rId109" Type="http://schemas.openxmlformats.org/officeDocument/2006/relationships/slide" Target="slides/slide101.xml"/><Relationship Id="rId260" Type="http://schemas.openxmlformats.org/officeDocument/2006/relationships/slide" Target="slides/slide252.xml"/><Relationship Id="rId265" Type="http://schemas.openxmlformats.org/officeDocument/2006/relationships/tableStyles" Target="tableStyles.xml"/><Relationship Id="rId34" Type="http://schemas.openxmlformats.org/officeDocument/2006/relationships/slide" Target="slides/slide26.xml"/><Relationship Id="rId50" Type="http://schemas.openxmlformats.org/officeDocument/2006/relationships/slide" Target="slides/slide42.xml"/><Relationship Id="rId55" Type="http://schemas.openxmlformats.org/officeDocument/2006/relationships/slide" Target="slides/slide47.xml"/><Relationship Id="rId76" Type="http://schemas.openxmlformats.org/officeDocument/2006/relationships/slide" Target="slides/slide68.xml"/><Relationship Id="rId97" Type="http://schemas.openxmlformats.org/officeDocument/2006/relationships/slide" Target="slides/slide89.xml"/><Relationship Id="rId104" Type="http://schemas.openxmlformats.org/officeDocument/2006/relationships/slide" Target="slides/slide96.xml"/><Relationship Id="rId120" Type="http://schemas.openxmlformats.org/officeDocument/2006/relationships/slide" Target="slides/slide112.xml"/><Relationship Id="rId125" Type="http://schemas.openxmlformats.org/officeDocument/2006/relationships/slide" Target="slides/slide117.xml"/><Relationship Id="rId141" Type="http://schemas.openxmlformats.org/officeDocument/2006/relationships/slide" Target="slides/slide133.xml"/><Relationship Id="rId146" Type="http://schemas.openxmlformats.org/officeDocument/2006/relationships/slide" Target="slides/slide138.xml"/><Relationship Id="rId167" Type="http://schemas.openxmlformats.org/officeDocument/2006/relationships/slide" Target="slides/slide159.xml"/><Relationship Id="rId188" Type="http://schemas.openxmlformats.org/officeDocument/2006/relationships/slide" Target="slides/slide180.xml"/><Relationship Id="rId7" Type="http://schemas.openxmlformats.org/officeDocument/2006/relationships/slideMaster" Target="slideMasters/slideMaster7.xml"/><Relationship Id="rId71" Type="http://schemas.openxmlformats.org/officeDocument/2006/relationships/slide" Target="slides/slide63.xml"/><Relationship Id="rId92" Type="http://schemas.openxmlformats.org/officeDocument/2006/relationships/slide" Target="slides/slide84.xml"/><Relationship Id="rId162" Type="http://schemas.openxmlformats.org/officeDocument/2006/relationships/slide" Target="slides/slide154.xml"/><Relationship Id="rId183" Type="http://schemas.openxmlformats.org/officeDocument/2006/relationships/slide" Target="slides/slide175.xml"/><Relationship Id="rId213" Type="http://schemas.openxmlformats.org/officeDocument/2006/relationships/slide" Target="slides/slide205.xml"/><Relationship Id="rId218" Type="http://schemas.openxmlformats.org/officeDocument/2006/relationships/slide" Target="slides/slide210.xml"/><Relationship Id="rId234" Type="http://schemas.openxmlformats.org/officeDocument/2006/relationships/slide" Target="slides/slide226.xml"/><Relationship Id="rId239" Type="http://schemas.openxmlformats.org/officeDocument/2006/relationships/slide" Target="slides/slide231.xml"/><Relationship Id="rId2" Type="http://schemas.openxmlformats.org/officeDocument/2006/relationships/slideMaster" Target="slideMasters/slideMaster2.xml"/><Relationship Id="rId29" Type="http://schemas.openxmlformats.org/officeDocument/2006/relationships/slide" Target="slides/slide21.xml"/><Relationship Id="rId250" Type="http://schemas.openxmlformats.org/officeDocument/2006/relationships/slide" Target="slides/slide242.xml"/><Relationship Id="rId255" Type="http://schemas.openxmlformats.org/officeDocument/2006/relationships/slide" Target="slides/slide247.xml"/><Relationship Id="rId24" Type="http://schemas.openxmlformats.org/officeDocument/2006/relationships/slide" Target="slides/slide16.xml"/><Relationship Id="rId40" Type="http://schemas.openxmlformats.org/officeDocument/2006/relationships/slide" Target="slides/slide32.xml"/><Relationship Id="rId45" Type="http://schemas.openxmlformats.org/officeDocument/2006/relationships/slide" Target="slides/slide37.xml"/><Relationship Id="rId66" Type="http://schemas.openxmlformats.org/officeDocument/2006/relationships/slide" Target="slides/slide58.xml"/><Relationship Id="rId87" Type="http://schemas.openxmlformats.org/officeDocument/2006/relationships/slide" Target="slides/slide79.xml"/><Relationship Id="rId110" Type="http://schemas.openxmlformats.org/officeDocument/2006/relationships/slide" Target="slides/slide102.xml"/><Relationship Id="rId115" Type="http://schemas.openxmlformats.org/officeDocument/2006/relationships/slide" Target="slides/slide107.xml"/><Relationship Id="rId131" Type="http://schemas.openxmlformats.org/officeDocument/2006/relationships/slide" Target="slides/slide123.xml"/><Relationship Id="rId136" Type="http://schemas.openxmlformats.org/officeDocument/2006/relationships/slide" Target="slides/slide128.xml"/><Relationship Id="rId157" Type="http://schemas.openxmlformats.org/officeDocument/2006/relationships/slide" Target="slides/slide149.xml"/><Relationship Id="rId178" Type="http://schemas.openxmlformats.org/officeDocument/2006/relationships/slide" Target="slides/slide170.xml"/><Relationship Id="rId61" Type="http://schemas.openxmlformats.org/officeDocument/2006/relationships/slide" Target="slides/slide53.xml"/><Relationship Id="rId82" Type="http://schemas.openxmlformats.org/officeDocument/2006/relationships/slide" Target="slides/slide74.xml"/><Relationship Id="rId152" Type="http://schemas.openxmlformats.org/officeDocument/2006/relationships/slide" Target="slides/slide144.xml"/><Relationship Id="rId173" Type="http://schemas.openxmlformats.org/officeDocument/2006/relationships/slide" Target="slides/slide165.xml"/><Relationship Id="rId194" Type="http://schemas.openxmlformats.org/officeDocument/2006/relationships/slide" Target="slides/slide186.xml"/><Relationship Id="rId199" Type="http://schemas.openxmlformats.org/officeDocument/2006/relationships/slide" Target="slides/slide191.xml"/><Relationship Id="rId203" Type="http://schemas.openxmlformats.org/officeDocument/2006/relationships/slide" Target="slides/slide195.xml"/><Relationship Id="rId208" Type="http://schemas.openxmlformats.org/officeDocument/2006/relationships/slide" Target="slides/slide200.xml"/><Relationship Id="rId229" Type="http://schemas.openxmlformats.org/officeDocument/2006/relationships/slide" Target="slides/slide221.xml"/><Relationship Id="rId19" Type="http://schemas.openxmlformats.org/officeDocument/2006/relationships/slide" Target="slides/slide11.xml"/><Relationship Id="rId224" Type="http://schemas.openxmlformats.org/officeDocument/2006/relationships/slide" Target="slides/slide216.xml"/><Relationship Id="rId240" Type="http://schemas.openxmlformats.org/officeDocument/2006/relationships/slide" Target="slides/slide232.xml"/><Relationship Id="rId245" Type="http://schemas.openxmlformats.org/officeDocument/2006/relationships/slide" Target="slides/slide237.xml"/><Relationship Id="rId261" Type="http://schemas.openxmlformats.org/officeDocument/2006/relationships/notesMaster" Target="notesMasters/notesMaster1.xml"/><Relationship Id="rId14" Type="http://schemas.openxmlformats.org/officeDocument/2006/relationships/slide" Target="slides/slide6.xml"/><Relationship Id="rId30" Type="http://schemas.openxmlformats.org/officeDocument/2006/relationships/slide" Target="slides/slide22.xml"/><Relationship Id="rId35" Type="http://schemas.openxmlformats.org/officeDocument/2006/relationships/slide" Target="slides/slide27.xml"/><Relationship Id="rId56" Type="http://schemas.openxmlformats.org/officeDocument/2006/relationships/slide" Target="slides/slide48.xml"/><Relationship Id="rId77" Type="http://schemas.openxmlformats.org/officeDocument/2006/relationships/slide" Target="slides/slide69.xml"/><Relationship Id="rId100" Type="http://schemas.openxmlformats.org/officeDocument/2006/relationships/slide" Target="slides/slide92.xml"/><Relationship Id="rId105" Type="http://schemas.openxmlformats.org/officeDocument/2006/relationships/slide" Target="slides/slide97.xml"/><Relationship Id="rId126" Type="http://schemas.openxmlformats.org/officeDocument/2006/relationships/slide" Target="slides/slide118.xml"/><Relationship Id="rId147" Type="http://schemas.openxmlformats.org/officeDocument/2006/relationships/slide" Target="slides/slide139.xml"/><Relationship Id="rId168" Type="http://schemas.openxmlformats.org/officeDocument/2006/relationships/slide" Target="slides/slide160.xml"/><Relationship Id="rId8" Type="http://schemas.openxmlformats.org/officeDocument/2006/relationships/slideMaster" Target="slideMasters/slideMaster8.xml"/><Relationship Id="rId51" Type="http://schemas.openxmlformats.org/officeDocument/2006/relationships/slide" Target="slides/slide43.xml"/><Relationship Id="rId72" Type="http://schemas.openxmlformats.org/officeDocument/2006/relationships/slide" Target="slides/slide64.xml"/><Relationship Id="rId93" Type="http://schemas.openxmlformats.org/officeDocument/2006/relationships/slide" Target="slides/slide85.xml"/><Relationship Id="rId98" Type="http://schemas.openxmlformats.org/officeDocument/2006/relationships/slide" Target="slides/slide90.xml"/><Relationship Id="rId121" Type="http://schemas.openxmlformats.org/officeDocument/2006/relationships/slide" Target="slides/slide113.xml"/><Relationship Id="rId142" Type="http://schemas.openxmlformats.org/officeDocument/2006/relationships/slide" Target="slides/slide134.xml"/><Relationship Id="rId163" Type="http://schemas.openxmlformats.org/officeDocument/2006/relationships/slide" Target="slides/slide155.xml"/><Relationship Id="rId184" Type="http://schemas.openxmlformats.org/officeDocument/2006/relationships/slide" Target="slides/slide176.xml"/><Relationship Id="rId189" Type="http://schemas.openxmlformats.org/officeDocument/2006/relationships/slide" Target="slides/slide181.xml"/><Relationship Id="rId219" Type="http://schemas.openxmlformats.org/officeDocument/2006/relationships/slide" Target="slides/slide211.xml"/><Relationship Id="rId3" Type="http://schemas.openxmlformats.org/officeDocument/2006/relationships/slideMaster" Target="slideMasters/slideMaster3.xml"/><Relationship Id="rId214" Type="http://schemas.openxmlformats.org/officeDocument/2006/relationships/slide" Target="slides/slide206.xml"/><Relationship Id="rId230" Type="http://schemas.openxmlformats.org/officeDocument/2006/relationships/slide" Target="slides/slide222.xml"/><Relationship Id="rId235" Type="http://schemas.openxmlformats.org/officeDocument/2006/relationships/slide" Target="slides/slide227.xml"/><Relationship Id="rId251" Type="http://schemas.openxmlformats.org/officeDocument/2006/relationships/slide" Target="slides/slide243.xml"/><Relationship Id="rId256" Type="http://schemas.openxmlformats.org/officeDocument/2006/relationships/slide" Target="slides/slide248.xml"/><Relationship Id="rId25" Type="http://schemas.openxmlformats.org/officeDocument/2006/relationships/slide" Target="slides/slide17.xml"/><Relationship Id="rId46" Type="http://schemas.openxmlformats.org/officeDocument/2006/relationships/slide" Target="slides/slide38.xml"/><Relationship Id="rId67" Type="http://schemas.openxmlformats.org/officeDocument/2006/relationships/slide" Target="slides/slide59.xml"/><Relationship Id="rId116" Type="http://schemas.openxmlformats.org/officeDocument/2006/relationships/slide" Target="slides/slide108.xml"/><Relationship Id="rId137" Type="http://schemas.openxmlformats.org/officeDocument/2006/relationships/slide" Target="slides/slide129.xml"/><Relationship Id="rId158" Type="http://schemas.openxmlformats.org/officeDocument/2006/relationships/slide" Target="slides/slide150.xml"/><Relationship Id="rId20" Type="http://schemas.openxmlformats.org/officeDocument/2006/relationships/slide" Target="slides/slide12.xml"/><Relationship Id="rId41" Type="http://schemas.openxmlformats.org/officeDocument/2006/relationships/slide" Target="slides/slide33.xml"/><Relationship Id="rId62" Type="http://schemas.openxmlformats.org/officeDocument/2006/relationships/slide" Target="slides/slide54.xml"/><Relationship Id="rId83" Type="http://schemas.openxmlformats.org/officeDocument/2006/relationships/slide" Target="slides/slide75.xml"/><Relationship Id="rId88" Type="http://schemas.openxmlformats.org/officeDocument/2006/relationships/slide" Target="slides/slide80.xml"/><Relationship Id="rId111" Type="http://schemas.openxmlformats.org/officeDocument/2006/relationships/slide" Target="slides/slide103.xml"/><Relationship Id="rId132" Type="http://schemas.openxmlformats.org/officeDocument/2006/relationships/slide" Target="slides/slide124.xml"/><Relationship Id="rId153" Type="http://schemas.openxmlformats.org/officeDocument/2006/relationships/slide" Target="slides/slide145.xml"/><Relationship Id="rId174" Type="http://schemas.openxmlformats.org/officeDocument/2006/relationships/slide" Target="slides/slide166.xml"/><Relationship Id="rId179" Type="http://schemas.openxmlformats.org/officeDocument/2006/relationships/slide" Target="slides/slide171.xml"/><Relationship Id="rId195" Type="http://schemas.openxmlformats.org/officeDocument/2006/relationships/slide" Target="slides/slide187.xml"/><Relationship Id="rId209" Type="http://schemas.openxmlformats.org/officeDocument/2006/relationships/slide" Target="slides/slide201.xml"/><Relationship Id="rId190" Type="http://schemas.openxmlformats.org/officeDocument/2006/relationships/slide" Target="slides/slide182.xml"/><Relationship Id="rId204" Type="http://schemas.openxmlformats.org/officeDocument/2006/relationships/slide" Target="slides/slide196.xml"/><Relationship Id="rId220" Type="http://schemas.openxmlformats.org/officeDocument/2006/relationships/slide" Target="slides/slide212.xml"/><Relationship Id="rId225" Type="http://schemas.openxmlformats.org/officeDocument/2006/relationships/slide" Target="slides/slide217.xml"/><Relationship Id="rId241" Type="http://schemas.openxmlformats.org/officeDocument/2006/relationships/slide" Target="slides/slide233.xml"/><Relationship Id="rId246" Type="http://schemas.openxmlformats.org/officeDocument/2006/relationships/slide" Target="slides/slide238.xml"/><Relationship Id="rId15" Type="http://schemas.openxmlformats.org/officeDocument/2006/relationships/slide" Target="slides/slide7.xml"/><Relationship Id="rId36" Type="http://schemas.openxmlformats.org/officeDocument/2006/relationships/slide" Target="slides/slide28.xml"/><Relationship Id="rId57" Type="http://schemas.openxmlformats.org/officeDocument/2006/relationships/slide" Target="slides/slide49.xml"/><Relationship Id="rId106" Type="http://schemas.openxmlformats.org/officeDocument/2006/relationships/slide" Target="slides/slide98.xml"/><Relationship Id="rId127" Type="http://schemas.openxmlformats.org/officeDocument/2006/relationships/slide" Target="slides/slide119.xml"/><Relationship Id="rId262" Type="http://schemas.openxmlformats.org/officeDocument/2006/relationships/presProps" Target="presProps.xml"/><Relationship Id="rId10" Type="http://schemas.openxmlformats.org/officeDocument/2006/relationships/slide" Target="slides/slide2.xml"/><Relationship Id="rId31" Type="http://schemas.openxmlformats.org/officeDocument/2006/relationships/slide" Target="slides/slide23.xml"/><Relationship Id="rId52" Type="http://schemas.openxmlformats.org/officeDocument/2006/relationships/slide" Target="slides/slide44.xml"/><Relationship Id="rId73" Type="http://schemas.openxmlformats.org/officeDocument/2006/relationships/slide" Target="slides/slide65.xml"/><Relationship Id="rId78" Type="http://schemas.openxmlformats.org/officeDocument/2006/relationships/slide" Target="slides/slide70.xml"/><Relationship Id="rId94" Type="http://schemas.openxmlformats.org/officeDocument/2006/relationships/slide" Target="slides/slide86.xml"/><Relationship Id="rId99" Type="http://schemas.openxmlformats.org/officeDocument/2006/relationships/slide" Target="slides/slide91.xml"/><Relationship Id="rId101" Type="http://schemas.openxmlformats.org/officeDocument/2006/relationships/slide" Target="slides/slide93.xml"/><Relationship Id="rId122" Type="http://schemas.openxmlformats.org/officeDocument/2006/relationships/slide" Target="slides/slide114.xml"/><Relationship Id="rId143" Type="http://schemas.openxmlformats.org/officeDocument/2006/relationships/slide" Target="slides/slide135.xml"/><Relationship Id="rId148" Type="http://schemas.openxmlformats.org/officeDocument/2006/relationships/slide" Target="slides/slide140.xml"/><Relationship Id="rId164" Type="http://schemas.openxmlformats.org/officeDocument/2006/relationships/slide" Target="slides/slide156.xml"/><Relationship Id="rId169" Type="http://schemas.openxmlformats.org/officeDocument/2006/relationships/slide" Target="slides/slide161.xml"/><Relationship Id="rId185" Type="http://schemas.openxmlformats.org/officeDocument/2006/relationships/slide" Target="slides/slide177.xml"/><Relationship Id="rId4" Type="http://schemas.openxmlformats.org/officeDocument/2006/relationships/slideMaster" Target="slideMasters/slideMaster4.xml"/><Relationship Id="rId9" Type="http://schemas.openxmlformats.org/officeDocument/2006/relationships/slide" Target="slides/slide1.xml"/><Relationship Id="rId180" Type="http://schemas.openxmlformats.org/officeDocument/2006/relationships/slide" Target="slides/slide172.xml"/><Relationship Id="rId210" Type="http://schemas.openxmlformats.org/officeDocument/2006/relationships/slide" Target="slides/slide202.xml"/><Relationship Id="rId215" Type="http://schemas.openxmlformats.org/officeDocument/2006/relationships/slide" Target="slides/slide207.xml"/><Relationship Id="rId236" Type="http://schemas.openxmlformats.org/officeDocument/2006/relationships/slide" Target="slides/slide228.xml"/><Relationship Id="rId257" Type="http://schemas.openxmlformats.org/officeDocument/2006/relationships/slide" Target="slides/slide249.xml"/><Relationship Id="rId26" Type="http://schemas.openxmlformats.org/officeDocument/2006/relationships/slide" Target="slides/slide18.xml"/><Relationship Id="rId231" Type="http://schemas.openxmlformats.org/officeDocument/2006/relationships/slide" Target="slides/slide223.xml"/><Relationship Id="rId252" Type="http://schemas.openxmlformats.org/officeDocument/2006/relationships/slide" Target="slides/slide244.xml"/><Relationship Id="rId47" Type="http://schemas.openxmlformats.org/officeDocument/2006/relationships/slide" Target="slides/slide39.xml"/><Relationship Id="rId68" Type="http://schemas.openxmlformats.org/officeDocument/2006/relationships/slide" Target="slides/slide60.xml"/><Relationship Id="rId89" Type="http://schemas.openxmlformats.org/officeDocument/2006/relationships/slide" Target="slides/slide81.xml"/><Relationship Id="rId112" Type="http://schemas.openxmlformats.org/officeDocument/2006/relationships/slide" Target="slides/slide104.xml"/><Relationship Id="rId133" Type="http://schemas.openxmlformats.org/officeDocument/2006/relationships/slide" Target="slides/slide125.xml"/><Relationship Id="rId154" Type="http://schemas.openxmlformats.org/officeDocument/2006/relationships/slide" Target="slides/slide146.xml"/><Relationship Id="rId175" Type="http://schemas.openxmlformats.org/officeDocument/2006/relationships/slide" Target="slides/slide167.xml"/><Relationship Id="rId196" Type="http://schemas.openxmlformats.org/officeDocument/2006/relationships/slide" Target="slides/slide188.xml"/><Relationship Id="rId200" Type="http://schemas.openxmlformats.org/officeDocument/2006/relationships/slide" Target="slides/slide192.xml"/><Relationship Id="rId16" Type="http://schemas.openxmlformats.org/officeDocument/2006/relationships/slide" Target="slides/slide8.xml"/><Relationship Id="rId221" Type="http://schemas.openxmlformats.org/officeDocument/2006/relationships/slide" Target="slides/slide213.xml"/><Relationship Id="rId242" Type="http://schemas.openxmlformats.org/officeDocument/2006/relationships/slide" Target="slides/slide234.xml"/><Relationship Id="rId263" Type="http://schemas.openxmlformats.org/officeDocument/2006/relationships/viewProps" Target="viewProps.xml"/><Relationship Id="rId37" Type="http://schemas.openxmlformats.org/officeDocument/2006/relationships/slide" Target="slides/slide29.xml"/><Relationship Id="rId58" Type="http://schemas.openxmlformats.org/officeDocument/2006/relationships/slide" Target="slides/slide50.xml"/><Relationship Id="rId79" Type="http://schemas.openxmlformats.org/officeDocument/2006/relationships/slide" Target="slides/slide71.xml"/><Relationship Id="rId102" Type="http://schemas.openxmlformats.org/officeDocument/2006/relationships/slide" Target="slides/slide94.xml"/><Relationship Id="rId123" Type="http://schemas.openxmlformats.org/officeDocument/2006/relationships/slide" Target="slides/slide115.xml"/><Relationship Id="rId144" Type="http://schemas.openxmlformats.org/officeDocument/2006/relationships/slide" Target="slides/slide136.xml"/><Relationship Id="rId90" Type="http://schemas.openxmlformats.org/officeDocument/2006/relationships/slide" Target="slides/slide82.xml"/><Relationship Id="rId165" Type="http://schemas.openxmlformats.org/officeDocument/2006/relationships/slide" Target="slides/slide157.xml"/><Relationship Id="rId186" Type="http://schemas.openxmlformats.org/officeDocument/2006/relationships/slide" Target="slides/slide178.xml"/><Relationship Id="rId211" Type="http://schemas.openxmlformats.org/officeDocument/2006/relationships/slide" Target="slides/slide203.xml"/><Relationship Id="rId232" Type="http://schemas.openxmlformats.org/officeDocument/2006/relationships/slide" Target="slides/slide224.xml"/><Relationship Id="rId253" Type="http://schemas.openxmlformats.org/officeDocument/2006/relationships/slide" Target="slides/slide245.xml"/><Relationship Id="rId27" Type="http://schemas.openxmlformats.org/officeDocument/2006/relationships/slide" Target="slides/slide19.xml"/><Relationship Id="rId48" Type="http://schemas.openxmlformats.org/officeDocument/2006/relationships/slide" Target="slides/slide40.xml"/><Relationship Id="rId69" Type="http://schemas.openxmlformats.org/officeDocument/2006/relationships/slide" Target="slides/slide61.xml"/><Relationship Id="rId113" Type="http://schemas.openxmlformats.org/officeDocument/2006/relationships/slide" Target="slides/slide105.xml"/><Relationship Id="rId134" Type="http://schemas.openxmlformats.org/officeDocument/2006/relationships/slide" Target="slides/slide126.xml"/><Relationship Id="rId80" Type="http://schemas.openxmlformats.org/officeDocument/2006/relationships/slide" Target="slides/slide72.xml"/><Relationship Id="rId155" Type="http://schemas.openxmlformats.org/officeDocument/2006/relationships/slide" Target="slides/slide147.xml"/><Relationship Id="rId176" Type="http://schemas.openxmlformats.org/officeDocument/2006/relationships/slide" Target="slides/slide168.xml"/><Relationship Id="rId197" Type="http://schemas.openxmlformats.org/officeDocument/2006/relationships/slide" Target="slides/slide189.xml"/><Relationship Id="rId201" Type="http://schemas.openxmlformats.org/officeDocument/2006/relationships/slide" Target="slides/slide193.xml"/><Relationship Id="rId222" Type="http://schemas.openxmlformats.org/officeDocument/2006/relationships/slide" Target="slides/slide214.xml"/><Relationship Id="rId243" Type="http://schemas.openxmlformats.org/officeDocument/2006/relationships/slide" Target="slides/slide235.xml"/><Relationship Id="rId264" Type="http://schemas.openxmlformats.org/officeDocument/2006/relationships/theme" Target="theme/theme1.xml"/><Relationship Id="rId17" Type="http://schemas.openxmlformats.org/officeDocument/2006/relationships/slide" Target="slides/slide9.xml"/><Relationship Id="rId38" Type="http://schemas.openxmlformats.org/officeDocument/2006/relationships/slide" Target="slides/slide30.xml"/><Relationship Id="rId59" Type="http://schemas.openxmlformats.org/officeDocument/2006/relationships/slide" Target="slides/slide51.xml"/><Relationship Id="rId103" Type="http://schemas.openxmlformats.org/officeDocument/2006/relationships/slide" Target="slides/slide95.xml"/><Relationship Id="rId124" Type="http://schemas.openxmlformats.org/officeDocument/2006/relationships/slide" Target="slides/slide116.xml"/><Relationship Id="rId70" Type="http://schemas.openxmlformats.org/officeDocument/2006/relationships/slide" Target="slides/slide62.xml"/><Relationship Id="rId91" Type="http://schemas.openxmlformats.org/officeDocument/2006/relationships/slide" Target="slides/slide83.xml"/><Relationship Id="rId145" Type="http://schemas.openxmlformats.org/officeDocument/2006/relationships/slide" Target="slides/slide137.xml"/><Relationship Id="rId166" Type="http://schemas.openxmlformats.org/officeDocument/2006/relationships/slide" Target="slides/slide158.xml"/><Relationship Id="rId187" Type="http://schemas.openxmlformats.org/officeDocument/2006/relationships/slide" Target="slides/slide179.xml"/><Relationship Id="rId1" Type="http://schemas.openxmlformats.org/officeDocument/2006/relationships/slideMaster" Target="slideMasters/slideMaster1.xml"/><Relationship Id="rId212" Type="http://schemas.openxmlformats.org/officeDocument/2006/relationships/slide" Target="slides/slide204.xml"/><Relationship Id="rId233" Type="http://schemas.openxmlformats.org/officeDocument/2006/relationships/slide" Target="slides/slide225.xml"/><Relationship Id="rId254" Type="http://schemas.openxmlformats.org/officeDocument/2006/relationships/slide" Target="slides/slide246.xml"/></Relationships>
</file>

<file path=ppt/diagrams/colors1.xml><?xml version="1.0" encoding="utf-8"?>
<dgm:colorsDef xmlns:dgm="http://schemas.openxmlformats.org/drawingml/2006/diagram" xmlns:a="http://schemas.openxmlformats.org/drawingml/2006/main" uniqueId="urn:microsoft.com/office/officeart/2005/8/colors/accent5_2">
  <dgm:title val=""/>
  <dgm:desc val=""/>
  <dgm:catLst>
    <dgm:cat type="accent5" pri="11200"/>
  </dgm:catLst>
  <dgm:styleLbl name="node0">
    <dgm:fillClrLst meth="repeat">
      <a:schemeClr val="accent5"/>
    </dgm:fillClrLst>
    <dgm:linClrLst meth="repeat">
      <a:schemeClr val="lt1"/>
    </dgm:linClrLst>
    <dgm:effectClrLst/>
    <dgm:txLinClrLst/>
    <dgm:txFillClrLst/>
    <dgm:txEffectClrLst/>
  </dgm:styleLbl>
  <dgm:styleLbl name="node1">
    <dgm:fillClrLst meth="repeat">
      <a:schemeClr val="accent5"/>
    </dgm:fillClrLst>
    <dgm:linClrLst meth="repeat">
      <a:schemeClr val="lt1"/>
    </dgm:linClrLst>
    <dgm:effectClrLst/>
    <dgm:txLinClrLst/>
    <dgm:txFillClrLst/>
    <dgm:txEffectClrLst/>
  </dgm:styleLbl>
  <dgm:styleLbl name="alignNode1">
    <dgm:fillClrLst meth="repeat">
      <a:schemeClr val="accent5"/>
    </dgm:fillClrLst>
    <dgm:linClrLst meth="repeat">
      <a:schemeClr val="accent5"/>
    </dgm:linClrLst>
    <dgm:effectClrLst/>
    <dgm:txLinClrLst/>
    <dgm:txFillClrLst/>
    <dgm:txEffectClrLst/>
  </dgm:styleLbl>
  <dgm:styleLbl name="lnNode1">
    <dgm:fillClrLst meth="repeat">
      <a:schemeClr val="accent5"/>
    </dgm:fillClrLst>
    <dgm:linClrLst meth="repeat">
      <a:schemeClr val="lt1"/>
    </dgm:linClrLst>
    <dgm:effectClrLst/>
    <dgm:txLinClrLst/>
    <dgm:txFillClrLst/>
    <dgm:txEffectClrLst/>
  </dgm:styleLbl>
  <dgm:styleLbl name="vennNode1">
    <dgm:fillClrLst meth="repeat">
      <a:schemeClr val="accent5">
        <a:alpha val="50000"/>
      </a:schemeClr>
    </dgm:fillClrLst>
    <dgm:linClrLst meth="repeat">
      <a:schemeClr val="lt1"/>
    </dgm:linClrLst>
    <dgm:effectClrLst/>
    <dgm:txLinClrLst/>
    <dgm:txFillClrLst/>
    <dgm:txEffectClrLst/>
  </dgm:styleLbl>
  <dgm:styleLbl name="node2">
    <dgm:fillClrLst meth="repeat">
      <a:schemeClr val="accent5"/>
    </dgm:fillClrLst>
    <dgm:linClrLst meth="repeat">
      <a:schemeClr val="lt1"/>
    </dgm:linClrLst>
    <dgm:effectClrLst/>
    <dgm:txLinClrLst/>
    <dgm:txFillClrLst/>
    <dgm:txEffectClrLst/>
  </dgm:styleLbl>
  <dgm:styleLbl name="node3">
    <dgm:fillClrLst meth="repeat">
      <a:schemeClr val="accent5"/>
    </dgm:fillClrLst>
    <dgm:linClrLst meth="repeat">
      <a:schemeClr val="lt1"/>
    </dgm:linClrLst>
    <dgm:effectClrLst/>
    <dgm:txLinClrLst/>
    <dgm:txFillClrLst/>
    <dgm:txEffectClrLst/>
  </dgm:styleLbl>
  <dgm:styleLbl name="node4">
    <dgm:fillClrLst meth="repeat">
      <a:schemeClr val="accent5"/>
    </dgm:fillClrLst>
    <dgm:linClrLst meth="repeat">
      <a:schemeClr val="lt1"/>
    </dgm:linClrLst>
    <dgm:effectClrLst/>
    <dgm:txLinClrLst/>
    <dgm:txFillClrLst/>
    <dgm:txEffectClrLst/>
  </dgm:styleLbl>
  <dgm:styleLbl name="f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5">
        <a:tint val="60000"/>
      </a:schemeClr>
    </dgm:fillClrLst>
    <dgm:linClrLst meth="repeat">
      <a:schemeClr val="accent5">
        <a:tint val="60000"/>
      </a:schemeClr>
    </dgm:linClrLst>
    <dgm:effectClrLst/>
    <dgm:txLinClrLst/>
    <dgm:txFillClrLst/>
    <dgm:txEffectClrLst/>
  </dgm:styleLbl>
  <dgm:styleLbl name="fgSibTrans2D1">
    <dgm:fillClrLst meth="repeat">
      <a:schemeClr val="accent5">
        <a:tint val="60000"/>
      </a:schemeClr>
    </dgm:fillClrLst>
    <dgm:linClrLst meth="repeat">
      <a:schemeClr val="accent5">
        <a:tint val="60000"/>
      </a:schemeClr>
    </dgm:linClrLst>
    <dgm:effectClrLst/>
    <dgm:txLinClrLst/>
    <dgm:txFillClrLst/>
    <dgm:txEffectClrLst/>
  </dgm:styleLbl>
  <dgm:styleLbl name="bgSibTrans2D1">
    <dgm:fillClrLst meth="repeat">
      <a:schemeClr val="accent5">
        <a:tint val="60000"/>
      </a:schemeClr>
    </dgm:fillClrLst>
    <dgm:linClrLst meth="repeat">
      <a:schemeClr val="accent5">
        <a:tint val="60000"/>
      </a:schemeClr>
    </dgm:linClrLst>
    <dgm:effectClrLst/>
    <dgm:txLinClrLst/>
    <dgm:txFillClrLst/>
    <dgm:txEffectClrLst/>
  </dgm:styleLbl>
  <dgm:styleLbl name="sibTrans1D1">
    <dgm:fillClrLst meth="repeat">
      <a:schemeClr val="accent5"/>
    </dgm:fillClrLst>
    <dgm:linClrLst meth="repeat">
      <a:schemeClr val="accent5"/>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dgm:linClrLst>
    <dgm:effectClrLst/>
    <dgm:txLinClrLst/>
    <dgm:txFillClrLst/>
    <dgm:txEffectClrLst/>
  </dgm:styleLbl>
  <dgm:styleLbl name="asst1">
    <dgm:fillClrLst meth="repeat">
      <a:schemeClr val="accent5"/>
    </dgm:fillClrLst>
    <dgm:linClrLst meth="repeat">
      <a:schemeClr val="lt1"/>
    </dgm:linClrLst>
    <dgm:effectClrLst/>
    <dgm:txLinClrLst/>
    <dgm:txFillClrLst/>
    <dgm:txEffectClrLst/>
  </dgm:styleLbl>
  <dgm:styleLbl name="asst2">
    <dgm:fillClrLst meth="repeat">
      <a:schemeClr val="accent5"/>
    </dgm:fillClrLst>
    <dgm:linClrLst meth="repeat">
      <a:schemeClr val="lt1"/>
    </dgm:linClrLst>
    <dgm:effectClrLst/>
    <dgm:txLinClrLst/>
    <dgm:txFillClrLst/>
    <dgm:txEffectClrLst/>
  </dgm:styleLbl>
  <dgm:styleLbl name="asst3">
    <dgm:fillClrLst meth="repeat">
      <a:schemeClr val="accent5"/>
    </dgm:fillClrLst>
    <dgm:linClrLst meth="repeat">
      <a:schemeClr val="lt1"/>
    </dgm:linClrLst>
    <dgm:effectClrLst/>
    <dgm:txLinClrLst/>
    <dgm:txFillClrLst/>
    <dgm:txEffectClrLst/>
  </dgm:styleLbl>
  <dgm:styleLbl name="asst4">
    <dgm:fillClrLst meth="repeat">
      <a:schemeClr val="accent5"/>
    </dgm:fillClrLst>
    <dgm:linClrLst meth="repeat">
      <a:schemeClr val="lt1"/>
    </dgm:linClrLst>
    <dgm:effectClrLst/>
    <dgm:txLinClrLst/>
    <dgm:txFillClrLst/>
    <dgm:txEffectClrLst/>
  </dgm:styleLbl>
  <dgm:styleLbl name="parChTrans2D1">
    <dgm:fillClrLst meth="repeat">
      <a:schemeClr val="accent5">
        <a:tint val="60000"/>
      </a:schemeClr>
    </dgm:fillClrLst>
    <dgm:linClrLst meth="repeat">
      <a:schemeClr val="accent5">
        <a:tint val="60000"/>
      </a:schemeClr>
    </dgm:linClrLst>
    <dgm:effectClrLst/>
    <dgm:txLinClrLst/>
    <dgm:txFillClrLst meth="repeat">
      <a:schemeClr val="lt1"/>
    </dgm:txFillClrLst>
    <dgm:txEffectClrLst/>
  </dgm:styleLbl>
  <dgm:styleLbl name="parChTrans2D2">
    <dgm:fillClrLst meth="repeat">
      <a:schemeClr val="accent5"/>
    </dgm:fillClrLst>
    <dgm:linClrLst meth="repeat">
      <a:schemeClr val="accent5"/>
    </dgm:linClrLst>
    <dgm:effectClrLst/>
    <dgm:txLinClrLst/>
    <dgm:txFillClrLst meth="repeat">
      <a:schemeClr val="lt1"/>
    </dgm:txFillClrLst>
    <dgm:txEffectClrLst/>
  </dgm:styleLbl>
  <dgm:styleLbl name="parChTrans2D3">
    <dgm:fillClrLst meth="repeat">
      <a:schemeClr val="accent5"/>
    </dgm:fillClrLst>
    <dgm:linClrLst meth="repeat">
      <a:schemeClr val="accent5"/>
    </dgm:linClrLst>
    <dgm:effectClrLst/>
    <dgm:txLinClrLst/>
    <dgm:txFillClrLst meth="repeat">
      <a:schemeClr val="lt1"/>
    </dgm:txFillClrLst>
    <dgm:txEffectClrLst/>
  </dgm:styleLbl>
  <dgm:styleLbl name="parChTrans2D4">
    <dgm:fillClrLst meth="repeat">
      <a:schemeClr val="accent5"/>
    </dgm:fillClrLst>
    <dgm:linClrLst meth="repeat">
      <a:schemeClr val="accent5"/>
    </dgm:linClrLst>
    <dgm:effectClrLst/>
    <dgm:txLinClrLst/>
    <dgm:txFillClrLst meth="repeat">
      <a:schemeClr val="lt1"/>
    </dgm:txFillClrLst>
    <dgm:txEffectClrLst/>
  </dgm:styleLbl>
  <dgm:styleLbl name="parChTrans1D1">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2">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3">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parChTrans1D4">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solidFgAcc1">
    <dgm:fillClrLst meth="repeat">
      <a:schemeClr val="lt1"/>
    </dgm:fillClrLst>
    <dgm:linClrLst meth="repeat">
      <a:schemeClr val="accent5"/>
    </dgm:linClrLst>
    <dgm:effectClrLst/>
    <dgm:txLinClrLst/>
    <dgm:txFillClrLst meth="repeat">
      <a:schemeClr val="dk1"/>
    </dgm:txFillClrLst>
    <dgm:txEffectClrLst/>
  </dgm:styleLbl>
  <dgm:styleLbl name="solidAlignAcc1">
    <dgm:fillClrLst meth="repeat">
      <a:schemeClr val="lt1"/>
    </dgm:fillClrLst>
    <dgm:linClrLst meth="repeat">
      <a:schemeClr val="accent5"/>
    </dgm:linClrLst>
    <dgm:effectClrLst/>
    <dgm:txLinClrLst/>
    <dgm:txFillClrLst meth="repeat">
      <a:schemeClr val="dk1"/>
    </dgm:txFillClrLst>
    <dgm:txEffectClrLst/>
  </dgm:styleLbl>
  <dgm:styleLbl name="solidBgAcc1">
    <dgm:fillClrLst meth="repeat">
      <a:schemeClr val="lt1"/>
    </dgm:fillClrLst>
    <dgm:linClrLst meth="repeat">
      <a:schemeClr val="accent5"/>
    </dgm:linClrLst>
    <dgm:effectClrLst/>
    <dgm:txLinClrLst/>
    <dgm:txFillClrLst meth="repeat">
      <a:schemeClr val="dk1"/>
    </dgm:txFillClrLst>
    <dgm:txEffectClrLst/>
  </dgm:styleLbl>
  <dgm:styleLbl name="f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align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b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accent5"/>
    </dgm:linClrLst>
    <dgm:effectClrLst/>
    <dgm:txLinClrLst/>
    <dgm:txFillClrLst meth="repeat">
      <a:schemeClr val="dk1"/>
    </dgm:txFillClrLst>
    <dgm:txEffectClrLst/>
  </dgm:styleLbl>
  <dgm:styleLbl name="dkBgShp">
    <dgm:fillClrLst meth="repeat">
      <a:schemeClr val="accent5">
        <a:shade val="80000"/>
      </a:schemeClr>
    </dgm:fillClrLst>
    <dgm:linClrLst meth="repeat">
      <a:schemeClr val="accent5"/>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11497AE-A317-43DF-A89C-5679AF109A9F}" type="doc">
      <dgm:prSet loTypeId="urn:microsoft.com/office/officeart/2005/8/layout/venn3" loCatId="relationship" qsTypeId="urn:microsoft.com/office/officeart/2005/8/quickstyle/3d2" qsCatId="3D" csTypeId="urn:microsoft.com/office/officeart/2005/8/colors/accent5_2" csCatId="accent5" phldr="1"/>
      <dgm:spPr/>
      <dgm:t>
        <a:bodyPr/>
        <a:lstStyle/>
        <a:p>
          <a:endParaRPr lang="en-US"/>
        </a:p>
      </dgm:t>
    </dgm:pt>
    <dgm:pt modelId="{271FA13B-56DB-4C4B-8F7C-D89E3F7F2B11}">
      <dgm:prSet phldrT="[Text]" custT="1"/>
      <dgm:spPr>
        <a:solidFill>
          <a:schemeClr val="accent5">
            <a:lumMod val="60000"/>
            <a:lumOff val="40000"/>
          </a:schemeClr>
        </a:solidFill>
      </dgm:spPr>
      <dgm:t>
        <a:bodyPr/>
        <a:lstStyle/>
        <a:p>
          <a:pPr algn="ctr" rtl="1"/>
          <a:r>
            <a:rPr lang="fa-IR" sz="2800" dirty="0" smtClean="0">
              <a:ea typeface="Calibri"/>
              <a:cs typeface="B Traffic" pitchFamily="2" charset="-78"/>
            </a:rPr>
            <a:t>3. آرامش ناشي از احاطه‌ي نعمت‌ها</a:t>
          </a:r>
          <a:endParaRPr lang="en-US" sz="2800" dirty="0"/>
        </a:p>
      </dgm:t>
    </dgm:pt>
    <dgm:pt modelId="{C3A505D8-C54E-4284-B5EC-79AB24383934}" type="parTrans" cxnId="{93355D9F-C6D2-4C19-B725-1677C4CB218B}">
      <dgm:prSet/>
      <dgm:spPr/>
      <dgm:t>
        <a:bodyPr/>
        <a:lstStyle/>
        <a:p>
          <a:endParaRPr lang="en-US"/>
        </a:p>
      </dgm:t>
    </dgm:pt>
    <dgm:pt modelId="{3ADA7CC4-8C1C-4340-B0DE-23BE64CBB65B}" type="sibTrans" cxnId="{93355D9F-C6D2-4C19-B725-1677C4CB218B}">
      <dgm:prSet/>
      <dgm:spPr/>
      <dgm:t>
        <a:bodyPr/>
        <a:lstStyle/>
        <a:p>
          <a:endParaRPr lang="en-US"/>
        </a:p>
      </dgm:t>
    </dgm:pt>
    <dgm:pt modelId="{E7C68FEA-D524-48BA-9F05-381EAE490605}">
      <dgm:prSet phldrT="[Text]" custT="1"/>
      <dgm:spPr>
        <a:solidFill>
          <a:schemeClr val="accent3">
            <a:lumMod val="60000"/>
            <a:lumOff val="40000"/>
          </a:schemeClr>
        </a:solidFill>
      </dgm:spPr>
      <dgm:t>
        <a:bodyPr/>
        <a:lstStyle/>
        <a:p>
          <a:pPr rtl="1"/>
          <a:r>
            <a:rPr lang="fa-IR" sz="2800" dirty="0" smtClean="0">
              <a:ea typeface="Calibri"/>
              <a:cs typeface="B Traffic" pitchFamily="2" charset="-78"/>
            </a:rPr>
            <a:t>2. شرمساري از نافرماني در برابر او</a:t>
          </a:r>
          <a:endParaRPr lang="en-US" sz="2800" dirty="0"/>
        </a:p>
      </dgm:t>
    </dgm:pt>
    <dgm:pt modelId="{EB515015-34FB-4677-9D87-46EC019B4178}" type="parTrans" cxnId="{7B5902F2-7CE8-4A0C-BCA2-4F9EDCE6B639}">
      <dgm:prSet/>
      <dgm:spPr/>
      <dgm:t>
        <a:bodyPr/>
        <a:lstStyle/>
        <a:p>
          <a:endParaRPr lang="en-US"/>
        </a:p>
      </dgm:t>
    </dgm:pt>
    <dgm:pt modelId="{7D68938F-2C9C-47CA-B858-49BBD2E8E3EE}" type="sibTrans" cxnId="{7B5902F2-7CE8-4A0C-BCA2-4F9EDCE6B639}">
      <dgm:prSet/>
      <dgm:spPr/>
      <dgm:t>
        <a:bodyPr/>
        <a:lstStyle/>
        <a:p>
          <a:endParaRPr lang="en-US"/>
        </a:p>
      </dgm:t>
    </dgm:pt>
    <dgm:pt modelId="{54D2AA5D-55D5-496F-8692-E20E4B99AACB}">
      <dgm:prSet phldrT="[Text]" custT="1"/>
      <dgm:spPr/>
      <dgm:t>
        <a:bodyPr/>
        <a:lstStyle/>
        <a:p>
          <a:pPr algn="ctr" rtl="1"/>
          <a:r>
            <a:rPr lang="fa-IR" sz="2800" dirty="0" smtClean="0">
              <a:ea typeface="Calibri"/>
              <a:cs typeface="B Traffic" pitchFamily="2" charset="-78"/>
            </a:rPr>
            <a:t>1. بيدار كردن وجدان انسان‌ها براي سپاسگزاري از خدا</a:t>
          </a:r>
          <a:endParaRPr lang="en-US" sz="2800" dirty="0"/>
        </a:p>
      </dgm:t>
    </dgm:pt>
    <dgm:pt modelId="{C83EAEB1-5C45-4816-AE51-B56EF3F8E8C5}" type="parTrans" cxnId="{B9428FF9-E08B-41FC-B9C0-A61E2B3629F2}">
      <dgm:prSet/>
      <dgm:spPr/>
      <dgm:t>
        <a:bodyPr/>
        <a:lstStyle/>
        <a:p>
          <a:endParaRPr lang="en-US"/>
        </a:p>
      </dgm:t>
    </dgm:pt>
    <dgm:pt modelId="{A6343A6A-AAAC-480C-89D5-5B030707DC07}" type="sibTrans" cxnId="{B9428FF9-E08B-41FC-B9C0-A61E2B3629F2}">
      <dgm:prSet/>
      <dgm:spPr/>
      <dgm:t>
        <a:bodyPr/>
        <a:lstStyle/>
        <a:p>
          <a:endParaRPr lang="en-US"/>
        </a:p>
      </dgm:t>
    </dgm:pt>
    <dgm:pt modelId="{B902AB6E-0A9A-4DAB-B7D5-DC5ECC2E4D5E}" type="pres">
      <dgm:prSet presAssocID="{F11497AE-A317-43DF-A89C-5679AF109A9F}" presName="Name0" presStyleCnt="0">
        <dgm:presLayoutVars>
          <dgm:dir/>
          <dgm:resizeHandles val="exact"/>
        </dgm:presLayoutVars>
      </dgm:prSet>
      <dgm:spPr/>
      <dgm:t>
        <a:bodyPr/>
        <a:lstStyle/>
        <a:p>
          <a:endParaRPr lang="en-US"/>
        </a:p>
      </dgm:t>
    </dgm:pt>
    <dgm:pt modelId="{1F48CDB6-CCCA-4C9D-A341-064D92E91E45}" type="pres">
      <dgm:prSet presAssocID="{271FA13B-56DB-4C4B-8F7C-D89E3F7F2B11}" presName="Name5" presStyleLbl="vennNode1" presStyleIdx="0" presStyleCnt="3">
        <dgm:presLayoutVars>
          <dgm:bulletEnabled val="1"/>
        </dgm:presLayoutVars>
      </dgm:prSet>
      <dgm:spPr/>
      <dgm:t>
        <a:bodyPr/>
        <a:lstStyle/>
        <a:p>
          <a:endParaRPr lang="en-US"/>
        </a:p>
      </dgm:t>
    </dgm:pt>
    <dgm:pt modelId="{88486174-9E54-41D6-BC11-816690C31B9F}" type="pres">
      <dgm:prSet presAssocID="{3ADA7CC4-8C1C-4340-B0DE-23BE64CBB65B}" presName="space" presStyleCnt="0"/>
      <dgm:spPr/>
    </dgm:pt>
    <dgm:pt modelId="{A44AD774-FACE-470F-853A-488815AB1E36}" type="pres">
      <dgm:prSet presAssocID="{E7C68FEA-D524-48BA-9F05-381EAE490605}" presName="Name5" presStyleLbl="vennNode1" presStyleIdx="1" presStyleCnt="3">
        <dgm:presLayoutVars>
          <dgm:bulletEnabled val="1"/>
        </dgm:presLayoutVars>
      </dgm:prSet>
      <dgm:spPr/>
      <dgm:t>
        <a:bodyPr/>
        <a:lstStyle/>
        <a:p>
          <a:endParaRPr lang="en-US"/>
        </a:p>
      </dgm:t>
    </dgm:pt>
    <dgm:pt modelId="{E0C5F9F0-938F-4F44-A594-E2B257ECF38A}" type="pres">
      <dgm:prSet presAssocID="{7D68938F-2C9C-47CA-B858-49BBD2E8E3EE}" presName="space" presStyleCnt="0"/>
      <dgm:spPr/>
    </dgm:pt>
    <dgm:pt modelId="{5FE2AC82-7439-4546-AB16-3F2569ECCEF9}" type="pres">
      <dgm:prSet presAssocID="{54D2AA5D-55D5-496F-8692-E20E4B99AACB}" presName="Name5" presStyleLbl="vennNode1" presStyleIdx="2" presStyleCnt="3">
        <dgm:presLayoutVars>
          <dgm:bulletEnabled val="1"/>
        </dgm:presLayoutVars>
      </dgm:prSet>
      <dgm:spPr/>
      <dgm:t>
        <a:bodyPr/>
        <a:lstStyle/>
        <a:p>
          <a:endParaRPr lang="en-US"/>
        </a:p>
      </dgm:t>
    </dgm:pt>
  </dgm:ptLst>
  <dgm:cxnLst>
    <dgm:cxn modelId="{2019D8E4-E62B-47E7-AA95-95C29ACC0156}" type="presOf" srcId="{E7C68FEA-D524-48BA-9F05-381EAE490605}" destId="{A44AD774-FACE-470F-853A-488815AB1E36}" srcOrd="0" destOrd="0" presId="urn:microsoft.com/office/officeart/2005/8/layout/venn3"/>
    <dgm:cxn modelId="{90A27F06-ACFC-4165-B1F7-63C8BAE2CCF5}" type="presOf" srcId="{F11497AE-A317-43DF-A89C-5679AF109A9F}" destId="{B902AB6E-0A9A-4DAB-B7D5-DC5ECC2E4D5E}" srcOrd="0" destOrd="0" presId="urn:microsoft.com/office/officeart/2005/8/layout/venn3"/>
    <dgm:cxn modelId="{B9428FF9-E08B-41FC-B9C0-A61E2B3629F2}" srcId="{F11497AE-A317-43DF-A89C-5679AF109A9F}" destId="{54D2AA5D-55D5-496F-8692-E20E4B99AACB}" srcOrd="2" destOrd="0" parTransId="{C83EAEB1-5C45-4816-AE51-B56EF3F8E8C5}" sibTransId="{A6343A6A-AAAC-480C-89D5-5B030707DC07}"/>
    <dgm:cxn modelId="{93355D9F-C6D2-4C19-B725-1677C4CB218B}" srcId="{F11497AE-A317-43DF-A89C-5679AF109A9F}" destId="{271FA13B-56DB-4C4B-8F7C-D89E3F7F2B11}" srcOrd="0" destOrd="0" parTransId="{C3A505D8-C54E-4284-B5EC-79AB24383934}" sibTransId="{3ADA7CC4-8C1C-4340-B0DE-23BE64CBB65B}"/>
    <dgm:cxn modelId="{7B5902F2-7CE8-4A0C-BCA2-4F9EDCE6B639}" srcId="{F11497AE-A317-43DF-A89C-5679AF109A9F}" destId="{E7C68FEA-D524-48BA-9F05-381EAE490605}" srcOrd="1" destOrd="0" parTransId="{EB515015-34FB-4677-9D87-46EC019B4178}" sibTransId="{7D68938F-2C9C-47CA-B858-49BBD2E8E3EE}"/>
    <dgm:cxn modelId="{BCEEFB40-6CA0-4BF0-A474-1CBAB07CF942}" type="presOf" srcId="{271FA13B-56DB-4C4B-8F7C-D89E3F7F2B11}" destId="{1F48CDB6-CCCA-4C9D-A341-064D92E91E45}" srcOrd="0" destOrd="0" presId="urn:microsoft.com/office/officeart/2005/8/layout/venn3"/>
    <dgm:cxn modelId="{CA2BA20D-18E6-4178-9CBE-978DEF7FE968}" type="presOf" srcId="{54D2AA5D-55D5-496F-8692-E20E4B99AACB}" destId="{5FE2AC82-7439-4546-AB16-3F2569ECCEF9}" srcOrd="0" destOrd="0" presId="urn:microsoft.com/office/officeart/2005/8/layout/venn3"/>
    <dgm:cxn modelId="{76702098-642E-4A64-ABF5-706BC28C35C1}" type="presParOf" srcId="{B902AB6E-0A9A-4DAB-B7D5-DC5ECC2E4D5E}" destId="{1F48CDB6-CCCA-4C9D-A341-064D92E91E45}" srcOrd="0" destOrd="0" presId="urn:microsoft.com/office/officeart/2005/8/layout/venn3"/>
    <dgm:cxn modelId="{B49BB176-D3EF-4FCD-8727-A65942625C67}" type="presParOf" srcId="{B902AB6E-0A9A-4DAB-B7D5-DC5ECC2E4D5E}" destId="{88486174-9E54-41D6-BC11-816690C31B9F}" srcOrd="1" destOrd="0" presId="urn:microsoft.com/office/officeart/2005/8/layout/venn3"/>
    <dgm:cxn modelId="{B9B5F911-E24B-4EC5-B52C-46B715527DB6}" type="presParOf" srcId="{B902AB6E-0A9A-4DAB-B7D5-DC5ECC2E4D5E}" destId="{A44AD774-FACE-470F-853A-488815AB1E36}" srcOrd="2" destOrd="0" presId="urn:microsoft.com/office/officeart/2005/8/layout/venn3"/>
    <dgm:cxn modelId="{4E4DFCA7-5C45-4290-A593-A90422DD91C3}" type="presParOf" srcId="{B902AB6E-0A9A-4DAB-B7D5-DC5ECC2E4D5E}" destId="{E0C5F9F0-938F-4F44-A594-E2B257ECF38A}" srcOrd="3" destOrd="0" presId="urn:microsoft.com/office/officeart/2005/8/layout/venn3"/>
    <dgm:cxn modelId="{BEBEFC11-FACA-412F-9600-62BED443C04A}" type="presParOf" srcId="{B902AB6E-0A9A-4DAB-B7D5-DC5ECC2E4D5E}" destId="{5FE2AC82-7439-4546-AB16-3F2569ECCEF9}" srcOrd="4" destOrd="0" presId="urn:microsoft.com/office/officeart/2005/8/layout/venn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81E3B961-94A6-482B-9614-F1A089AD28AA}" type="doc">
      <dgm:prSet loTypeId="urn:microsoft.com/office/officeart/2009/layout/ReverseList" loCatId="relationship" qsTypeId="urn:microsoft.com/office/officeart/2005/8/quickstyle/3d1" qsCatId="3D" csTypeId="urn:microsoft.com/office/officeart/2005/8/colors/accent0_3" csCatId="mainScheme" phldr="1"/>
      <dgm:spPr/>
      <dgm:t>
        <a:bodyPr/>
        <a:lstStyle/>
        <a:p>
          <a:endParaRPr lang="en-US"/>
        </a:p>
      </dgm:t>
    </dgm:pt>
    <dgm:pt modelId="{9379CA74-F048-45DF-AA10-F229744D3AE0}">
      <dgm:prSet phldrT="[Text]"/>
      <dgm:spPr/>
      <dgm:t>
        <a:bodyPr/>
        <a:lstStyle/>
        <a:p>
          <a:pPr rtl="1"/>
          <a:r>
            <a:rPr lang="fa-IR" dirty="0" smtClean="0">
              <a:latin typeface="Calibri"/>
              <a:ea typeface="Calibri"/>
              <a:cs typeface="B Traffic" pitchFamily="2" charset="-78"/>
            </a:rPr>
            <a:t>2ـ تمایل نفسانی به غیر خدا و آلودگی دل آدمی.</a:t>
          </a:r>
          <a:endParaRPr lang="en-US" dirty="0"/>
        </a:p>
      </dgm:t>
    </dgm:pt>
    <dgm:pt modelId="{B44775A6-4710-471E-A413-6BF5CA7AA6F1}" type="parTrans" cxnId="{C0B69958-D5A1-4AD9-BBB0-223531FB7A79}">
      <dgm:prSet/>
      <dgm:spPr/>
      <dgm:t>
        <a:bodyPr/>
        <a:lstStyle/>
        <a:p>
          <a:endParaRPr lang="en-US"/>
        </a:p>
      </dgm:t>
    </dgm:pt>
    <dgm:pt modelId="{3614F7DC-FA01-4BB5-B654-A674CA78E9ED}" type="sibTrans" cxnId="{C0B69958-D5A1-4AD9-BBB0-223531FB7A79}">
      <dgm:prSet/>
      <dgm:spPr/>
      <dgm:t>
        <a:bodyPr/>
        <a:lstStyle/>
        <a:p>
          <a:endParaRPr lang="en-US"/>
        </a:p>
      </dgm:t>
    </dgm:pt>
    <dgm:pt modelId="{A7EFDA67-CC75-43D2-8C55-9000F33E46A3}">
      <dgm:prSet phldrT="[Text]" custT="1"/>
      <dgm:spPr/>
      <dgm:t>
        <a:bodyPr/>
        <a:lstStyle/>
        <a:p>
          <a:pPr rtl="1"/>
          <a:r>
            <a:rPr lang="fa-IR" sz="2800" dirty="0" smtClean="0">
              <a:latin typeface="Calibri"/>
              <a:ea typeface="Calibri"/>
              <a:cs typeface="B Traffic" pitchFamily="2" charset="-78"/>
            </a:rPr>
            <a:t>1ـ ادراک ناقص و یا عدم فهم دقیق</a:t>
          </a:r>
          <a:endParaRPr lang="en-US" sz="2800" dirty="0"/>
        </a:p>
      </dgm:t>
    </dgm:pt>
    <dgm:pt modelId="{0A0E64A7-9CC6-4016-A292-058D2BA10AB3}" type="parTrans" cxnId="{40F5C4C2-CF67-48E5-BD0C-26194B03DAA8}">
      <dgm:prSet/>
      <dgm:spPr/>
      <dgm:t>
        <a:bodyPr/>
        <a:lstStyle/>
        <a:p>
          <a:endParaRPr lang="en-US"/>
        </a:p>
      </dgm:t>
    </dgm:pt>
    <dgm:pt modelId="{146CE2E7-BAC3-4051-9397-EEE1C14E5D1D}" type="sibTrans" cxnId="{40F5C4C2-CF67-48E5-BD0C-26194B03DAA8}">
      <dgm:prSet/>
      <dgm:spPr/>
      <dgm:t>
        <a:bodyPr/>
        <a:lstStyle/>
        <a:p>
          <a:endParaRPr lang="en-US"/>
        </a:p>
      </dgm:t>
    </dgm:pt>
    <dgm:pt modelId="{F5F23BF1-E90B-4AB5-B7F8-D31C35BF2595}" type="pres">
      <dgm:prSet presAssocID="{81E3B961-94A6-482B-9614-F1A089AD28AA}" presName="Name0" presStyleCnt="0">
        <dgm:presLayoutVars>
          <dgm:chMax val="2"/>
          <dgm:chPref val="2"/>
          <dgm:animLvl val="lvl"/>
        </dgm:presLayoutVars>
      </dgm:prSet>
      <dgm:spPr/>
      <dgm:t>
        <a:bodyPr/>
        <a:lstStyle/>
        <a:p>
          <a:endParaRPr lang="en-US"/>
        </a:p>
      </dgm:t>
    </dgm:pt>
    <dgm:pt modelId="{D163F6E9-AAF9-40BA-9EB9-3CCB6C6F69D0}" type="pres">
      <dgm:prSet presAssocID="{81E3B961-94A6-482B-9614-F1A089AD28AA}" presName="LeftText" presStyleLbl="revTx" presStyleIdx="0" presStyleCnt="0">
        <dgm:presLayoutVars>
          <dgm:bulletEnabled val="1"/>
        </dgm:presLayoutVars>
      </dgm:prSet>
      <dgm:spPr/>
      <dgm:t>
        <a:bodyPr/>
        <a:lstStyle/>
        <a:p>
          <a:endParaRPr lang="en-US"/>
        </a:p>
      </dgm:t>
    </dgm:pt>
    <dgm:pt modelId="{C94EFF34-AF58-417E-A34B-F998793BBEAF}" type="pres">
      <dgm:prSet presAssocID="{81E3B961-94A6-482B-9614-F1A089AD28AA}" presName="LeftNode" presStyleLbl="bgImgPlace1" presStyleIdx="0" presStyleCnt="2" custScaleX="170899" custScaleY="87479" custLinFactNeighborX="-1817">
        <dgm:presLayoutVars>
          <dgm:chMax val="2"/>
          <dgm:chPref val="2"/>
        </dgm:presLayoutVars>
      </dgm:prSet>
      <dgm:spPr/>
      <dgm:t>
        <a:bodyPr/>
        <a:lstStyle/>
        <a:p>
          <a:endParaRPr lang="en-US"/>
        </a:p>
      </dgm:t>
    </dgm:pt>
    <dgm:pt modelId="{2C1CEA97-D539-457E-8FB3-FC313C41606A}" type="pres">
      <dgm:prSet presAssocID="{81E3B961-94A6-482B-9614-F1A089AD28AA}" presName="RightText" presStyleLbl="revTx" presStyleIdx="0" presStyleCnt="0">
        <dgm:presLayoutVars>
          <dgm:bulletEnabled val="1"/>
        </dgm:presLayoutVars>
      </dgm:prSet>
      <dgm:spPr/>
      <dgm:t>
        <a:bodyPr/>
        <a:lstStyle/>
        <a:p>
          <a:endParaRPr lang="en-US"/>
        </a:p>
      </dgm:t>
    </dgm:pt>
    <dgm:pt modelId="{D81546A9-8B2F-4B88-8140-8F0EFEF98D28}" type="pres">
      <dgm:prSet presAssocID="{81E3B961-94A6-482B-9614-F1A089AD28AA}" presName="RightNode" presStyleLbl="bgImgPlace1" presStyleIdx="1" presStyleCnt="2" custScaleX="143627" custScaleY="87479" custLinFactNeighborX="45679">
        <dgm:presLayoutVars>
          <dgm:chMax val="0"/>
          <dgm:chPref val="0"/>
        </dgm:presLayoutVars>
      </dgm:prSet>
      <dgm:spPr/>
      <dgm:t>
        <a:bodyPr/>
        <a:lstStyle/>
        <a:p>
          <a:endParaRPr lang="en-US"/>
        </a:p>
      </dgm:t>
    </dgm:pt>
    <dgm:pt modelId="{99912BB9-BA10-477C-8D4F-FE37EE9E3799}" type="pres">
      <dgm:prSet presAssocID="{81E3B961-94A6-482B-9614-F1A089AD28AA}" presName="TopArrow" presStyleLbl="node1" presStyleIdx="0" presStyleCnt="2" custScaleY="73046" custLinFactNeighborX="16530" custLinFactNeighborY="3482"/>
      <dgm:spPr/>
    </dgm:pt>
    <dgm:pt modelId="{B0F592A2-3309-407D-B8B1-5B24F463AFF7}" type="pres">
      <dgm:prSet presAssocID="{81E3B961-94A6-482B-9614-F1A089AD28AA}" presName="BottomArrow" presStyleLbl="node1" presStyleIdx="1" presStyleCnt="2" custScaleY="58267" custLinFactNeighborX="21095" custLinFactNeighborY="-3482"/>
      <dgm:spPr/>
    </dgm:pt>
  </dgm:ptLst>
  <dgm:cxnLst>
    <dgm:cxn modelId="{BCBD9D83-D450-408C-B24B-02A94AE0880D}" type="presOf" srcId="{81E3B961-94A6-482B-9614-F1A089AD28AA}" destId="{F5F23BF1-E90B-4AB5-B7F8-D31C35BF2595}" srcOrd="0" destOrd="0" presId="urn:microsoft.com/office/officeart/2009/layout/ReverseList"/>
    <dgm:cxn modelId="{D11A8B65-84FC-42C8-90CB-4917F44B6B0C}" type="presOf" srcId="{9379CA74-F048-45DF-AA10-F229744D3AE0}" destId="{C94EFF34-AF58-417E-A34B-F998793BBEAF}" srcOrd="1" destOrd="0" presId="urn:microsoft.com/office/officeart/2009/layout/ReverseList"/>
    <dgm:cxn modelId="{39E8F452-BD7F-4A26-94EA-7AD6246C4556}" type="presOf" srcId="{9379CA74-F048-45DF-AA10-F229744D3AE0}" destId="{D163F6E9-AAF9-40BA-9EB9-3CCB6C6F69D0}" srcOrd="0" destOrd="0" presId="urn:microsoft.com/office/officeart/2009/layout/ReverseList"/>
    <dgm:cxn modelId="{40F5C4C2-CF67-48E5-BD0C-26194B03DAA8}" srcId="{81E3B961-94A6-482B-9614-F1A089AD28AA}" destId="{A7EFDA67-CC75-43D2-8C55-9000F33E46A3}" srcOrd="1" destOrd="0" parTransId="{0A0E64A7-9CC6-4016-A292-058D2BA10AB3}" sibTransId="{146CE2E7-BAC3-4051-9397-EEE1C14E5D1D}"/>
    <dgm:cxn modelId="{88B08674-6F4B-4137-945E-73EE69BF3CB3}" type="presOf" srcId="{A7EFDA67-CC75-43D2-8C55-9000F33E46A3}" destId="{D81546A9-8B2F-4B88-8140-8F0EFEF98D28}" srcOrd="1" destOrd="0" presId="urn:microsoft.com/office/officeart/2009/layout/ReverseList"/>
    <dgm:cxn modelId="{A4F99F81-2802-497D-8EE4-817C209EABF8}" type="presOf" srcId="{A7EFDA67-CC75-43D2-8C55-9000F33E46A3}" destId="{2C1CEA97-D539-457E-8FB3-FC313C41606A}" srcOrd="0" destOrd="0" presId="urn:microsoft.com/office/officeart/2009/layout/ReverseList"/>
    <dgm:cxn modelId="{C0B69958-D5A1-4AD9-BBB0-223531FB7A79}" srcId="{81E3B961-94A6-482B-9614-F1A089AD28AA}" destId="{9379CA74-F048-45DF-AA10-F229744D3AE0}" srcOrd="0" destOrd="0" parTransId="{B44775A6-4710-471E-A413-6BF5CA7AA6F1}" sibTransId="{3614F7DC-FA01-4BB5-B654-A674CA78E9ED}"/>
    <dgm:cxn modelId="{BA91CA4F-474A-47BB-8156-F04AB42AC15D}" type="presParOf" srcId="{F5F23BF1-E90B-4AB5-B7F8-D31C35BF2595}" destId="{D163F6E9-AAF9-40BA-9EB9-3CCB6C6F69D0}" srcOrd="0" destOrd="0" presId="urn:microsoft.com/office/officeart/2009/layout/ReverseList"/>
    <dgm:cxn modelId="{0CA42A66-112D-41E5-AD67-91CB8FCB9E6C}" type="presParOf" srcId="{F5F23BF1-E90B-4AB5-B7F8-D31C35BF2595}" destId="{C94EFF34-AF58-417E-A34B-F998793BBEAF}" srcOrd="1" destOrd="0" presId="urn:microsoft.com/office/officeart/2009/layout/ReverseList"/>
    <dgm:cxn modelId="{BB1BF60B-DD7C-42E4-8C74-9F3CB9951910}" type="presParOf" srcId="{F5F23BF1-E90B-4AB5-B7F8-D31C35BF2595}" destId="{2C1CEA97-D539-457E-8FB3-FC313C41606A}" srcOrd="2" destOrd="0" presId="urn:microsoft.com/office/officeart/2009/layout/ReverseList"/>
    <dgm:cxn modelId="{F2CF9711-B803-4C22-9FE6-DF0086AD2B09}" type="presParOf" srcId="{F5F23BF1-E90B-4AB5-B7F8-D31C35BF2595}" destId="{D81546A9-8B2F-4B88-8140-8F0EFEF98D28}" srcOrd="3" destOrd="0" presId="urn:microsoft.com/office/officeart/2009/layout/ReverseList"/>
    <dgm:cxn modelId="{8D483ED3-4725-4B1B-B904-E5940248B455}" type="presParOf" srcId="{F5F23BF1-E90B-4AB5-B7F8-D31C35BF2595}" destId="{99912BB9-BA10-477C-8D4F-FE37EE9E3799}" srcOrd="4" destOrd="0" presId="urn:microsoft.com/office/officeart/2009/layout/ReverseList"/>
    <dgm:cxn modelId="{95671521-F763-47CF-ACEF-F83D91BEE9E3}" type="presParOf" srcId="{F5F23BF1-E90B-4AB5-B7F8-D31C35BF2595}" destId="{B0F592A2-3309-407D-B8B1-5B24F463AFF7}" srcOrd="5" destOrd="0" presId="urn:microsoft.com/office/officeart/2009/layout/Reverse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865D1BB4-BA41-4C00-83C4-817E7888FB79}" type="doc">
      <dgm:prSet loTypeId="urn:microsoft.com/office/officeart/2005/8/layout/arrow2" loCatId="process" qsTypeId="urn:microsoft.com/office/officeart/2005/8/quickstyle/3d2" qsCatId="3D" csTypeId="urn:microsoft.com/office/officeart/2005/8/colors/colorful2" csCatId="colorful" phldr="1"/>
      <dgm:spPr/>
    </dgm:pt>
    <dgm:pt modelId="{92B8CD4F-9B2E-49C3-8822-2CA46C9D62E0}">
      <dgm:prSet phldrT="[Text]" custT="1"/>
      <dgm:spPr/>
      <dgm:t>
        <a:bodyPr/>
        <a:lstStyle/>
        <a:p>
          <a:pPr rtl="1"/>
          <a:r>
            <a:rPr lang="fa-IR" sz="2800" dirty="0" smtClean="0">
              <a:latin typeface="Calibri"/>
              <a:ea typeface="Calibri"/>
              <a:cs typeface="B Traffic" pitchFamily="2" charset="-78"/>
            </a:rPr>
            <a:t>4. اشتغال اندیشه</a:t>
          </a:r>
          <a:endParaRPr lang="en-US" sz="2800" dirty="0"/>
        </a:p>
      </dgm:t>
    </dgm:pt>
    <dgm:pt modelId="{3556C417-FBEA-4349-AE61-F06E82D977C5}" type="parTrans" cxnId="{D579FAF9-F3B8-48F9-8012-DAE89A892508}">
      <dgm:prSet/>
      <dgm:spPr/>
      <dgm:t>
        <a:bodyPr/>
        <a:lstStyle/>
        <a:p>
          <a:endParaRPr lang="en-US"/>
        </a:p>
      </dgm:t>
    </dgm:pt>
    <dgm:pt modelId="{C7B79D6A-0E00-492A-B706-57CE4F61BC7A}" type="sibTrans" cxnId="{D579FAF9-F3B8-48F9-8012-DAE89A892508}">
      <dgm:prSet/>
      <dgm:spPr/>
      <dgm:t>
        <a:bodyPr/>
        <a:lstStyle/>
        <a:p>
          <a:endParaRPr lang="en-US"/>
        </a:p>
      </dgm:t>
    </dgm:pt>
    <dgm:pt modelId="{D0FEB5E4-CEB3-4F8F-82B1-67720924A50A}">
      <dgm:prSet phldrT="[Text]" custT="1"/>
      <dgm:spPr/>
      <dgm:t>
        <a:bodyPr/>
        <a:lstStyle/>
        <a:p>
          <a:pPr rtl="1"/>
          <a:r>
            <a:rPr lang="fa-IR" sz="2800" dirty="0" smtClean="0">
              <a:ea typeface="Calibri"/>
              <a:cs typeface="B Traffic" pitchFamily="2" charset="-78"/>
            </a:rPr>
            <a:t>2. فتنه های روزگار</a:t>
          </a:r>
          <a:endParaRPr lang="en-US" sz="2800" dirty="0"/>
        </a:p>
      </dgm:t>
    </dgm:pt>
    <dgm:pt modelId="{F26181C1-F15D-4CAD-8335-B9638BFB3E6F}" type="parTrans" cxnId="{DD31AB19-B703-4553-BCC7-9542A05ED664}">
      <dgm:prSet/>
      <dgm:spPr/>
      <dgm:t>
        <a:bodyPr/>
        <a:lstStyle/>
        <a:p>
          <a:endParaRPr lang="en-US"/>
        </a:p>
      </dgm:t>
    </dgm:pt>
    <dgm:pt modelId="{E502145F-123A-47DE-B15E-88DAE1EC38CA}" type="sibTrans" cxnId="{DD31AB19-B703-4553-BCC7-9542A05ED664}">
      <dgm:prSet/>
      <dgm:spPr/>
      <dgm:t>
        <a:bodyPr/>
        <a:lstStyle/>
        <a:p>
          <a:endParaRPr lang="en-US"/>
        </a:p>
      </dgm:t>
    </dgm:pt>
    <dgm:pt modelId="{9EFAA60D-3CCD-48B0-B29A-89D10A26011D}">
      <dgm:prSet phldrT="[Text]" custT="1"/>
      <dgm:spPr/>
      <dgm:t>
        <a:bodyPr/>
        <a:lstStyle/>
        <a:p>
          <a:pPr rtl="1"/>
          <a:r>
            <a:rPr lang="fa-IR" sz="2800" dirty="0" smtClean="0">
              <a:ea typeface="Calibri"/>
              <a:cs typeface="B Traffic" pitchFamily="2" charset="-78"/>
            </a:rPr>
            <a:t>1. غلبه ی هوی نفس</a:t>
          </a:r>
          <a:endParaRPr lang="en-US" sz="2800" dirty="0"/>
        </a:p>
      </dgm:t>
    </dgm:pt>
    <dgm:pt modelId="{21964666-91FF-45BC-95B0-00815A29E93C}" type="parTrans" cxnId="{C361896B-2709-40A2-9106-43E6B3C08D50}">
      <dgm:prSet/>
      <dgm:spPr/>
      <dgm:t>
        <a:bodyPr/>
        <a:lstStyle/>
        <a:p>
          <a:endParaRPr lang="en-US"/>
        </a:p>
      </dgm:t>
    </dgm:pt>
    <dgm:pt modelId="{7EEEDED7-C504-4154-A5D7-F49EF495DC6A}" type="sibTrans" cxnId="{C361896B-2709-40A2-9106-43E6B3C08D50}">
      <dgm:prSet/>
      <dgm:spPr/>
      <dgm:t>
        <a:bodyPr/>
        <a:lstStyle/>
        <a:p>
          <a:endParaRPr lang="en-US"/>
        </a:p>
      </dgm:t>
    </dgm:pt>
    <dgm:pt modelId="{FE776939-EC96-4AA9-96CD-E8AC7D90C717}">
      <dgm:prSet custT="1"/>
      <dgm:spPr/>
      <dgm:t>
        <a:bodyPr/>
        <a:lstStyle/>
        <a:p>
          <a:r>
            <a:rPr lang="fa-IR" sz="2800" dirty="0" smtClean="0">
              <a:ea typeface="Calibri"/>
              <a:cs typeface="B Traffic" pitchFamily="2" charset="-78"/>
            </a:rPr>
            <a:t>3.قساوت</a:t>
          </a:r>
          <a:endParaRPr lang="en-US" sz="2800" dirty="0"/>
        </a:p>
      </dgm:t>
    </dgm:pt>
    <dgm:pt modelId="{10E05AD3-06C1-4193-9489-6D40A078AF05}" type="parTrans" cxnId="{A09B66C3-D557-4B91-AA9E-23566776B72C}">
      <dgm:prSet/>
      <dgm:spPr/>
      <dgm:t>
        <a:bodyPr/>
        <a:lstStyle/>
        <a:p>
          <a:endParaRPr lang="en-US"/>
        </a:p>
      </dgm:t>
    </dgm:pt>
    <dgm:pt modelId="{4CB9EF47-9333-4FF8-B753-5B1F570EB7D5}" type="sibTrans" cxnId="{A09B66C3-D557-4B91-AA9E-23566776B72C}">
      <dgm:prSet/>
      <dgm:spPr/>
      <dgm:t>
        <a:bodyPr/>
        <a:lstStyle/>
        <a:p>
          <a:endParaRPr lang="en-US"/>
        </a:p>
      </dgm:t>
    </dgm:pt>
    <dgm:pt modelId="{99FDF75E-AC19-4F2A-8BF0-6828A1CCAF2E}" type="pres">
      <dgm:prSet presAssocID="{865D1BB4-BA41-4C00-83C4-817E7888FB79}" presName="arrowDiagram" presStyleCnt="0">
        <dgm:presLayoutVars>
          <dgm:chMax val="5"/>
          <dgm:dir/>
          <dgm:resizeHandles val="exact"/>
        </dgm:presLayoutVars>
      </dgm:prSet>
      <dgm:spPr/>
    </dgm:pt>
    <dgm:pt modelId="{26BD27C5-1B57-4C4E-9390-9AD4F58DCF2A}" type="pres">
      <dgm:prSet presAssocID="{865D1BB4-BA41-4C00-83C4-817E7888FB79}" presName="arrow" presStyleLbl="bgShp" presStyleIdx="0" presStyleCnt="1"/>
      <dgm:spPr/>
    </dgm:pt>
    <dgm:pt modelId="{C0FC5E67-A6AB-4500-8AFE-7BD2328D12AF}" type="pres">
      <dgm:prSet presAssocID="{865D1BB4-BA41-4C00-83C4-817E7888FB79}" presName="arrowDiagram4" presStyleCnt="0"/>
      <dgm:spPr/>
    </dgm:pt>
    <dgm:pt modelId="{54310B47-E265-46D7-BB40-B566869D7107}" type="pres">
      <dgm:prSet presAssocID="{92B8CD4F-9B2E-49C3-8822-2CA46C9D62E0}" presName="bullet4a" presStyleLbl="node1" presStyleIdx="0" presStyleCnt="4"/>
      <dgm:spPr/>
    </dgm:pt>
    <dgm:pt modelId="{E4DA2AB8-4D20-43E3-B547-157FE5541E9B}" type="pres">
      <dgm:prSet presAssocID="{92B8CD4F-9B2E-49C3-8822-2CA46C9D62E0}" presName="textBox4a" presStyleLbl="revTx" presStyleIdx="0" presStyleCnt="4" custScaleX="192105" custScaleY="42227" custLinFactNeighborX="-34265" custLinFactNeighborY="-5042">
        <dgm:presLayoutVars>
          <dgm:bulletEnabled val="1"/>
        </dgm:presLayoutVars>
      </dgm:prSet>
      <dgm:spPr/>
      <dgm:t>
        <a:bodyPr/>
        <a:lstStyle/>
        <a:p>
          <a:endParaRPr lang="en-US"/>
        </a:p>
      </dgm:t>
    </dgm:pt>
    <dgm:pt modelId="{14B50F0D-34A7-4789-85FA-2FEAF490BB84}" type="pres">
      <dgm:prSet presAssocID="{FE776939-EC96-4AA9-96CD-E8AC7D90C717}" presName="bullet4b" presStyleLbl="node1" presStyleIdx="1" presStyleCnt="4"/>
      <dgm:spPr/>
    </dgm:pt>
    <dgm:pt modelId="{0C3133EC-B729-4B08-9346-ABBC91A4675B}" type="pres">
      <dgm:prSet presAssocID="{FE776939-EC96-4AA9-96CD-E8AC7D90C717}" presName="textBox4b" presStyleLbl="revTx" presStyleIdx="1" presStyleCnt="4" custScaleY="36761" custLinFactNeighborX="-46384" custLinFactNeighborY="-24617">
        <dgm:presLayoutVars>
          <dgm:bulletEnabled val="1"/>
        </dgm:presLayoutVars>
      </dgm:prSet>
      <dgm:spPr/>
      <dgm:t>
        <a:bodyPr/>
        <a:lstStyle/>
        <a:p>
          <a:endParaRPr lang="en-US"/>
        </a:p>
      </dgm:t>
    </dgm:pt>
    <dgm:pt modelId="{B63034E3-CDEF-4041-A103-7C952E422A18}" type="pres">
      <dgm:prSet presAssocID="{D0FEB5E4-CEB3-4F8F-82B1-67720924A50A}" presName="bullet4c" presStyleLbl="node1" presStyleIdx="2" presStyleCnt="4"/>
      <dgm:spPr/>
    </dgm:pt>
    <dgm:pt modelId="{F1898D23-8B15-4A52-88D2-514792D80C73}" type="pres">
      <dgm:prSet presAssocID="{D0FEB5E4-CEB3-4F8F-82B1-67720924A50A}" presName="textBox4c" presStyleLbl="revTx" presStyleIdx="2" presStyleCnt="4" custScaleX="195684" custScaleY="23139" custLinFactNeighborX="-53199" custLinFactNeighborY="-34507">
        <dgm:presLayoutVars>
          <dgm:bulletEnabled val="1"/>
        </dgm:presLayoutVars>
      </dgm:prSet>
      <dgm:spPr/>
      <dgm:t>
        <a:bodyPr/>
        <a:lstStyle/>
        <a:p>
          <a:endParaRPr lang="en-US"/>
        </a:p>
      </dgm:t>
    </dgm:pt>
    <dgm:pt modelId="{CC28BC54-0E98-44A6-ADD7-147F3C2F4056}" type="pres">
      <dgm:prSet presAssocID="{9EFAA60D-3CCD-48B0-B29A-89D10A26011D}" presName="bullet4d" presStyleLbl="node1" presStyleIdx="3" presStyleCnt="4" custLinFactX="25484" custLinFactNeighborX="100000" custLinFactNeighborY="-72579"/>
      <dgm:spPr/>
    </dgm:pt>
    <dgm:pt modelId="{532ED5A1-BCF0-45B7-AC3C-D8E3E7F2E258}" type="pres">
      <dgm:prSet presAssocID="{9EFAA60D-3CCD-48B0-B29A-89D10A26011D}" presName="textBox4d" presStyleLbl="revTx" presStyleIdx="3" presStyleCnt="4" custScaleX="228571" custScaleY="24128" custLinFactNeighborX="-2527" custLinFactNeighborY="-39052">
        <dgm:presLayoutVars>
          <dgm:bulletEnabled val="1"/>
        </dgm:presLayoutVars>
      </dgm:prSet>
      <dgm:spPr/>
      <dgm:t>
        <a:bodyPr/>
        <a:lstStyle/>
        <a:p>
          <a:endParaRPr lang="en-US"/>
        </a:p>
      </dgm:t>
    </dgm:pt>
  </dgm:ptLst>
  <dgm:cxnLst>
    <dgm:cxn modelId="{DD31AB19-B703-4553-BCC7-9542A05ED664}" srcId="{865D1BB4-BA41-4C00-83C4-817E7888FB79}" destId="{D0FEB5E4-CEB3-4F8F-82B1-67720924A50A}" srcOrd="2" destOrd="0" parTransId="{F26181C1-F15D-4CAD-8335-B9638BFB3E6F}" sibTransId="{E502145F-123A-47DE-B15E-88DAE1EC38CA}"/>
    <dgm:cxn modelId="{0E9765E7-5B2D-4E26-BB92-DABF78551707}" type="presOf" srcId="{865D1BB4-BA41-4C00-83C4-817E7888FB79}" destId="{99FDF75E-AC19-4F2A-8BF0-6828A1CCAF2E}" srcOrd="0" destOrd="0" presId="urn:microsoft.com/office/officeart/2005/8/layout/arrow2"/>
    <dgm:cxn modelId="{AD03F7A4-B49E-425C-9D20-C37BCAE0E150}" type="presOf" srcId="{9EFAA60D-3CCD-48B0-B29A-89D10A26011D}" destId="{532ED5A1-BCF0-45B7-AC3C-D8E3E7F2E258}" srcOrd="0" destOrd="0" presId="urn:microsoft.com/office/officeart/2005/8/layout/arrow2"/>
    <dgm:cxn modelId="{A09B66C3-D557-4B91-AA9E-23566776B72C}" srcId="{865D1BB4-BA41-4C00-83C4-817E7888FB79}" destId="{FE776939-EC96-4AA9-96CD-E8AC7D90C717}" srcOrd="1" destOrd="0" parTransId="{10E05AD3-06C1-4193-9489-6D40A078AF05}" sibTransId="{4CB9EF47-9333-4FF8-B753-5B1F570EB7D5}"/>
    <dgm:cxn modelId="{D579FAF9-F3B8-48F9-8012-DAE89A892508}" srcId="{865D1BB4-BA41-4C00-83C4-817E7888FB79}" destId="{92B8CD4F-9B2E-49C3-8822-2CA46C9D62E0}" srcOrd="0" destOrd="0" parTransId="{3556C417-FBEA-4349-AE61-F06E82D977C5}" sibTransId="{C7B79D6A-0E00-492A-B706-57CE4F61BC7A}"/>
    <dgm:cxn modelId="{847963F5-5A48-4CB2-99A1-5BCD9628737A}" type="presOf" srcId="{D0FEB5E4-CEB3-4F8F-82B1-67720924A50A}" destId="{F1898D23-8B15-4A52-88D2-514792D80C73}" srcOrd="0" destOrd="0" presId="urn:microsoft.com/office/officeart/2005/8/layout/arrow2"/>
    <dgm:cxn modelId="{86718819-D794-4D15-B9DB-2F70454EE808}" type="presOf" srcId="{92B8CD4F-9B2E-49C3-8822-2CA46C9D62E0}" destId="{E4DA2AB8-4D20-43E3-B547-157FE5541E9B}" srcOrd="0" destOrd="0" presId="urn:microsoft.com/office/officeart/2005/8/layout/arrow2"/>
    <dgm:cxn modelId="{C361896B-2709-40A2-9106-43E6B3C08D50}" srcId="{865D1BB4-BA41-4C00-83C4-817E7888FB79}" destId="{9EFAA60D-3CCD-48B0-B29A-89D10A26011D}" srcOrd="3" destOrd="0" parTransId="{21964666-91FF-45BC-95B0-00815A29E93C}" sibTransId="{7EEEDED7-C504-4154-A5D7-F49EF495DC6A}"/>
    <dgm:cxn modelId="{624D7006-3C64-4916-9FCD-9B580666F927}" type="presOf" srcId="{FE776939-EC96-4AA9-96CD-E8AC7D90C717}" destId="{0C3133EC-B729-4B08-9346-ABBC91A4675B}" srcOrd="0" destOrd="0" presId="urn:microsoft.com/office/officeart/2005/8/layout/arrow2"/>
    <dgm:cxn modelId="{D4012017-6827-4D3A-9F6A-E16C7F449497}" type="presParOf" srcId="{99FDF75E-AC19-4F2A-8BF0-6828A1CCAF2E}" destId="{26BD27C5-1B57-4C4E-9390-9AD4F58DCF2A}" srcOrd="0" destOrd="0" presId="urn:microsoft.com/office/officeart/2005/8/layout/arrow2"/>
    <dgm:cxn modelId="{51DF8EBB-82E1-47E1-A4DF-37ECCFE24E38}" type="presParOf" srcId="{99FDF75E-AC19-4F2A-8BF0-6828A1CCAF2E}" destId="{C0FC5E67-A6AB-4500-8AFE-7BD2328D12AF}" srcOrd="1" destOrd="0" presId="urn:microsoft.com/office/officeart/2005/8/layout/arrow2"/>
    <dgm:cxn modelId="{CFD1D39D-5484-49AB-9639-976CF9E50F54}" type="presParOf" srcId="{C0FC5E67-A6AB-4500-8AFE-7BD2328D12AF}" destId="{54310B47-E265-46D7-BB40-B566869D7107}" srcOrd="0" destOrd="0" presId="urn:microsoft.com/office/officeart/2005/8/layout/arrow2"/>
    <dgm:cxn modelId="{07D2267B-B03E-48DD-B268-C25A11966F65}" type="presParOf" srcId="{C0FC5E67-A6AB-4500-8AFE-7BD2328D12AF}" destId="{E4DA2AB8-4D20-43E3-B547-157FE5541E9B}" srcOrd="1" destOrd="0" presId="urn:microsoft.com/office/officeart/2005/8/layout/arrow2"/>
    <dgm:cxn modelId="{83380569-2565-40F4-BFC6-CAEF4DBB39D6}" type="presParOf" srcId="{C0FC5E67-A6AB-4500-8AFE-7BD2328D12AF}" destId="{14B50F0D-34A7-4789-85FA-2FEAF490BB84}" srcOrd="2" destOrd="0" presId="urn:microsoft.com/office/officeart/2005/8/layout/arrow2"/>
    <dgm:cxn modelId="{2DE06D40-D586-47F4-97C9-381B48DD5581}" type="presParOf" srcId="{C0FC5E67-A6AB-4500-8AFE-7BD2328D12AF}" destId="{0C3133EC-B729-4B08-9346-ABBC91A4675B}" srcOrd="3" destOrd="0" presId="urn:microsoft.com/office/officeart/2005/8/layout/arrow2"/>
    <dgm:cxn modelId="{BA0AEDF4-06AB-4213-B223-0F9035F4D7A2}" type="presParOf" srcId="{C0FC5E67-A6AB-4500-8AFE-7BD2328D12AF}" destId="{B63034E3-CDEF-4041-A103-7C952E422A18}" srcOrd="4" destOrd="0" presId="urn:microsoft.com/office/officeart/2005/8/layout/arrow2"/>
    <dgm:cxn modelId="{B515FD4A-D518-46CC-9DB0-6DE5F7D8F8E1}" type="presParOf" srcId="{C0FC5E67-A6AB-4500-8AFE-7BD2328D12AF}" destId="{F1898D23-8B15-4A52-88D2-514792D80C73}" srcOrd="5" destOrd="0" presId="urn:microsoft.com/office/officeart/2005/8/layout/arrow2"/>
    <dgm:cxn modelId="{3B54F86B-E32E-41CC-8F93-58ABC136EE91}" type="presParOf" srcId="{C0FC5E67-A6AB-4500-8AFE-7BD2328D12AF}" destId="{CC28BC54-0E98-44A6-ADD7-147F3C2F4056}" srcOrd="6" destOrd="0" presId="urn:microsoft.com/office/officeart/2005/8/layout/arrow2"/>
    <dgm:cxn modelId="{1A1E12CD-ABB8-47AC-BCF3-77DEA721DA86}" type="presParOf" srcId="{C0FC5E67-A6AB-4500-8AFE-7BD2328D12AF}" destId="{532ED5A1-BCF0-45B7-AC3C-D8E3E7F2E258}" srcOrd="7" destOrd="0" presId="urn:microsoft.com/office/officeart/2005/8/layout/arrow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venn3">
  <dgm:title val=""/>
  <dgm:desc val=""/>
  <dgm:catLst>
    <dgm:cat type="relationship" pri="29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param type="fallback" val="2D"/>
        </dgm:alg>
      </dgm:if>
      <dgm:else name="Name3">
        <dgm:alg type="lin">
          <dgm:param type="fallback" val="2D"/>
          <dgm:param type="linDir" val="fromR"/>
        </dgm:alg>
      </dgm:else>
    </dgm:choose>
    <dgm:shape xmlns:r="http://schemas.openxmlformats.org/officeDocument/2006/relationships" r:blip="">
      <dgm:adjLst/>
    </dgm:shape>
    <dgm:presOf/>
    <dgm:constrLst>
      <dgm:constr type="w" for="ch" ptType="node" refType="w"/>
      <dgm:constr type="h" for="ch" ptType="node" refType="w" refFor="ch" refPtType="node"/>
      <dgm:constr type="w" for="ch" forName="space" refType="w" refFor="ch" refPtType="node" fact="-0.2"/>
      <dgm:constr type="primFontSz" for="ch" ptType="node" op="equ" val="65"/>
    </dgm:constrLst>
    <dgm:ruleLst/>
    <dgm:forEach name="Name4" axis="ch" ptType="node">
      <dgm:layoutNode name="Name5" styleLbl="vennNode1">
        <dgm:varLst>
          <dgm:bulletEnabled val="1"/>
        </dgm:varLst>
        <dgm:alg type="tx">
          <dgm:param type="txAnchorVertCh" val="mid"/>
          <dgm:param type="txAnchorHorzCh" val="ctr"/>
        </dgm:alg>
        <dgm:shape xmlns:r="http://schemas.openxmlformats.org/officeDocument/2006/relationships" type="ellipse" r:blip="">
          <dgm:adjLst/>
        </dgm:shape>
        <dgm:presOf axis="desOrSelf" ptType="node"/>
        <dgm:constrLst>
          <dgm:constr type="tMarg" refType="primFontSz" fact="0.1"/>
          <dgm:constr type="bMarg" refType="primFontSz" fact="0.1"/>
          <dgm:constr type="lMarg" refType="w" fact="0.156"/>
          <dgm:constr type="rMarg" refType="w" fact="0.156"/>
        </dgm:constrLst>
        <dgm:ruleLst>
          <dgm:rule type="primFontSz" val="5" fact="NaN" max="NaN"/>
        </dgm:ruleLst>
      </dgm:layoutNode>
      <dgm:forEach name="Name6"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9/layout/ReverseList">
  <dgm:title val=""/>
  <dgm:desc val=""/>
  <dgm:catLst>
    <dgm:cat type="relationship" pri="3800"/>
  </dgm:catLst>
  <dgm:sampData>
    <dgm:dataModel>
      <dgm:ptLst>
        <dgm:pt modelId="0" type="doc"/>
        <dgm:pt modelId="10">
          <dgm:prSet phldr="1"/>
        </dgm:pt>
        <dgm:pt modelId="20">
          <dgm:prSet phldr="1"/>
        </dgm:pt>
      </dgm:ptLst>
      <dgm:cxnLst>
        <dgm:cxn modelId="40" srcId="0" destId="10" srcOrd="0" destOrd="0"/>
        <dgm:cxn modelId="50" srcId="0" destId="20" srcOrd="1" destOrd="0"/>
      </dgm:cxnLst>
      <dgm:bg/>
      <dgm:whole/>
    </dgm:dataModel>
  </dgm:sampData>
  <dgm:styleData>
    <dgm:dataModel>
      <dgm:ptLst>
        <dgm:pt modelId="0" type="doc"/>
        <dgm:pt modelId="10">
          <dgm:prSet phldr="1"/>
        </dgm:pt>
        <dgm:pt modelId="20">
          <dgm:prSet phldr="1"/>
        </dgm:pt>
      </dgm:ptLst>
      <dgm:cxnLst>
        <dgm:cxn modelId="40" srcId="0" destId="10" srcOrd="0" destOrd="0"/>
        <dgm:cxn modelId="50" srcId="0" destId="20" srcOrd="1" destOrd="0"/>
      </dgm:cxnLst>
      <dgm:bg/>
      <dgm:whole/>
    </dgm:dataModel>
  </dgm:styleData>
  <dgm:clrData>
    <dgm:dataModel>
      <dgm:ptLst>
        <dgm:pt modelId="0" type="doc"/>
        <dgm:pt modelId="10">
          <dgm:prSet phldr="1"/>
        </dgm:pt>
        <dgm:pt modelId="20">
          <dgm:prSet phldr="1"/>
        </dgm:pt>
      </dgm:ptLst>
      <dgm:cxnLst>
        <dgm:cxn modelId="40" srcId="0" destId="10" srcOrd="0" destOrd="0"/>
        <dgm:cxn modelId="50" srcId="0" destId="20" srcOrd="1" destOrd="0"/>
      </dgm:cxnLst>
      <dgm:bg/>
      <dgm:whole/>
    </dgm:dataModel>
  </dgm:clrData>
  <dgm:layoutNode name="Name0">
    <dgm:varLst>
      <dgm:chMax val="2"/>
      <dgm:chPref val="2"/>
      <dgm:animLvl val="lvl"/>
    </dgm:varLst>
    <dgm:choose name="Name1">
      <dgm:if name="Name2" axis="ch" ptType="node" func="cnt" op="lte" val="1">
        <dgm:alg type="composite">
          <dgm:param type="ar" val="0.9993"/>
        </dgm:alg>
      </dgm:if>
      <dgm:else name="Name3">
        <dgm:alg type="composite">
          <dgm:param type="ar" val="0.8036"/>
        </dgm:alg>
      </dgm:else>
    </dgm:choose>
    <dgm:shape xmlns:r="http://schemas.openxmlformats.org/officeDocument/2006/relationships" r:blip="">
      <dgm:adjLst/>
    </dgm:shape>
    <dgm:choose name="Name4">
      <dgm:if name="Name5" axis="ch" ptType="node" func="cnt" op="lte" val="1">
        <dgm:constrLst>
          <dgm:constr type="primFontSz" for="des" ptType="node" op="equ" val="65"/>
          <dgm:constr type="l" for="ch" forName="LeftNode" refType="w" fact="0"/>
          <dgm:constr type="t" for="ch" forName="LeftNode" refType="h" fact="0.25"/>
          <dgm:constr type="w" for="ch" forName="LeftNode" refType="w" fact="0.5"/>
          <dgm:constr type="h" for="ch" forName="LeftNode" refType="h"/>
          <dgm:constr type="l" for="ch" forName="LeftText" refType="w" fact="0"/>
          <dgm:constr type="t" for="ch" forName="LeftText" refType="h" fact="0.25"/>
          <dgm:constr type="w" for="ch" forName="LeftText" refType="w" fact="0.5"/>
          <dgm:constr type="h" for="ch" forName="LeftText" refType="h"/>
        </dgm:constrLst>
      </dgm:if>
      <dgm:else name="Name6">
        <dgm:constrLst>
          <dgm:constr type="primFontSz" for="des" ptType="node" op="equ" val="65"/>
          <dgm:constr type="l" for="ch" forName="LeftNode" refType="w" fact="0"/>
          <dgm:constr type="t" for="ch" forName="LeftNode" refType="h" fact="0.1786"/>
          <dgm:constr type="w" for="ch" forName="LeftNode" refType="w" fact="0.4889"/>
          <dgm:constr type="h" for="ch" forName="LeftNode" refType="h" fact="0.6429"/>
          <dgm:constr type="l" for="ch" forName="LeftText" refType="w" fact="0"/>
          <dgm:constr type="t" for="ch" forName="LeftText" refType="h" fact="0.1786"/>
          <dgm:constr type="w" for="ch" forName="LeftText" refType="w" fact="0.4889"/>
          <dgm:constr type="h" for="ch" forName="LeftText" refType="h" fact="0.6429"/>
          <dgm:constr type="l" for="ch" forName="RightNode" refType="w" fact="0.5111"/>
          <dgm:constr type="t" for="ch" forName="RightNode" refType="h" fact="0.1786"/>
          <dgm:constr type="w" for="ch" forName="RightNode" refType="w" fact="0.4889"/>
          <dgm:constr type="h" for="ch" forName="RightNode" refType="h" fact="0.6429"/>
          <dgm:constr type="l" for="ch" forName="RightText" refType="w" fact="0.5111"/>
          <dgm:constr type="t" for="ch" forName="RightText" refType="h" fact="0.1786"/>
          <dgm:constr type="w" for="ch" forName="RightText" refType="w" fact="0.4889"/>
          <dgm:constr type="h" for="ch" forName="RightText" refType="h" fact="0.6429"/>
          <dgm:constr type="l" for="ch" forName="TopArrow" refType="w" fact="0.2444"/>
          <dgm:constr type="t" for="ch" forName="TopArrow" refType="h" fact="0"/>
          <dgm:constr type="w" for="ch" forName="TopArrow" refType="w" fact="0.5111"/>
          <dgm:constr type="h" for="ch" forName="TopArrow" refType="h" fact="0.4107"/>
          <dgm:constr type="l" for="ch" forName="BottomArrow" refType="w" fact="0.2444"/>
          <dgm:constr type="t" for="ch" forName="BottomArrow" refType="h" fact="0.5893"/>
          <dgm:constr type="w" for="ch" forName="BottomArrow" refType="w" fact="0.5111"/>
          <dgm:constr type="h" for="ch" forName="BottomArrow" refType="h" fact="0.4107"/>
        </dgm:constrLst>
      </dgm:else>
    </dgm:choose>
    <dgm:choose name="Name7">
      <dgm:if name="Name8" axis="ch" ptType="node" func="cnt" op="gte" val="1">
        <dgm:layoutNode name="LeftText" styleLbl="revTx" moveWith="LeftNode">
          <dgm:varLst>
            <dgm:bulletEnabled val="1"/>
          </dgm:varLst>
          <dgm:alg type="tx">
            <dgm:param type="txAnchorVert" val="t"/>
            <dgm:param type="parTxLTRAlign" val="l"/>
          </dgm:alg>
          <dgm:choose name="Name9">
            <dgm:if name="Name10" axis="ch" ptType="node" func="cnt" op="lte" val="1">
              <dgm:shape xmlns:r="http://schemas.openxmlformats.org/officeDocument/2006/relationships" type="roundRect" r:blip="" hideGeom="1">
                <dgm:adjLst>
                  <dgm:adj idx="1" val="0.1667"/>
                  <dgm:adj idx="2" val="0"/>
                </dgm:adjLst>
              </dgm:shape>
              <dgm:presOf axis="ch desOrSelf" ptType="node node" st="1 1" cnt="1 0"/>
              <dgm:constrLst>
                <dgm:constr type="lMarg" refType="primFontSz" fact="0.3"/>
                <dgm:constr type="rMarg" refType="primFontSz" fact="0.3"/>
                <dgm:constr type="tMarg" refType="primFontSz" fact="0.5"/>
                <dgm:constr type="bMarg" refType="primFontSz" fact="0.5"/>
              </dgm:constrLst>
            </dgm:if>
            <dgm:else name="Name11">
              <dgm:shape xmlns:r="http://schemas.openxmlformats.org/officeDocument/2006/relationships" rot="270" type="round2SameRect" r:blip="" hideGeom="1">
                <dgm:adjLst>
                  <dgm:adj idx="1" val="0.1667"/>
                  <dgm:adj idx="2" val="0"/>
                </dgm:adjLst>
              </dgm:shape>
              <dgm:presOf axis="ch desOrSelf" ptType="node node" st="1 1" cnt="1 0"/>
              <dgm:constrLst>
                <dgm:constr type="lMarg" refType="primFontSz" fact="0.3"/>
                <dgm:constr type="rMarg" refType="primFontSz" fact="0.45"/>
                <dgm:constr type="tMarg" refType="primFontSz" fact="0.5"/>
                <dgm:constr type="bMarg" refType="primFontSz" fact="0.5"/>
              </dgm:constrLst>
            </dgm:else>
          </dgm:choose>
          <dgm:ruleLst>
            <dgm:rule type="primFontSz" val="5" fact="NaN" max="NaN"/>
          </dgm:ruleLst>
        </dgm:layoutNode>
        <dgm:layoutNode name="LeftNode" styleLbl="bgImgPlace1">
          <dgm:varLst>
            <dgm:chMax val="2"/>
            <dgm:chPref val="2"/>
          </dgm:varLst>
          <dgm:alg type="sp"/>
          <dgm:choose name="Name12">
            <dgm:if name="Name13" axis="ch" ptType="node" func="cnt" op="lte" val="1">
              <dgm:shape xmlns:r="http://schemas.openxmlformats.org/officeDocument/2006/relationships" type="roundRect" r:blip="">
                <dgm:adjLst>
                  <dgm:adj idx="1" val="0.1667"/>
                  <dgm:adj idx="2" val="0"/>
                </dgm:adjLst>
              </dgm:shape>
            </dgm:if>
            <dgm:else name="Name14">
              <dgm:shape xmlns:r="http://schemas.openxmlformats.org/officeDocument/2006/relationships" rot="270" type="round2SameRect" r:blip="">
                <dgm:adjLst>
                  <dgm:adj idx="1" val="0.1667"/>
                  <dgm:adj idx="2" val="0"/>
                </dgm:adjLst>
              </dgm:shape>
            </dgm:else>
          </dgm:choose>
          <dgm:presOf axis="ch desOrSelf" ptType="node node" st="1 1" cnt="1 0"/>
        </dgm:layoutNode>
        <dgm:choose name="Name15">
          <dgm:if name="Name16" axis="ch" ptType="node" func="cnt" op="gte" val="2">
            <dgm:layoutNode name="RightText" styleLbl="revTx" moveWith="RightNode">
              <dgm:varLst>
                <dgm:bulletEnabled val="1"/>
              </dgm:varLst>
              <dgm:alg type="tx">
                <dgm:param type="txAnchorVert" val="t"/>
                <dgm:param type="parTxLTRAlign" val="l"/>
              </dgm:alg>
              <dgm:shape xmlns:r="http://schemas.openxmlformats.org/officeDocument/2006/relationships" rot="90" type="round2SameRect" r:blip="" hideGeom="1">
                <dgm:adjLst>
                  <dgm:adj idx="1" val="0.1667"/>
                  <dgm:adj idx="2" val="0"/>
                </dgm:adjLst>
              </dgm:shape>
              <dgm:presOf axis="ch desOrSelf" ptType="node node" st="2 1" cnt="1 0"/>
              <dgm:constrLst>
                <dgm:constr type="lMarg" refType="primFontSz" fact="0.45"/>
                <dgm:constr type="rMarg" refType="primFontSz" fact="0.3"/>
                <dgm:constr type="tMarg" refType="primFontSz" fact="0.5"/>
                <dgm:constr type="bMarg" refType="primFontSz" fact="0.5"/>
              </dgm:constrLst>
              <dgm:ruleLst>
                <dgm:rule type="primFontSz" val="5" fact="NaN" max="NaN"/>
              </dgm:ruleLst>
            </dgm:layoutNode>
            <dgm:layoutNode name="RightNode" styleLbl="bgImgPlace1">
              <dgm:varLst>
                <dgm:chMax val="0"/>
                <dgm:chPref val="0"/>
              </dgm:varLst>
              <dgm:alg type="sp"/>
              <dgm:shape xmlns:r="http://schemas.openxmlformats.org/officeDocument/2006/relationships" rot="90" type="round2SameRect" r:blip="">
                <dgm:adjLst>
                  <dgm:adj idx="1" val="0.1667"/>
                  <dgm:adj idx="2" val="0"/>
                </dgm:adjLst>
              </dgm:shape>
              <dgm:presOf axis="ch desOrSelf" ptType="node node" st="2 1" cnt="1 0"/>
            </dgm:layoutNode>
            <dgm:layoutNode name="TopArrow">
              <dgm:alg type="sp"/>
              <dgm:shape xmlns:r="http://schemas.openxmlformats.org/officeDocument/2006/relationships" type="circularArrow" r:blip="">
                <dgm:adjLst>
                  <dgm:adj idx="1" val="0.125"/>
                  <dgm:adj idx="2" val="19.0387"/>
                  <dgm:adj idx="3" val="-19.0387"/>
                  <dgm:adj idx="4" val="180"/>
                  <dgm:adj idx="5" val="0.125"/>
                </dgm:adjLst>
              </dgm:shape>
              <dgm:presOf/>
            </dgm:layoutNode>
            <dgm:layoutNode name="BottomArrow">
              <dgm:alg type="sp"/>
              <dgm:shape xmlns:r="http://schemas.openxmlformats.org/officeDocument/2006/relationships" rot="180" type="circularArrow" r:blip="">
                <dgm:adjLst>
                  <dgm:adj idx="1" val="0.125"/>
                  <dgm:adj idx="2" val="19.0387"/>
                  <dgm:adj idx="3" val="-19.0387"/>
                  <dgm:adj idx="4" val="180"/>
                  <dgm:adj idx="5" val="0.125"/>
                </dgm:adjLst>
              </dgm:shape>
              <dgm:presOf/>
            </dgm:layoutNode>
          </dgm:if>
          <dgm:else name="Name17"/>
        </dgm:choose>
      </dgm:if>
      <dgm:else name="Name18"/>
    </dgm:choose>
  </dgm:layoutNode>
</dgm:layoutDef>
</file>

<file path=ppt/diagrams/layout3.xml><?xml version="1.0" encoding="utf-8"?>
<dgm:layoutDef xmlns:dgm="http://schemas.openxmlformats.org/drawingml/2006/diagram" xmlns:a="http://schemas.openxmlformats.org/drawingml/2006/main" uniqueId="urn:microsoft.com/office/officeart/2005/8/layout/arrow2">
  <dgm:title val=""/>
  <dgm:desc val=""/>
  <dgm:catLst>
    <dgm:cat type="process" pri="2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arrowDiagram">
    <dgm:varLst>
      <dgm:chMax val="5"/>
      <dgm:dir/>
      <dgm:resizeHandles val="exact"/>
    </dgm:varLst>
    <dgm:alg type="composite">
      <dgm:param type="ar" val="1.6"/>
    </dgm:alg>
    <dgm:shape xmlns:r="http://schemas.openxmlformats.org/officeDocument/2006/relationships" r:blip="">
      <dgm:adjLst/>
    </dgm:shape>
    <dgm:presOf/>
    <dgm:constrLst>
      <dgm:constr type="l" for="ch" forName="arrow"/>
      <dgm:constr type="t" for="ch" forName="arrow"/>
      <dgm:constr type="w" for="ch" forName="arrow" refType="w"/>
      <dgm:constr type="h" for="ch" forName="arrow" refType="h"/>
      <dgm:constr type="ctrX" for="ch" forName="arrowDiagram1" refType="w" fact="0.5"/>
      <dgm:constr type="ctrY" for="ch" forName="arrowDiagram1" refType="h" fact="0.5"/>
      <dgm:constr type="w" for="ch" forName="arrowDiagram1" refType="w"/>
      <dgm:constr type="h" for="ch" forName="arrowDiagram1" refType="h"/>
      <dgm:constr type="ctrX" for="ch" forName="arrowDiagram2" refType="w" fact="0.5"/>
      <dgm:constr type="ctrY" for="ch" forName="arrowDiagram2" refType="h" fact="0.5"/>
      <dgm:constr type="w" for="ch" forName="arrowDiagram2" refType="w"/>
      <dgm:constr type="h" for="ch" forName="arrowDiagram2" refType="h"/>
      <dgm:constr type="ctrX" for="ch" forName="arrowDiagram3" refType="w" fact="0.5"/>
      <dgm:constr type="ctrY" for="ch" forName="arrowDiagram3" refType="h" fact="0.5"/>
      <dgm:constr type="w" for="ch" forName="arrowDiagram3" refType="w"/>
      <dgm:constr type="h" for="ch" forName="arrowDiagram3" refType="h"/>
      <dgm:constr type="ctrX" for="ch" forName="arrowDiagram4" refType="w" fact="0.5"/>
      <dgm:constr type="ctrY" for="ch" forName="arrowDiagram4" refType="h" fact="0.5"/>
      <dgm:constr type="w" for="ch" forName="arrowDiagram4" refType="w"/>
      <dgm:constr type="h" for="ch" forName="arrowDiagram4" refType="h"/>
      <dgm:constr type="ctrX" for="ch" forName="arrowDiagram5" refType="w" fact="0.5"/>
      <dgm:constr type="ctrY" for="ch" forName="arrowDiagram5" refType="h" fact="0.5"/>
      <dgm:constr type="w" for="ch" forName="arrowDiagram5" refType="w"/>
      <dgm:constr type="h" for="ch" forName="arrowDiagram5" refType="h"/>
    </dgm:constrLst>
    <dgm:ruleLst/>
    <dgm:choose name="Name0">
      <dgm:if name="Name1" axis="ch" ptType="node" func="cnt" op="gte" val="1">
        <dgm:layoutNode name="arrow" styleLbl="bgShp">
          <dgm:alg type="sp"/>
          <dgm:shape xmlns:r="http://schemas.openxmlformats.org/officeDocument/2006/relationships" type="swooshArrow" r:blip="">
            <dgm:adjLst>
              <dgm:adj idx="2" val="0.25"/>
            </dgm:adjLst>
          </dgm:shape>
          <dgm:presOf/>
          <dgm:constrLst/>
          <dgm:ruleLst/>
        </dgm:layoutNode>
        <dgm:choose name="Name2">
          <dgm:if name="Name3" axis="ch" ptType="node" func="cnt" op="lt" val="1"/>
          <dgm:if name="Name4" axis="ch" ptType="node" func="cnt" op="equ" val="1">
            <dgm:layoutNode name="arrowDiagram1">
              <dgm:varLst>
                <dgm:bulletEnabled val="1"/>
              </dgm:varLst>
              <dgm:alg type="composite">
                <dgm:param type="vertAlign" val="none"/>
                <dgm:param type="horzAlign" val="none"/>
              </dgm:alg>
              <dgm:shape xmlns:r="http://schemas.openxmlformats.org/officeDocument/2006/relationships" r:blip="">
                <dgm:adjLst/>
              </dgm:shape>
              <dgm:presOf/>
              <dgm:constrLst>
                <dgm:constr type="ctrX" for="ch" forName="bullet1" refType="w" fact="0.8"/>
                <dgm:constr type="ctrY" for="ch" forName="bullet1" refType="h" fact="0.262"/>
                <dgm:constr type="w" for="ch" forName="bullet1" refType="w" fact="0.074"/>
                <dgm:constr type="h" for="ch" forName="bullet1" refType="w" refFor="ch" refForName="bullet1"/>
                <dgm:constr type="r" for="ch" forName="textBox1" refType="ctrX" refFor="ch" refForName="bullet1"/>
                <dgm:constr type="t" for="ch" forName="textBox1" refType="ctrY" refFor="ch" refForName="bullet1"/>
                <dgm:constr type="w" for="ch" forName="textBox1" refType="w" fact="0.4"/>
                <dgm:constr type="h" for="ch" forName="textBox1" refType="h" fact="0.738"/>
                <dgm:constr type="userA" refType="h" refFor="ch" refForName="bullet1" fact="0.53"/>
                <dgm:constr type="rMarg" for="ch" forName="textBox1" refType="userA" fact="2.834"/>
                <dgm:constr type="primFontSz" for="ch" ptType="node" op="equ" val="65"/>
              </dgm:constrLst>
              <dgm:ruleLst/>
              <dgm:forEach name="Name5" axis="ch" ptType="node" cnt="1">
                <dgm:layoutNode name="bullet1" styleLbl="node1">
                  <dgm:alg type="sp"/>
                  <dgm:shape xmlns:r="http://schemas.openxmlformats.org/officeDocument/2006/relationships" type="ellipse" r:blip="">
                    <dgm:adjLst/>
                  </dgm:shape>
                  <dgm:presOf/>
                  <dgm:constrLst/>
                  <dgm:ruleLst/>
                </dgm:layoutNode>
                <dgm:layoutNode name="textBox1" styleLbl="revTx">
                  <dgm:varLst>
                    <dgm:bulletEnabled val="1"/>
                  </dgm:varLst>
                  <dgm:alg type="tx">
                    <dgm:param type="txAnchorVert" val="t"/>
                    <dgm:param type="parTxLTRAlign" val="r"/>
                    <dgm:param type="parTxRTLAlign" val="r"/>
                  </dgm:alg>
                  <dgm:shape xmlns:r="http://schemas.openxmlformats.org/officeDocument/2006/relationships" type="round2DiagRect" r:blip="">
                    <dgm:adjLst/>
                  </dgm:shape>
                  <dgm:presOf axis="desOrSelf" ptType="node"/>
                  <dgm:constrLst>
                    <dgm:constr type="lMarg"/>
                    <dgm:constr type="tMarg"/>
                    <dgm:constr type="bMarg"/>
                  </dgm:constrLst>
                  <dgm:ruleLst>
                    <dgm:rule type="primFontSz" val="5" fact="NaN" max="NaN"/>
                  </dgm:ruleLst>
                </dgm:layoutNode>
              </dgm:forEach>
            </dgm:layoutNode>
          </dgm:if>
          <dgm:if name="Name6" axis="ch" ptType="node" func="cnt" op="equ" val="2">
            <dgm:layoutNode name="arrowDiagram2">
              <dgm:alg type="composite">
                <dgm:param type="vertAlign" val="none"/>
                <dgm:param type="horzAlign" val="none"/>
              </dgm:alg>
              <dgm:shape xmlns:r="http://schemas.openxmlformats.org/officeDocument/2006/relationships" r:blip="">
                <dgm:adjLst/>
              </dgm:shape>
              <dgm:presOf/>
              <dgm:choose name="Name7">
                <dgm:if name="Name8" func="var" arg="dir" op="equ" val="norm">
                  <dgm:constrLst>
                    <dgm:constr type="ctrX" for="ch" forName="bullet2a" refType="w" fact="0.25"/>
                    <dgm:constr type="ctrY" for="ch" forName="bullet2a" refType="h" fact="0.573"/>
                    <dgm:constr type="w" for="ch" forName="bullet2a" refType="w" fact="0.035"/>
                    <dgm:constr type="h" for="ch" forName="bullet2a" refType="w" refFor="ch" refForName="bullet2a"/>
                    <dgm:constr type="l" for="ch" forName="textBox2a" refType="ctrX" refFor="ch" refForName="bullet2a"/>
                    <dgm:constr type="t" for="ch" forName="textBox2a" refType="ctrY" refFor="ch" refForName="bullet2a"/>
                    <dgm:constr type="w" for="ch" forName="textBox2a" refType="w" fact="0.325"/>
                    <dgm:constr type="h" for="ch" forName="textBox2a" refType="h" fact="0.427"/>
                    <dgm:constr type="userA" refType="h" refFor="ch" refForName="bullet2a" fact="0.53"/>
                    <dgm:constr type="lMarg" for="ch" forName="textBox2a" refType="userA" fact="2.834"/>
                    <dgm:constr type="ctrX" for="ch" forName="bullet2b" refType="w" fact="0.585"/>
                    <dgm:constr type="ctrY" for="ch" forName="bullet2b" refType="h" fact="0.338"/>
                    <dgm:constr type="w" for="ch" forName="bullet2b" refType="w" fact="0.06"/>
                    <dgm:constr type="h" for="ch" forName="bullet2b" refType="w" refFor="ch" refForName="bullet2b"/>
                    <dgm:constr type="l" for="ch" forName="textBox2b" refType="ctrX" refFor="ch" refForName="bullet2b"/>
                    <dgm:constr type="t" for="ch" forName="textBox2b" refType="ctrY" refFor="ch" refForName="bullet2b"/>
                    <dgm:constr type="w" for="ch" forName="textBox2b" refType="w" fact="0.325"/>
                    <dgm:constr type="h" for="ch" forName="textBox2b" refType="h" fact="0.662"/>
                    <dgm:constr type="userB" refType="h" refFor="ch" refForName="bullet2b" fact="0.53"/>
                    <dgm:constr type="lMarg" for="ch" forName="textBox2b" refType="userB" fact="2.834"/>
                    <dgm:constr type="primFontSz" for="ch" ptType="node" op="equ" val="65"/>
                  </dgm:constrLst>
                </dgm:if>
                <dgm:else name="Name9">
                  <dgm:constrLst>
                    <dgm:constr type="ctrX" for="ch" forName="bullet2a" refType="w" fact="0.25"/>
                    <dgm:constr type="ctrY" for="ch" forName="bullet2a" refType="h" fact="0.573"/>
                    <dgm:constr type="w" for="ch" forName="bullet2a" refType="w" fact="0.035"/>
                    <dgm:constr type="h" for="ch" forName="bullet2a" refType="w" refFor="ch" refForName="bullet2a"/>
                    <dgm:constr type="r" for="ch" forName="textBox2a" refType="ctrX" refFor="ch" refForName="bullet2a"/>
                    <dgm:constr type="b" for="ch" forName="textBox2a" refType="ctrY" refFor="ch" refForName="bullet2a"/>
                    <dgm:constr type="w" for="ch" forName="textBox2a" refType="w" fact="0.25"/>
                    <dgm:constr type="h" for="ch" forName="textBox2a" refType="h" fact="0.573"/>
                    <dgm:constr type="userA" refType="h" refFor="ch" refForName="bullet2a" fact="0.53"/>
                    <dgm:constr type="rMarg" for="ch" forName="textBox2a" refType="userA" fact="2.834"/>
                    <dgm:constr type="ctrX" for="ch" forName="bullet2b" refType="w" fact="0.585"/>
                    <dgm:constr type="ctrY" for="ch" forName="bullet2b" refType="h" fact="0.338"/>
                    <dgm:constr type="w" for="ch" forName="bullet2b" refType="w" fact="0.06"/>
                    <dgm:constr type="h" for="ch" forName="bullet2b" refType="w" refFor="ch" refForName="bullet2b"/>
                    <dgm:constr type="r" for="ch" forName="textBox2b" refType="ctrX" refFor="ch" refForName="bullet2b"/>
                    <dgm:constr type="b" for="ch" forName="textBox2b" refType="ctrY" refFor="ch" refForName="bullet2b"/>
                    <dgm:constr type="w" for="ch" forName="textBox2b" refType="w" fact="0.28"/>
                    <dgm:constr type="h" for="ch" forName="textBox2b" refType="h" fact="0.338"/>
                    <dgm:constr type="userB" refType="h" refFor="ch" refForName="bullet2b" fact="0.53"/>
                    <dgm:constr type="rMarg" for="ch" forName="textBox2b" refType="userB" fact="2.834"/>
                    <dgm:constr type="primFontSz" for="ch" ptType="node" op="equ" val="65"/>
                  </dgm:constrLst>
                </dgm:else>
              </dgm:choose>
              <dgm:ruleLst/>
              <dgm:forEach name="Name10" axis="ch" ptType="node" cnt="1">
                <dgm:layoutNode name="bullet2a" styleLbl="node1">
                  <dgm:alg type="sp"/>
                  <dgm:shape xmlns:r="http://schemas.openxmlformats.org/officeDocument/2006/relationships" type="ellipse" r:blip="">
                    <dgm:adjLst/>
                  </dgm:shape>
                  <dgm:presOf/>
                  <dgm:constrLst/>
                  <dgm:ruleLst/>
                </dgm:layoutNode>
                <dgm:layoutNode name="textBox2a" styleLbl="revTx">
                  <dgm:varLst>
                    <dgm:bulletEnabled val="1"/>
                  </dgm:varLst>
                  <dgm:choose name="Name11">
                    <dgm:if name="Name12" func="var" arg="dir" op="equ" val="norm">
                      <dgm:choose name="Name13">
                        <dgm:if name="Name14" axis="root des" ptType="all node" func="maxDepth" op="gt" val="1">
                          <dgm:alg type="tx">
                            <dgm:param type="txAnchorVert" val="t"/>
                            <dgm:param type="parTxLTRAlign" val="l"/>
                            <dgm:param type="parTxRTLAlign" val="r"/>
                          </dgm:alg>
                        </dgm:if>
                        <dgm:else name="Name15">
                          <dgm:alg type="tx">
                            <dgm:param type="txAnchorVert" val="t"/>
                            <dgm:param type="parTxLTRAlign" val="l"/>
                            <dgm:param type="parTxRTLAlign" val="l"/>
                          </dgm:alg>
                        </dgm:else>
                      </dgm:choose>
                    </dgm:if>
                    <dgm:else name="Name16">
                      <dgm:choose name="Name17">
                        <dgm:if name="Name18" axis="root des" ptType="all node" func="maxDepth" op="gt" val="1">
                          <dgm:alg type="tx">
                            <dgm:param type="txAnchorVert" val="b"/>
                            <dgm:param type="txAnchorVertCh" val="b"/>
                            <dgm:param type="parTxLTRAlign" val="l"/>
                            <dgm:param type="parTxRTLAlign" val="r"/>
                          </dgm:alg>
                        </dgm:if>
                        <dgm:else name="Name19">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20">
                    <dgm:if name="Name21" func="var" arg="dir" op="equ" val="norm">
                      <dgm:constrLst>
                        <dgm:constr type="rMarg"/>
                        <dgm:constr type="tMarg"/>
                        <dgm:constr type="bMarg"/>
                      </dgm:constrLst>
                    </dgm:if>
                    <dgm:else name="Name22">
                      <dgm:constrLst>
                        <dgm:constr type="lMarg"/>
                        <dgm:constr type="tMarg"/>
                        <dgm:constr type="bMarg"/>
                      </dgm:constrLst>
                    </dgm:else>
                  </dgm:choose>
                  <dgm:ruleLst>
                    <dgm:rule type="primFontSz" val="5" fact="NaN" max="NaN"/>
                  </dgm:ruleLst>
                </dgm:layoutNode>
              </dgm:forEach>
              <dgm:forEach name="Name23" axis="ch" ptType="node" st="2" cnt="1">
                <dgm:layoutNode name="bullet2b" styleLbl="node1">
                  <dgm:alg type="sp"/>
                  <dgm:shape xmlns:r="http://schemas.openxmlformats.org/officeDocument/2006/relationships" type="ellipse" r:blip="">
                    <dgm:adjLst/>
                  </dgm:shape>
                  <dgm:presOf/>
                  <dgm:constrLst/>
                  <dgm:ruleLst/>
                </dgm:layoutNode>
                <dgm:layoutNode name="textBox2b" styleLbl="revTx">
                  <dgm:varLst>
                    <dgm:bulletEnabled val="1"/>
                  </dgm:varLst>
                  <dgm:choose name="Name24">
                    <dgm:if name="Name25" func="var" arg="dir" op="equ" val="norm">
                      <dgm:choose name="Name26">
                        <dgm:if name="Name27" axis="root des" ptType="all node" func="maxDepth" op="gt" val="1">
                          <dgm:alg type="tx">
                            <dgm:param type="txAnchorVert" val="t"/>
                            <dgm:param type="parTxLTRAlign" val="l"/>
                            <dgm:param type="parTxRTLAlign" val="r"/>
                          </dgm:alg>
                        </dgm:if>
                        <dgm:else name="Name28">
                          <dgm:alg type="tx">
                            <dgm:param type="txAnchorVert" val="t"/>
                            <dgm:param type="parTxLTRAlign" val="l"/>
                            <dgm:param type="parTxRTLAlign" val="l"/>
                          </dgm:alg>
                        </dgm:else>
                      </dgm:choose>
                    </dgm:if>
                    <dgm:else name="Name29">
                      <dgm:choose name="Name30">
                        <dgm:if name="Name31" axis="root des" ptType="all node" func="maxDepth" op="gt" val="1">
                          <dgm:alg type="tx">
                            <dgm:param type="txAnchorVert" val="b"/>
                            <dgm:param type="txAnchorVertCh" val="b"/>
                            <dgm:param type="parTxLTRAlign" val="l"/>
                            <dgm:param type="parTxRTLAlign" val="r"/>
                          </dgm:alg>
                        </dgm:if>
                        <dgm:else name="Name3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33">
                    <dgm:if name="Name34" func="var" arg="dir" op="equ" val="norm">
                      <dgm:constrLst>
                        <dgm:constr type="rMarg"/>
                        <dgm:constr type="tMarg"/>
                        <dgm:constr type="bMarg"/>
                      </dgm:constrLst>
                    </dgm:if>
                    <dgm:else name="Name35">
                      <dgm:constrLst>
                        <dgm:constr type="lMarg"/>
                        <dgm:constr type="tMarg"/>
                        <dgm:constr type="bMarg"/>
                      </dgm:constrLst>
                    </dgm:else>
                  </dgm:choose>
                  <dgm:ruleLst>
                    <dgm:rule type="primFontSz" val="5" fact="NaN" max="NaN"/>
                  </dgm:ruleLst>
                </dgm:layoutNode>
              </dgm:forEach>
            </dgm:layoutNode>
          </dgm:if>
          <dgm:if name="Name36" axis="ch" ptType="node" func="cnt" op="equ" val="3">
            <dgm:layoutNode name="arrowDiagram3">
              <dgm:alg type="composite">
                <dgm:param type="vertAlign" val="none"/>
                <dgm:param type="horzAlign" val="none"/>
              </dgm:alg>
              <dgm:shape xmlns:r="http://schemas.openxmlformats.org/officeDocument/2006/relationships" r:blip="">
                <dgm:adjLst/>
              </dgm:shape>
              <dgm:presOf/>
              <dgm:choose name="Name37">
                <dgm:if name="Name38" func="var" arg="dir" op="equ" val="norm">
                  <dgm:constrLst>
                    <dgm:constr type="ctrX" for="ch" forName="bullet3a" refType="w" fact="0.14"/>
                    <dgm:constr type="ctrY" for="ch" forName="bullet3a" refType="h" fact="0.711"/>
                    <dgm:constr type="w" for="ch" forName="bullet3a" refType="w" fact="0.026"/>
                    <dgm:constr type="h" for="ch" forName="bullet3a" refType="w" refFor="ch" refForName="bullet3a"/>
                    <dgm:constr type="l" for="ch" forName="textBox3a" refType="ctrX" refFor="ch" refForName="bullet3a"/>
                    <dgm:constr type="t" for="ch" forName="textBox3a" refType="ctrY" refFor="ch" refForName="bullet3a"/>
                    <dgm:constr type="w" for="ch" forName="textBox3a" refType="w" fact="0.233"/>
                    <dgm:constr type="h" for="ch" forName="textBox3a" refType="h" fact="0.289"/>
                    <dgm:constr type="userA" refType="h" refFor="ch" refForName="bullet3a" fact="0.53"/>
                    <dgm:constr type="lMarg" for="ch" forName="textBox3a" refType="userA" fact="2.834"/>
                    <dgm:constr type="ctrX" for="ch" forName="bullet3b" refType="w" fact="0.38"/>
                    <dgm:constr type="ctrY" for="ch" forName="bullet3b" refType="h" fact="0.456"/>
                    <dgm:constr type="w" for="ch" forName="bullet3b" refType="w" fact="0.047"/>
                    <dgm:constr type="h" for="ch" forName="bullet3b" refType="w" refFor="ch" refForName="bullet3b"/>
                    <dgm:constr type="l" for="ch" forName="textBox3b" refType="ctrX" refFor="ch" refForName="bullet3b"/>
                    <dgm:constr type="t" for="ch" forName="textBox3b" refType="ctrY" refFor="ch" refForName="bullet3b"/>
                    <dgm:constr type="w" for="ch" forName="textBox3b" refType="w" fact="0.24"/>
                    <dgm:constr type="h" for="ch" forName="textBox3b" refType="h" fact="0.544"/>
                    <dgm:constr type="userB" refType="h" refFor="ch" refForName="bullet3b" fact="0.53"/>
                    <dgm:constr type="lMarg" for="ch" forName="textBox3b" refType="userB" fact="2.834"/>
                    <dgm:constr type="ctrX" for="ch" forName="bullet3c" refType="w" fact="0.665"/>
                    <dgm:constr type="ctrY" for="ch" forName="bullet3c" refType="h" fact="0.305"/>
                    <dgm:constr type="w" for="ch" forName="bullet3c" refType="w" fact="0.065"/>
                    <dgm:constr type="h" for="ch" forName="bullet3c" refType="w" refFor="ch" refForName="bullet3c"/>
                    <dgm:constr type="l" for="ch" forName="textBox3c" refType="ctrX" refFor="ch" refForName="bullet3c"/>
                    <dgm:constr type="t" for="ch" forName="textBox3c" refType="ctrY" refFor="ch" refForName="bullet3c"/>
                    <dgm:constr type="w" for="ch" forName="textBox3c" refType="w" fact="0.24"/>
                    <dgm:constr type="h" for="ch" forName="textBox3c" refType="h" fact="0.695"/>
                    <dgm:constr type="userC" refType="h" refFor="ch" refForName="bullet3c" fact="0.53"/>
                    <dgm:constr type="lMarg" for="ch" forName="textBox3c" refType="userC" fact="2.834"/>
                    <dgm:constr type="primFontSz" for="ch" ptType="node" op="equ" val="65"/>
                  </dgm:constrLst>
                </dgm:if>
                <dgm:else name="Name39">
                  <dgm:constrLst>
                    <dgm:constr type="ctrX" for="ch" forName="bullet3a" refType="w" fact="0.14"/>
                    <dgm:constr type="ctrY" for="ch" forName="bullet3a" refType="h" fact="0.711"/>
                    <dgm:constr type="w" for="ch" forName="bullet3a" refType="w" fact="0.026"/>
                    <dgm:constr type="h" for="ch" forName="bullet3a" refType="w" refFor="ch" refForName="bullet3a"/>
                    <dgm:constr type="r" for="ch" forName="textBox3a" refType="ctrX" refFor="ch" refForName="bullet3a"/>
                    <dgm:constr type="b" for="ch" forName="textBox3a" refType="ctrY" refFor="ch" refForName="bullet3a"/>
                    <dgm:constr type="w" for="ch" forName="textBox3a" refType="w" fact="0.14"/>
                    <dgm:constr type="h" for="ch" forName="textBox3a" refType="h" fact="0.711"/>
                    <dgm:constr type="userA" refType="h" refFor="ch" refForName="bullet3a" fact="0.53"/>
                    <dgm:constr type="rMarg" for="ch" forName="textBox3a" refType="userA" fact="2.834"/>
                    <dgm:constr type="ctrX" for="ch" forName="bullet3b" refType="w" fact="0.38"/>
                    <dgm:constr type="ctrY" for="ch" forName="bullet3b" refType="h" fact="0.456"/>
                    <dgm:constr type="w" for="ch" forName="bullet3b" refType="w" fact="0.047"/>
                    <dgm:constr type="h" for="ch" forName="bullet3b" refType="w" refFor="ch" refForName="bullet3b"/>
                    <dgm:constr type="r" for="ch" forName="textBox3b" refType="ctrX" refFor="ch" refForName="bullet3b"/>
                    <dgm:constr type="b" for="ch" forName="textBox3b" refType="ctrY" refFor="ch" refForName="bullet3b"/>
                    <dgm:constr type="w" for="ch" forName="textBox3b" refType="w" fact="0.24"/>
                    <dgm:constr type="h" for="ch" forName="textBox3b" refType="h" fact="0.456"/>
                    <dgm:constr type="userB" refType="h" refFor="ch" refForName="bullet3b" fact="0.53"/>
                    <dgm:constr type="rMarg" for="ch" forName="textBox3b" refType="userB" fact="2.834"/>
                    <dgm:constr type="ctrX" for="ch" forName="bullet3c" refType="w" fact="0.665"/>
                    <dgm:constr type="ctrY" for="ch" forName="bullet3c" refType="h" fact="0.305"/>
                    <dgm:constr type="w" for="ch" forName="bullet3c" refType="w" fact="0.065"/>
                    <dgm:constr type="h" for="ch" forName="bullet3c" refType="w" refFor="ch" refForName="bullet3c"/>
                    <dgm:constr type="r" for="ch" forName="textBox3c" refType="ctrX" refFor="ch" refForName="bullet3c"/>
                    <dgm:constr type="b" for="ch" forName="textBox3c" refType="ctrY" refFor="ch" refForName="bullet3c"/>
                    <dgm:constr type="w" for="ch" forName="textBox3c" refType="w" fact="0.24"/>
                    <dgm:constr type="h" for="ch" forName="textBox3c" refType="h" fact="0.305"/>
                    <dgm:constr type="userC" refType="h" refFor="ch" refForName="bullet3c" fact="0.53"/>
                    <dgm:constr type="rMarg" for="ch" forName="textBox3c" refType="userC" fact="2.834"/>
                    <dgm:constr type="primFontSz" for="ch" ptType="node" op="equ" val="65"/>
                  </dgm:constrLst>
                </dgm:else>
              </dgm:choose>
              <dgm:ruleLst/>
              <dgm:forEach name="Name40" axis="ch" ptType="node" cnt="1">
                <dgm:layoutNode name="bullet3a" styleLbl="node1">
                  <dgm:alg type="sp"/>
                  <dgm:shape xmlns:r="http://schemas.openxmlformats.org/officeDocument/2006/relationships" type="ellipse" r:blip="">
                    <dgm:adjLst/>
                  </dgm:shape>
                  <dgm:presOf/>
                  <dgm:constrLst/>
                  <dgm:ruleLst/>
                </dgm:layoutNode>
                <dgm:layoutNode name="textBox3a" styleLbl="revTx">
                  <dgm:varLst>
                    <dgm:bulletEnabled val="1"/>
                  </dgm:varLst>
                  <dgm:choose name="Name41">
                    <dgm:if name="Name42" func="var" arg="dir" op="equ" val="norm">
                      <dgm:choose name="Name43">
                        <dgm:if name="Name44" axis="root des" ptType="all node" func="maxDepth" op="gt" val="1">
                          <dgm:alg type="tx">
                            <dgm:param type="txAnchorVert" val="t"/>
                            <dgm:param type="parTxLTRAlign" val="l"/>
                            <dgm:param type="parTxRTLAlign" val="r"/>
                          </dgm:alg>
                        </dgm:if>
                        <dgm:else name="Name45">
                          <dgm:alg type="tx">
                            <dgm:param type="txAnchorVert" val="t"/>
                            <dgm:param type="parTxLTRAlign" val="l"/>
                            <dgm:param type="parTxRTLAlign" val="l"/>
                          </dgm:alg>
                        </dgm:else>
                      </dgm:choose>
                    </dgm:if>
                    <dgm:else name="Name46">
                      <dgm:choose name="Name47">
                        <dgm:if name="Name48" axis="root des" ptType="all node" func="maxDepth" op="gt" val="1">
                          <dgm:alg type="tx">
                            <dgm:param type="txAnchorVert" val="b"/>
                            <dgm:param type="txAnchorVertCh" val="b"/>
                            <dgm:param type="parTxLTRAlign" val="l"/>
                            <dgm:param type="parTxRTLAlign" val="r"/>
                          </dgm:alg>
                        </dgm:if>
                        <dgm:else name="Name49">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50">
                    <dgm:if name="Name51" func="var" arg="dir" op="equ" val="norm">
                      <dgm:constrLst>
                        <dgm:constr type="rMarg"/>
                        <dgm:constr type="tMarg"/>
                        <dgm:constr type="bMarg"/>
                      </dgm:constrLst>
                    </dgm:if>
                    <dgm:else name="Name52">
                      <dgm:constrLst>
                        <dgm:constr type="lMarg"/>
                        <dgm:constr type="tMarg"/>
                        <dgm:constr type="bMarg"/>
                      </dgm:constrLst>
                    </dgm:else>
                  </dgm:choose>
                  <dgm:ruleLst>
                    <dgm:rule type="primFontSz" val="5" fact="NaN" max="NaN"/>
                  </dgm:ruleLst>
                </dgm:layoutNode>
              </dgm:forEach>
              <dgm:forEach name="Name53" axis="ch" ptType="node" st="2" cnt="1">
                <dgm:layoutNode name="bullet3b" styleLbl="node1">
                  <dgm:alg type="sp"/>
                  <dgm:shape xmlns:r="http://schemas.openxmlformats.org/officeDocument/2006/relationships" type="ellipse" r:blip="">
                    <dgm:adjLst/>
                  </dgm:shape>
                  <dgm:presOf/>
                  <dgm:constrLst/>
                  <dgm:ruleLst/>
                </dgm:layoutNode>
                <dgm:layoutNode name="textBox3b" styleLbl="revTx">
                  <dgm:varLst>
                    <dgm:bulletEnabled val="1"/>
                  </dgm:varLst>
                  <dgm:choose name="Name54">
                    <dgm:if name="Name55" func="var" arg="dir" op="equ" val="norm">
                      <dgm:choose name="Name56">
                        <dgm:if name="Name57" axis="root des" ptType="all node" func="maxDepth" op="gt" val="1">
                          <dgm:alg type="tx">
                            <dgm:param type="txAnchorVert" val="t"/>
                            <dgm:param type="parTxLTRAlign" val="l"/>
                            <dgm:param type="parTxRTLAlign" val="r"/>
                          </dgm:alg>
                        </dgm:if>
                        <dgm:else name="Name58">
                          <dgm:alg type="tx">
                            <dgm:param type="txAnchorVert" val="t"/>
                            <dgm:param type="parTxLTRAlign" val="l"/>
                            <dgm:param type="parTxRTLAlign" val="l"/>
                          </dgm:alg>
                        </dgm:else>
                      </dgm:choose>
                    </dgm:if>
                    <dgm:else name="Name59">
                      <dgm:choose name="Name60">
                        <dgm:if name="Name61" axis="root des" ptType="all node" func="maxDepth" op="gt" val="1">
                          <dgm:alg type="tx">
                            <dgm:param type="txAnchorVert" val="b"/>
                            <dgm:param type="txAnchorVertCh" val="b"/>
                            <dgm:param type="parTxLTRAlign" val="l"/>
                            <dgm:param type="parTxRTLAlign" val="r"/>
                          </dgm:alg>
                        </dgm:if>
                        <dgm:else name="Name6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63">
                    <dgm:if name="Name64" func="var" arg="dir" op="equ" val="norm">
                      <dgm:constrLst>
                        <dgm:constr type="rMarg"/>
                        <dgm:constr type="tMarg"/>
                        <dgm:constr type="bMarg"/>
                      </dgm:constrLst>
                    </dgm:if>
                    <dgm:else name="Name65">
                      <dgm:constrLst>
                        <dgm:constr type="lMarg"/>
                        <dgm:constr type="tMarg"/>
                        <dgm:constr type="bMarg"/>
                      </dgm:constrLst>
                    </dgm:else>
                  </dgm:choose>
                  <dgm:ruleLst>
                    <dgm:rule type="primFontSz" val="5" fact="NaN" max="NaN"/>
                  </dgm:ruleLst>
                </dgm:layoutNode>
              </dgm:forEach>
              <dgm:forEach name="Name66" axis="ch" ptType="node" st="3" cnt="1">
                <dgm:layoutNode name="bullet3c" styleLbl="node1">
                  <dgm:alg type="sp"/>
                  <dgm:shape xmlns:r="http://schemas.openxmlformats.org/officeDocument/2006/relationships" type="ellipse" r:blip="">
                    <dgm:adjLst/>
                  </dgm:shape>
                  <dgm:presOf/>
                  <dgm:constrLst/>
                  <dgm:ruleLst/>
                </dgm:layoutNode>
                <dgm:layoutNode name="textBox3c" styleLbl="revTx">
                  <dgm:varLst>
                    <dgm:bulletEnabled val="1"/>
                  </dgm:varLst>
                  <dgm:choose name="Name67">
                    <dgm:if name="Name68" func="var" arg="dir" op="equ" val="norm">
                      <dgm:choose name="Name69">
                        <dgm:if name="Name70" axis="root des" ptType="all node" func="maxDepth" op="gt" val="1">
                          <dgm:alg type="tx">
                            <dgm:param type="txAnchorVert" val="t"/>
                            <dgm:param type="parTxLTRAlign" val="l"/>
                            <dgm:param type="parTxRTLAlign" val="r"/>
                          </dgm:alg>
                        </dgm:if>
                        <dgm:else name="Name71">
                          <dgm:alg type="tx">
                            <dgm:param type="txAnchorVert" val="t"/>
                            <dgm:param type="parTxLTRAlign" val="l"/>
                            <dgm:param type="parTxRTLAlign" val="l"/>
                          </dgm:alg>
                        </dgm:else>
                      </dgm:choose>
                    </dgm:if>
                    <dgm:else name="Name72">
                      <dgm:choose name="Name73">
                        <dgm:if name="Name74" axis="root des" ptType="all node" func="maxDepth" op="gt" val="1">
                          <dgm:alg type="tx">
                            <dgm:param type="txAnchorVert" val="b"/>
                            <dgm:param type="txAnchorVertCh" val="b"/>
                            <dgm:param type="parTxLTRAlign" val="l"/>
                            <dgm:param type="parTxRTLAlign" val="r"/>
                          </dgm:alg>
                        </dgm:if>
                        <dgm:else name="Name75">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76">
                    <dgm:if name="Name77" func="var" arg="dir" op="equ" val="norm">
                      <dgm:constrLst>
                        <dgm:constr type="rMarg"/>
                        <dgm:constr type="tMarg"/>
                        <dgm:constr type="bMarg"/>
                      </dgm:constrLst>
                    </dgm:if>
                    <dgm:else name="Name78">
                      <dgm:constrLst>
                        <dgm:constr type="lMarg"/>
                        <dgm:constr type="tMarg"/>
                        <dgm:constr type="bMarg"/>
                      </dgm:constrLst>
                    </dgm:else>
                  </dgm:choose>
                  <dgm:ruleLst>
                    <dgm:rule type="primFontSz" val="5" fact="NaN" max="NaN"/>
                  </dgm:ruleLst>
                </dgm:layoutNode>
              </dgm:forEach>
            </dgm:layoutNode>
          </dgm:if>
          <dgm:if name="Name79" axis="ch" ptType="node" func="cnt" op="equ" val="4">
            <dgm:layoutNode name="arrowDiagram4">
              <dgm:alg type="composite">
                <dgm:param type="vertAlign" val="none"/>
                <dgm:param type="horzAlign" val="none"/>
              </dgm:alg>
              <dgm:shape xmlns:r="http://schemas.openxmlformats.org/officeDocument/2006/relationships" r:blip="">
                <dgm:adjLst/>
              </dgm:shape>
              <dgm:presOf/>
              <dgm:choose name="Name80">
                <dgm:if name="Name81" func="var" arg="dir" op="equ" val="norm">
                  <dgm:constrLst>
                    <dgm:constr type="ctrX" for="ch" forName="bullet4a" refType="w" fact="0.11"/>
                    <dgm:constr type="ctrY" for="ch" forName="bullet4a" refType="h" fact="0.762"/>
                    <dgm:constr type="w" for="ch" forName="bullet4a" refType="w" fact="0.023"/>
                    <dgm:constr type="h" for="ch" forName="bullet4a" refType="w" refFor="ch" refForName="bullet4a"/>
                    <dgm:constr type="l" for="ch" forName="textBox4a" refType="ctrX" refFor="ch" refForName="bullet4a"/>
                    <dgm:constr type="t" for="ch" forName="textBox4a" refType="ctrY" refFor="ch" refForName="bullet4a"/>
                    <dgm:constr type="w" for="ch" forName="textBox4a" refType="w" fact="0.171"/>
                    <dgm:constr type="h" for="ch" forName="textBox4a" refType="h" fact="0.238"/>
                    <dgm:constr type="userA" refType="h" refFor="ch" refForName="bullet4a" fact="0.53"/>
                    <dgm:constr type="lMarg" for="ch" forName="textBox4a" refType="userA" fact="2.834"/>
                    <dgm:constr type="ctrX" for="ch" forName="bullet4b" refType="w" fact="0.281"/>
                    <dgm:constr type="ctrY" for="ch" forName="bullet4b" refType="h" fact="0.543"/>
                    <dgm:constr type="w" for="ch" forName="bullet4b" refType="w" fact="0.04"/>
                    <dgm:constr type="h" for="ch" forName="bullet4b" refType="w" refFor="ch" refForName="bullet4b"/>
                    <dgm:constr type="l" for="ch" forName="textBox4b" refType="ctrX" refFor="ch" refForName="bullet4b"/>
                    <dgm:constr type="t" for="ch" forName="textBox4b" refType="ctrY" refFor="ch" refForName="bullet4b"/>
                    <dgm:constr type="w" for="ch" forName="textBox4b" refType="w" fact="0.21"/>
                    <dgm:constr type="h" for="ch" forName="textBox4b" refType="h" fact="0.457"/>
                    <dgm:constr type="userB" refType="h" refFor="ch" refForName="bullet4b" fact="0.53"/>
                    <dgm:constr type="lMarg" for="ch" forName="textBox4b" refType="userB" fact="2.834"/>
                    <dgm:constr type="ctrX" for="ch" forName="bullet4c" refType="w" fact="0.495"/>
                    <dgm:constr type="ctrY" for="ch" forName="bullet4c" refType="h" fact="0.382"/>
                    <dgm:constr type="w" for="ch" forName="bullet4c" refType="w" fact="0.053"/>
                    <dgm:constr type="h" for="ch" forName="bullet4c" refType="w" refFor="ch" refForName="bullet4c"/>
                    <dgm:constr type="l" for="ch" forName="textBox4c" refType="ctrX" refFor="ch" refForName="bullet4c"/>
                    <dgm:constr type="t" for="ch" forName="textBox4c" refType="ctrY" refFor="ch" refForName="bullet4c"/>
                    <dgm:constr type="w" for="ch" forName="textBox4c" refType="w" fact="0.21"/>
                    <dgm:constr type="h" for="ch" forName="textBox4c" refType="h" fact="0.618"/>
                    <dgm:constr type="userC" refType="h" refFor="ch" refForName="bullet4c" fact="0.53"/>
                    <dgm:constr type="lMarg" for="ch" forName="textBox4c" refType="userC" fact="2.834"/>
                    <dgm:constr type="ctrX" for="ch" forName="bullet4d" refType="w" fact="0.73"/>
                    <dgm:constr type="ctrY" for="ch" forName="bullet4d" refType="h" fact="0.283"/>
                    <dgm:constr type="w" for="ch" forName="bullet4d" refType="w" fact="0.071"/>
                    <dgm:constr type="h" for="ch" forName="bullet4d" refType="w" refFor="ch" refForName="bullet4d"/>
                    <dgm:constr type="l" for="ch" forName="textBox4d" refType="ctrX" refFor="ch" refForName="bullet4d"/>
                    <dgm:constr type="t" for="ch" forName="textBox4d" refType="ctrY" refFor="ch" refForName="bullet4d"/>
                    <dgm:constr type="w" for="ch" forName="textBox4d" refType="w" fact="0.21"/>
                    <dgm:constr type="h" for="ch" forName="textBox4d" refType="h" fact="0.717"/>
                    <dgm:constr type="userD" refType="h" refFor="ch" refForName="bullet4d" fact="0.53"/>
                    <dgm:constr type="lMarg" for="ch" forName="textBox4d" refType="userD" fact="2.834"/>
                    <dgm:constr type="primFontSz" for="ch" ptType="node" op="equ" val="65"/>
                  </dgm:constrLst>
                </dgm:if>
                <dgm:else name="Name82">
                  <dgm:constrLst>
                    <dgm:constr type="ctrX" for="ch" forName="bullet4a" refType="w" fact="0.11"/>
                    <dgm:constr type="ctrY" for="ch" forName="bullet4a" refType="h" fact="0.762"/>
                    <dgm:constr type="w" for="ch" forName="bullet4a" refType="w" fact="0.023"/>
                    <dgm:constr type="h" for="ch" forName="bullet4a" refType="w" refFor="ch" refForName="bullet4a"/>
                    <dgm:constr type="r" for="ch" forName="textBox4a" refType="ctrX" refFor="ch" refForName="bullet4a"/>
                    <dgm:constr type="b" for="ch" forName="textBox4a" refType="ctrY" refFor="ch" refForName="bullet4a"/>
                    <dgm:constr type="w" for="ch" forName="textBox4a" refType="w" fact="0.11"/>
                    <dgm:constr type="h" for="ch" forName="textBox4a" refType="h" fact="0.762"/>
                    <dgm:constr type="userA" refType="h" refFor="ch" refForName="bullet4a" fact="0.53"/>
                    <dgm:constr type="rMarg" for="ch" forName="textBox4a" refType="userA" fact="2.834"/>
                    <dgm:constr type="ctrX" for="ch" forName="bullet4b" refType="w" fact="0.281"/>
                    <dgm:constr type="ctrY" for="ch" forName="bullet4b" refType="h" fact="0.543"/>
                    <dgm:constr type="w" for="ch" forName="bullet4b" refType="w" fact="0.04"/>
                    <dgm:constr type="h" for="ch" forName="bullet4b" refType="w" refFor="ch" refForName="bullet4b"/>
                    <dgm:constr type="r" for="ch" forName="textBox4b" refType="ctrX" refFor="ch" refForName="bullet4b"/>
                    <dgm:constr type="b" for="ch" forName="textBox4b" refType="ctrY" refFor="ch" refForName="bullet4b"/>
                    <dgm:constr type="w" for="ch" forName="textBox4b" refType="w" fact="0.171"/>
                    <dgm:constr type="h" for="ch" forName="textBox4b" refType="h" fact="0.543"/>
                    <dgm:constr type="userB" refType="h" refFor="ch" refForName="bullet4b" fact="0.53"/>
                    <dgm:constr type="rMarg" for="ch" forName="textBox4b" refType="userB" fact="2.834"/>
                    <dgm:constr type="ctrX" for="ch" forName="bullet4c" refType="w" fact="0.495"/>
                    <dgm:constr type="ctrY" for="ch" forName="bullet4c" refType="h" fact="0.382"/>
                    <dgm:constr type="w" for="ch" forName="bullet4c" refType="w" fact="0.053"/>
                    <dgm:constr type="h" for="ch" forName="bullet4c" refType="w" refFor="ch" refForName="bullet4c"/>
                    <dgm:constr type="r" for="ch" forName="textBox4c" refType="ctrX" refFor="ch" refForName="bullet4c"/>
                    <dgm:constr type="b" for="ch" forName="textBox4c" refType="ctrY" refFor="ch" refForName="bullet4c"/>
                    <dgm:constr type="w" for="ch" forName="textBox4c" refType="w" fact="0.21"/>
                    <dgm:constr type="h" for="ch" forName="textBox4c" refType="h" fact="0.382"/>
                    <dgm:constr type="userC" refType="h" refFor="ch" refForName="bullet4c" fact="0.53"/>
                    <dgm:constr type="rMarg" for="ch" forName="textBox4c" refType="userC" fact="2.834"/>
                    <dgm:constr type="ctrX" for="ch" forName="bullet4d" refType="w" fact="0.73"/>
                    <dgm:constr type="ctrY" for="ch" forName="bullet4d" refType="h" fact="0.283"/>
                    <dgm:constr type="w" for="ch" forName="bullet4d" refType="w" fact="0.071"/>
                    <dgm:constr type="h" for="ch" forName="bullet4d" refType="w" refFor="ch" refForName="bullet4d"/>
                    <dgm:constr type="r" for="ch" forName="textBox4d" refType="ctrX" refFor="ch" refForName="bullet4d"/>
                    <dgm:constr type="b" for="ch" forName="textBox4d" refType="ctrY" refFor="ch" refForName="bullet4d"/>
                    <dgm:constr type="w" for="ch" forName="textBox4d" refType="w" fact="0.21"/>
                    <dgm:constr type="h" for="ch" forName="textBox4d" refType="h" fact="0.283"/>
                    <dgm:constr type="userD" refType="h" refFor="ch" refForName="bullet4d" fact="0.53"/>
                    <dgm:constr type="rMarg" for="ch" forName="textBox4d" refType="userD" fact="2.834"/>
                    <dgm:constr type="primFontSz" for="ch" ptType="node" op="equ" val="65"/>
                  </dgm:constrLst>
                </dgm:else>
              </dgm:choose>
              <dgm:ruleLst/>
              <dgm:forEach name="Name83" axis="ch" ptType="node" cnt="1">
                <dgm:layoutNode name="bullet4a" styleLbl="node1">
                  <dgm:alg type="sp"/>
                  <dgm:shape xmlns:r="http://schemas.openxmlformats.org/officeDocument/2006/relationships" type="ellipse" r:blip="">
                    <dgm:adjLst/>
                  </dgm:shape>
                  <dgm:presOf/>
                  <dgm:constrLst/>
                  <dgm:ruleLst/>
                </dgm:layoutNode>
                <dgm:layoutNode name="textBox4a" styleLbl="revTx">
                  <dgm:varLst>
                    <dgm:bulletEnabled val="1"/>
                  </dgm:varLst>
                  <dgm:choose name="Name84">
                    <dgm:if name="Name85" func="var" arg="dir" op="equ" val="norm">
                      <dgm:choose name="Name86">
                        <dgm:if name="Name87" axis="root des" ptType="all node" func="maxDepth" op="gt" val="1">
                          <dgm:alg type="tx">
                            <dgm:param type="txAnchorVert" val="t"/>
                            <dgm:param type="parTxLTRAlign" val="l"/>
                            <dgm:param type="parTxRTLAlign" val="r"/>
                          </dgm:alg>
                        </dgm:if>
                        <dgm:else name="Name88">
                          <dgm:alg type="tx">
                            <dgm:param type="txAnchorVert" val="t"/>
                            <dgm:param type="parTxLTRAlign" val="l"/>
                            <dgm:param type="parTxRTLAlign" val="l"/>
                          </dgm:alg>
                        </dgm:else>
                      </dgm:choose>
                    </dgm:if>
                    <dgm:else name="Name89">
                      <dgm:choose name="Name90">
                        <dgm:if name="Name91" axis="root des" ptType="all node" func="maxDepth" op="gt" val="1">
                          <dgm:alg type="tx">
                            <dgm:param type="txAnchorVert" val="b"/>
                            <dgm:param type="txAnchorVertCh" val="b"/>
                            <dgm:param type="parTxLTRAlign" val="l"/>
                            <dgm:param type="parTxRTLAlign" val="r"/>
                          </dgm:alg>
                        </dgm:if>
                        <dgm:else name="Name9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93">
                    <dgm:if name="Name94" func="var" arg="dir" op="equ" val="norm">
                      <dgm:constrLst>
                        <dgm:constr type="rMarg"/>
                        <dgm:constr type="tMarg"/>
                        <dgm:constr type="bMarg"/>
                      </dgm:constrLst>
                    </dgm:if>
                    <dgm:else name="Name95">
                      <dgm:constrLst>
                        <dgm:constr type="lMarg"/>
                        <dgm:constr type="tMarg"/>
                        <dgm:constr type="bMarg"/>
                      </dgm:constrLst>
                    </dgm:else>
                  </dgm:choose>
                  <dgm:ruleLst>
                    <dgm:rule type="primFontSz" val="5" fact="NaN" max="NaN"/>
                  </dgm:ruleLst>
                </dgm:layoutNode>
              </dgm:forEach>
              <dgm:forEach name="Name96" axis="ch" ptType="node" st="2" cnt="1">
                <dgm:layoutNode name="bullet4b" styleLbl="node1">
                  <dgm:alg type="sp"/>
                  <dgm:shape xmlns:r="http://schemas.openxmlformats.org/officeDocument/2006/relationships" type="ellipse" r:blip="">
                    <dgm:adjLst/>
                  </dgm:shape>
                  <dgm:presOf/>
                  <dgm:constrLst/>
                  <dgm:ruleLst/>
                </dgm:layoutNode>
                <dgm:layoutNode name="textBox4b" styleLbl="revTx">
                  <dgm:varLst>
                    <dgm:bulletEnabled val="1"/>
                  </dgm:varLst>
                  <dgm:choose name="Name97">
                    <dgm:if name="Name98" func="var" arg="dir" op="equ" val="norm">
                      <dgm:choose name="Name99">
                        <dgm:if name="Name100" axis="root des" ptType="all node" func="maxDepth" op="gt" val="1">
                          <dgm:alg type="tx">
                            <dgm:param type="txAnchorVert" val="t"/>
                            <dgm:param type="parTxLTRAlign" val="l"/>
                            <dgm:param type="parTxRTLAlign" val="r"/>
                          </dgm:alg>
                        </dgm:if>
                        <dgm:else name="Name101">
                          <dgm:alg type="tx">
                            <dgm:param type="txAnchorVert" val="t"/>
                            <dgm:param type="parTxLTRAlign" val="l"/>
                            <dgm:param type="parTxRTLAlign" val="l"/>
                          </dgm:alg>
                        </dgm:else>
                      </dgm:choose>
                    </dgm:if>
                    <dgm:else name="Name102">
                      <dgm:choose name="Name103">
                        <dgm:if name="Name104" axis="root des" ptType="all node" func="maxDepth" op="gt" val="1">
                          <dgm:alg type="tx">
                            <dgm:param type="txAnchorVert" val="b"/>
                            <dgm:param type="txAnchorVertCh" val="b"/>
                            <dgm:param type="parTxLTRAlign" val="l"/>
                            <dgm:param type="parTxRTLAlign" val="r"/>
                          </dgm:alg>
                        </dgm:if>
                        <dgm:else name="Name105">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06">
                    <dgm:if name="Name107" func="var" arg="dir" op="equ" val="norm">
                      <dgm:constrLst>
                        <dgm:constr type="rMarg"/>
                        <dgm:constr type="tMarg"/>
                        <dgm:constr type="bMarg"/>
                      </dgm:constrLst>
                    </dgm:if>
                    <dgm:else name="Name108">
                      <dgm:constrLst>
                        <dgm:constr type="lMarg"/>
                        <dgm:constr type="tMarg"/>
                        <dgm:constr type="bMarg"/>
                      </dgm:constrLst>
                    </dgm:else>
                  </dgm:choose>
                  <dgm:ruleLst>
                    <dgm:rule type="primFontSz" val="5" fact="NaN" max="NaN"/>
                  </dgm:ruleLst>
                </dgm:layoutNode>
              </dgm:forEach>
              <dgm:forEach name="Name109" axis="ch" ptType="node" st="3" cnt="1">
                <dgm:layoutNode name="bullet4c" styleLbl="node1">
                  <dgm:alg type="sp"/>
                  <dgm:shape xmlns:r="http://schemas.openxmlformats.org/officeDocument/2006/relationships" type="ellipse" r:blip="">
                    <dgm:adjLst/>
                  </dgm:shape>
                  <dgm:presOf/>
                  <dgm:constrLst/>
                  <dgm:ruleLst/>
                </dgm:layoutNode>
                <dgm:layoutNode name="textBox4c" styleLbl="revTx">
                  <dgm:varLst>
                    <dgm:bulletEnabled val="1"/>
                  </dgm:varLst>
                  <dgm:choose name="Name110">
                    <dgm:if name="Name111" func="var" arg="dir" op="equ" val="norm">
                      <dgm:choose name="Name112">
                        <dgm:if name="Name113" axis="root des" ptType="all node" func="maxDepth" op="gt" val="1">
                          <dgm:alg type="tx">
                            <dgm:param type="txAnchorVert" val="t"/>
                            <dgm:param type="parTxLTRAlign" val="l"/>
                            <dgm:param type="parTxRTLAlign" val="r"/>
                          </dgm:alg>
                        </dgm:if>
                        <dgm:else name="Name114">
                          <dgm:alg type="tx">
                            <dgm:param type="txAnchorVert" val="t"/>
                            <dgm:param type="parTxLTRAlign" val="l"/>
                            <dgm:param type="parTxRTLAlign" val="l"/>
                          </dgm:alg>
                        </dgm:else>
                      </dgm:choose>
                    </dgm:if>
                    <dgm:else name="Name115">
                      <dgm:choose name="Name116">
                        <dgm:if name="Name117" axis="root des" ptType="all node" func="maxDepth" op="gt" val="1">
                          <dgm:alg type="tx">
                            <dgm:param type="txAnchorVert" val="b"/>
                            <dgm:param type="txAnchorVertCh" val="b"/>
                            <dgm:param type="parTxLTRAlign" val="l"/>
                            <dgm:param type="parTxRTLAlign" val="r"/>
                          </dgm:alg>
                        </dgm:if>
                        <dgm:else name="Name118">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19">
                    <dgm:if name="Name120" func="var" arg="dir" op="equ" val="norm">
                      <dgm:constrLst>
                        <dgm:constr type="rMarg"/>
                        <dgm:constr type="tMarg"/>
                        <dgm:constr type="bMarg"/>
                      </dgm:constrLst>
                    </dgm:if>
                    <dgm:else name="Name121">
                      <dgm:constrLst>
                        <dgm:constr type="lMarg"/>
                        <dgm:constr type="tMarg"/>
                        <dgm:constr type="bMarg"/>
                      </dgm:constrLst>
                    </dgm:else>
                  </dgm:choose>
                  <dgm:ruleLst>
                    <dgm:rule type="primFontSz" val="5" fact="NaN" max="NaN"/>
                  </dgm:ruleLst>
                </dgm:layoutNode>
              </dgm:forEach>
              <dgm:forEach name="Name122" axis="ch" ptType="node" st="4" cnt="1">
                <dgm:layoutNode name="bullet4d" styleLbl="node1">
                  <dgm:alg type="sp"/>
                  <dgm:shape xmlns:r="http://schemas.openxmlformats.org/officeDocument/2006/relationships" type="ellipse" r:blip="">
                    <dgm:adjLst/>
                  </dgm:shape>
                  <dgm:presOf/>
                  <dgm:constrLst/>
                  <dgm:ruleLst/>
                </dgm:layoutNode>
                <dgm:layoutNode name="textBox4d" styleLbl="revTx">
                  <dgm:varLst>
                    <dgm:bulletEnabled val="1"/>
                  </dgm:varLst>
                  <dgm:choose name="Name123">
                    <dgm:if name="Name124" func="var" arg="dir" op="equ" val="norm">
                      <dgm:choose name="Name125">
                        <dgm:if name="Name126" axis="root des" ptType="all node" func="maxDepth" op="gt" val="1">
                          <dgm:alg type="tx">
                            <dgm:param type="txAnchorVert" val="t"/>
                            <dgm:param type="parTxLTRAlign" val="l"/>
                            <dgm:param type="parTxRTLAlign" val="r"/>
                          </dgm:alg>
                        </dgm:if>
                        <dgm:else name="Name127">
                          <dgm:alg type="tx">
                            <dgm:param type="txAnchorVert" val="t"/>
                            <dgm:param type="parTxLTRAlign" val="l"/>
                            <dgm:param type="parTxRTLAlign" val="l"/>
                          </dgm:alg>
                        </dgm:else>
                      </dgm:choose>
                    </dgm:if>
                    <dgm:else name="Name128">
                      <dgm:choose name="Name129">
                        <dgm:if name="Name130" axis="root des" ptType="all node" func="maxDepth" op="gt" val="1">
                          <dgm:alg type="tx">
                            <dgm:param type="txAnchorVert" val="b"/>
                            <dgm:param type="txAnchorVertCh" val="b"/>
                            <dgm:param type="parTxLTRAlign" val="l"/>
                            <dgm:param type="parTxRTLAlign" val="r"/>
                          </dgm:alg>
                        </dgm:if>
                        <dgm:else name="Name131">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32">
                    <dgm:if name="Name133" func="var" arg="dir" op="equ" val="norm">
                      <dgm:constrLst>
                        <dgm:constr type="rMarg"/>
                        <dgm:constr type="tMarg"/>
                        <dgm:constr type="bMarg"/>
                      </dgm:constrLst>
                    </dgm:if>
                    <dgm:else name="Name134">
                      <dgm:constrLst>
                        <dgm:constr type="lMarg"/>
                        <dgm:constr type="tMarg"/>
                        <dgm:constr type="bMarg"/>
                      </dgm:constrLst>
                    </dgm:else>
                  </dgm:choose>
                  <dgm:ruleLst>
                    <dgm:rule type="primFontSz" val="5" fact="NaN" max="NaN"/>
                  </dgm:ruleLst>
                </dgm:layoutNode>
              </dgm:forEach>
            </dgm:layoutNode>
          </dgm:if>
          <dgm:else name="Name135">
            <dgm:layoutNode name="arrowDiagram5">
              <dgm:alg type="composite">
                <dgm:param type="vertAlign" val="none"/>
                <dgm:param type="horzAlign" val="none"/>
              </dgm:alg>
              <dgm:shape xmlns:r="http://schemas.openxmlformats.org/officeDocument/2006/relationships" r:blip="">
                <dgm:adjLst/>
              </dgm:shape>
              <dgm:presOf/>
              <dgm:choose name="Name136">
                <dgm:if name="Name137" func="var" arg="dir" op="equ" val="norm">
                  <dgm:constrLst>
                    <dgm:constr type="ctrX" for="ch" forName="bullet5a" refType="w" fact="0.11"/>
                    <dgm:constr type="ctrY" for="ch" forName="bullet5a" refType="h" fact="0.762"/>
                    <dgm:constr type="w" for="ch" forName="bullet5a" refType="w" fact="0.023"/>
                    <dgm:constr type="h" for="ch" forName="bullet5a" refType="w" refFor="ch" refForName="bullet5a"/>
                    <dgm:constr type="l" for="ch" forName="textBox5a" refType="ctrX" refFor="ch" refForName="bullet5a"/>
                    <dgm:constr type="t" for="ch" forName="textBox5a" refType="ctrY" refFor="ch" refForName="bullet5a"/>
                    <dgm:constr type="w" for="ch" forName="textBox5a" refType="w" fact="0.131"/>
                    <dgm:constr type="h" for="ch" forName="textBox5a" refType="h" fact="0.238"/>
                    <dgm:constr type="userA" refType="h" refFor="ch" refForName="bullet5a" fact="0.53"/>
                    <dgm:constr type="lMarg" for="ch" forName="textBox5a" refType="userA" fact="2.834"/>
                    <dgm:constr type="ctrX" for="ch" forName="bullet5b" refType="w" fact="0.241"/>
                    <dgm:constr type="ctrY" for="ch" forName="bullet5b" refType="h" fact="0.581"/>
                    <dgm:constr type="w" for="ch" forName="bullet5b" refType="w" fact="0.036"/>
                    <dgm:constr type="h" for="ch" forName="bullet5b" refType="w" refFor="ch" refForName="bullet5b"/>
                    <dgm:constr type="l" for="ch" forName="textBox5b" refType="ctrX" refFor="ch" refForName="bullet5b"/>
                    <dgm:constr type="t" for="ch" forName="textBox5b" refType="ctrY" refFor="ch" refForName="bullet5b"/>
                    <dgm:constr type="w" for="ch" forName="textBox5b" refType="w" fact="0.166"/>
                    <dgm:constr type="h" for="ch" forName="textBox5b" refType="h" fact="0.419"/>
                    <dgm:constr type="userB" refType="h" refFor="ch" refForName="bullet5b" fact="0.53"/>
                    <dgm:constr type="lMarg" for="ch" forName="textBox5b" refType="userB" fact="2.834"/>
                    <dgm:constr type="ctrX" for="ch" forName="bullet5c" refType="w" fact="0.407"/>
                    <dgm:constr type="ctrY" for="ch" forName="bullet5c" refType="h" fact="0.438"/>
                    <dgm:constr type="w" for="ch" forName="bullet5c" refType="w" fact="0.048"/>
                    <dgm:constr type="h" for="ch" forName="bullet5c" refType="w" refFor="ch" refForName="bullet5c"/>
                    <dgm:constr type="l" for="ch" forName="textBox5c" refType="ctrX" refFor="ch" refForName="bullet5c"/>
                    <dgm:constr type="t" for="ch" forName="textBox5c" refType="ctrY" refFor="ch" refForName="bullet5c"/>
                    <dgm:constr type="w" for="ch" forName="textBox5c" refType="w" fact="0.193"/>
                    <dgm:constr type="h" for="ch" forName="textBox5c" refType="h" fact="0.562"/>
                    <dgm:constr type="userC" refType="h" refFor="ch" refForName="bullet5c" fact="0.53"/>
                    <dgm:constr type="lMarg" for="ch" forName="textBox5c" refType="userC" fact="2.834"/>
                    <dgm:constr type="ctrX" for="ch" forName="bullet5d" refType="w" fact="0.6"/>
                    <dgm:constr type="ctrY" for="ch" forName="bullet5d" refType="h" fact="0.33"/>
                    <dgm:constr type="w" for="ch" forName="bullet5d" refType="w" fact="0.062"/>
                    <dgm:constr type="h" for="ch" forName="bullet5d" refType="w" refFor="ch" refForName="bullet5d"/>
                    <dgm:constr type="l" for="ch" forName="textBox5d" refType="ctrX" refFor="ch" refForName="bullet5d"/>
                    <dgm:constr type="t" for="ch" forName="textBox5d" refType="ctrY" refFor="ch" refForName="bullet5d"/>
                    <dgm:constr type="w" for="ch" forName="textBox5d" refType="w" fact="0.2"/>
                    <dgm:constr type="h" for="ch" forName="textBox5d" refType="h" fact="0.67"/>
                    <dgm:constr type="userD" refType="h" refFor="ch" refForName="bullet5d" fact="0.53"/>
                    <dgm:constr type="lMarg" for="ch" forName="textBox5d" refType="userD" fact="2.834"/>
                    <dgm:constr type="ctrX" for="ch" forName="bullet5e" refType="w" fact="0.8"/>
                    <dgm:constr type="ctrY" for="ch" forName="bullet5e" refType="h" fact="0.264"/>
                    <dgm:constr type="w" for="ch" forName="bullet5e" refType="w" fact="0.079"/>
                    <dgm:constr type="h" for="ch" forName="bullet5e" refType="w" refFor="ch" refForName="bullet5e"/>
                    <dgm:constr type="l" for="ch" forName="textBox5e" refType="ctrX" refFor="ch" refForName="bullet5e"/>
                    <dgm:constr type="t" for="ch" forName="textBox5e" refType="ctrY" refFor="ch" refForName="bullet5e"/>
                    <dgm:constr type="w" for="ch" forName="textBox5e" refType="w" fact="0.2"/>
                    <dgm:constr type="h" for="ch" forName="textBox5e" refType="h" fact="0.736"/>
                    <dgm:constr type="userE" refType="h" refFor="ch" refForName="bullet5e" fact="0.53"/>
                    <dgm:constr type="lMarg" for="ch" forName="textBox5e" refType="userE" fact="2.834"/>
                    <dgm:constr type="primFontSz" for="ch" ptType="node" op="equ" val="65"/>
                  </dgm:constrLst>
                </dgm:if>
                <dgm:else name="Name138">
                  <dgm:constrLst>
                    <dgm:constr type="ctrX" for="ch" forName="bullet5a" refType="w" fact="0.11"/>
                    <dgm:constr type="ctrY" for="ch" forName="bullet5a" refType="h" fact="0.762"/>
                    <dgm:constr type="w" for="ch" forName="bullet5a" refType="w" fact="0.023"/>
                    <dgm:constr type="h" for="ch" forName="bullet5a" refType="w" refFor="ch" refForName="bullet5a"/>
                    <dgm:constr type="r" for="ch" forName="textBox5a" refType="ctrX" refFor="ch" refForName="bullet5a"/>
                    <dgm:constr type="b" for="ch" forName="textBox5a" refType="ctrY" refFor="ch" refForName="bullet5a"/>
                    <dgm:constr type="w" for="ch" forName="textBox5a" refType="w" fact="0.11"/>
                    <dgm:constr type="h" for="ch" forName="textBox5a" refType="h" fact="0.762"/>
                    <dgm:constr type="userA" refType="h" refFor="ch" refForName="bullet5a" fact="0.53"/>
                    <dgm:constr type="rMarg" for="ch" forName="textBox5a" refType="userA" fact="2.834"/>
                    <dgm:constr type="ctrX" for="ch" forName="bullet5b" refType="w" fact="0.241"/>
                    <dgm:constr type="ctrY" for="ch" forName="bullet5b" refType="h" fact="0.581"/>
                    <dgm:constr type="w" for="ch" forName="bullet5b" refType="w" fact="0.036"/>
                    <dgm:constr type="h" for="ch" forName="bullet5b" refType="w" refFor="ch" refForName="bullet5b"/>
                    <dgm:constr type="r" for="ch" forName="textBox5b" refType="ctrX" refFor="ch" refForName="bullet5b"/>
                    <dgm:constr type="b" for="ch" forName="textBox5b" refType="ctrY" refFor="ch" refForName="bullet5b"/>
                    <dgm:constr type="w" for="ch" forName="textBox5b" refType="w" fact="0.131"/>
                    <dgm:constr type="h" for="ch" forName="textBox5b" refType="h" fact="0.581"/>
                    <dgm:constr type="userB" refType="h" refFor="ch" refForName="bullet5b" fact="0.53"/>
                    <dgm:constr type="rMarg" for="ch" forName="textBox5b" refType="userB" fact="2.834"/>
                    <dgm:constr type="ctrX" for="ch" forName="bullet5c" refType="w" fact="0.407"/>
                    <dgm:constr type="ctrY" for="ch" forName="bullet5c" refType="h" fact="0.438"/>
                    <dgm:constr type="w" for="ch" forName="bullet5c" refType="w" fact="0.048"/>
                    <dgm:constr type="h" for="ch" forName="bullet5c" refType="w" refFor="ch" refForName="bullet5c"/>
                    <dgm:constr type="r" for="ch" forName="textBox5c" refType="ctrX" refFor="ch" refForName="bullet5c"/>
                    <dgm:constr type="b" for="ch" forName="textBox5c" refType="ctrY" refFor="ch" refForName="bullet5c"/>
                    <dgm:constr type="w" for="ch" forName="textBox5c" refType="w" fact="0.166"/>
                    <dgm:constr type="h" for="ch" forName="textBox5c" refType="h" fact="0.438"/>
                    <dgm:constr type="userC" refType="h" refFor="ch" refForName="bullet5c" fact="0.53"/>
                    <dgm:constr type="rMarg" for="ch" forName="textBox5c" refType="userC" fact="2.834"/>
                    <dgm:constr type="ctrX" for="ch" forName="bullet5d" refType="w" fact="0.6"/>
                    <dgm:constr type="ctrY" for="ch" forName="bullet5d" refType="h" fact="0.33"/>
                    <dgm:constr type="w" for="ch" forName="bullet5d" refType="w" fact="0.062"/>
                    <dgm:constr type="h" for="ch" forName="bullet5d" refType="w" refFor="ch" refForName="bullet5d"/>
                    <dgm:constr type="r" for="ch" forName="textBox5d" refType="ctrX" refFor="ch" refForName="bullet5d"/>
                    <dgm:constr type="b" for="ch" forName="textBox5d" refType="ctrY" refFor="ch" refForName="bullet5d"/>
                    <dgm:constr type="w" for="ch" forName="textBox5d" refType="w" fact="0.193"/>
                    <dgm:constr type="h" for="ch" forName="textBox5d" refType="h" fact="0.33"/>
                    <dgm:constr type="userD" refType="h" refFor="ch" refForName="bullet5d" fact="0.53"/>
                    <dgm:constr type="rMarg" for="ch" forName="textBox5d" refType="userD" fact="2.834"/>
                    <dgm:constr type="ctrX" for="ch" forName="bullet5e" refType="w" fact="0.8"/>
                    <dgm:constr type="ctrY" for="ch" forName="bullet5e" refType="h" fact="0.264"/>
                    <dgm:constr type="w" for="ch" forName="bullet5e" refType="w" fact="0.079"/>
                    <dgm:constr type="h" for="ch" forName="bullet5e" refType="w" refFor="ch" refForName="bullet5e"/>
                    <dgm:constr type="r" for="ch" forName="textBox5e" refType="ctrX" refFor="ch" refForName="bullet5e"/>
                    <dgm:constr type="b" for="ch" forName="textBox5e" refType="ctrY" refFor="ch" refForName="bullet5e"/>
                    <dgm:constr type="w" for="ch" forName="textBox5e" refType="w" fact="0.2"/>
                    <dgm:constr type="h" for="ch" forName="textBox5e" refType="h" fact="0.264"/>
                    <dgm:constr type="userE" refType="h" refFor="ch" refForName="bullet5e" fact="0.53"/>
                    <dgm:constr type="rMarg" for="ch" forName="textBox5e" refType="userE" fact="2.834"/>
                    <dgm:constr type="primFontSz" for="ch" ptType="node" op="equ" val="65"/>
                  </dgm:constrLst>
                </dgm:else>
              </dgm:choose>
              <dgm:ruleLst/>
              <dgm:forEach name="Name139" axis="ch" ptType="node" cnt="1">
                <dgm:layoutNode name="bullet5a" styleLbl="node1">
                  <dgm:alg type="sp"/>
                  <dgm:shape xmlns:r="http://schemas.openxmlformats.org/officeDocument/2006/relationships" type="ellipse" r:blip="">
                    <dgm:adjLst/>
                  </dgm:shape>
                  <dgm:presOf/>
                  <dgm:constrLst/>
                  <dgm:ruleLst/>
                </dgm:layoutNode>
                <dgm:layoutNode name="textBox5a" styleLbl="revTx">
                  <dgm:varLst>
                    <dgm:bulletEnabled val="1"/>
                  </dgm:varLst>
                  <dgm:choose name="Name140">
                    <dgm:if name="Name141" func="var" arg="dir" op="equ" val="norm">
                      <dgm:choose name="Name142">
                        <dgm:if name="Name143" axis="root des" ptType="all node" func="maxDepth" op="gt" val="1">
                          <dgm:alg type="tx">
                            <dgm:param type="txAnchorVert" val="t"/>
                            <dgm:param type="parTxLTRAlign" val="l"/>
                            <dgm:param type="parTxRTLAlign" val="r"/>
                          </dgm:alg>
                        </dgm:if>
                        <dgm:else name="Name144">
                          <dgm:alg type="tx">
                            <dgm:param type="txAnchorVert" val="t"/>
                            <dgm:param type="parTxLTRAlign" val="l"/>
                            <dgm:param type="parTxRTLAlign" val="l"/>
                          </dgm:alg>
                        </dgm:else>
                      </dgm:choose>
                    </dgm:if>
                    <dgm:else name="Name145">
                      <dgm:choose name="Name146">
                        <dgm:if name="Name147" axis="root des" ptType="all node" func="maxDepth" op="gt" val="1">
                          <dgm:alg type="tx">
                            <dgm:param type="txAnchorVert" val="b"/>
                            <dgm:param type="txAnchorVertCh" val="b"/>
                            <dgm:param type="parTxLTRAlign" val="l"/>
                            <dgm:param type="parTxRTLAlign" val="r"/>
                          </dgm:alg>
                        </dgm:if>
                        <dgm:else name="Name148">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49">
                    <dgm:if name="Name150" func="var" arg="dir" op="equ" val="norm">
                      <dgm:constrLst>
                        <dgm:constr type="rMarg"/>
                        <dgm:constr type="tMarg"/>
                        <dgm:constr type="bMarg"/>
                      </dgm:constrLst>
                    </dgm:if>
                    <dgm:else name="Name151">
                      <dgm:constrLst>
                        <dgm:constr type="lMarg"/>
                        <dgm:constr type="tMarg"/>
                        <dgm:constr type="bMarg"/>
                      </dgm:constrLst>
                    </dgm:else>
                  </dgm:choose>
                  <dgm:ruleLst>
                    <dgm:rule type="primFontSz" val="5" fact="NaN" max="NaN"/>
                  </dgm:ruleLst>
                </dgm:layoutNode>
              </dgm:forEach>
              <dgm:forEach name="Name152" axis="ch" ptType="node" st="2" cnt="1">
                <dgm:layoutNode name="bullet5b" styleLbl="node1">
                  <dgm:alg type="sp"/>
                  <dgm:shape xmlns:r="http://schemas.openxmlformats.org/officeDocument/2006/relationships" type="ellipse" r:blip="">
                    <dgm:adjLst/>
                  </dgm:shape>
                  <dgm:presOf/>
                  <dgm:constrLst/>
                  <dgm:ruleLst/>
                </dgm:layoutNode>
                <dgm:layoutNode name="textBox5b" styleLbl="revTx">
                  <dgm:varLst>
                    <dgm:bulletEnabled val="1"/>
                  </dgm:varLst>
                  <dgm:choose name="Name153">
                    <dgm:if name="Name154" func="var" arg="dir" op="equ" val="norm">
                      <dgm:choose name="Name155">
                        <dgm:if name="Name156" axis="root des" ptType="all node" func="maxDepth" op="gt" val="1">
                          <dgm:alg type="tx">
                            <dgm:param type="txAnchorVert" val="t"/>
                            <dgm:param type="parTxLTRAlign" val="l"/>
                            <dgm:param type="parTxRTLAlign" val="r"/>
                          </dgm:alg>
                        </dgm:if>
                        <dgm:else name="Name157">
                          <dgm:alg type="tx">
                            <dgm:param type="txAnchorVert" val="t"/>
                            <dgm:param type="parTxLTRAlign" val="l"/>
                            <dgm:param type="parTxRTLAlign" val="l"/>
                          </dgm:alg>
                        </dgm:else>
                      </dgm:choose>
                    </dgm:if>
                    <dgm:else name="Name158">
                      <dgm:choose name="Name159">
                        <dgm:if name="Name160" axis="root des" ptType="all node" func="maxDepth" op="gt" val="1">
                          <dgm:alg type="tx">
                            <dgm:param type="txAnchorVert" val="b"/>
                            <dgm:param type="txAnchorVertCh" val="b"/>
                            <dgm:param type="parTxLTRAlign" val="l"/>
                            <dgm:param type="parTxRTLAlign" val="r"/>
                          </dgm:alg>
                        </dgm:if>
                        <dgm:else name="Name161">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62">
                    <dgm:if name="Name163" func="var" arg="dir" op="equ" val="norm">
                      <dgm:constrLst>
                        <dgm:constr type="rMarg"/>
                        <dgm:constr type="tMarg"/>
                        <dgm:constr type="bMarg"/>
                      </dgm:constrLst>
                    </dgm:if>
                    <dgm:else name="Name164">
                      <dgm:constrLst>
                        <dgm:constr type="lMarg"/>
                        <dgm:constr type="tMarg"/>
                        <dgm:constr type="bMarg"/>
                      </dgm:constrLst>
                    </dgm:else>
                  </dgm:choose>
                  <dgm:ruleLst>
                    <dgm:rule type="primFontSz" val="5" fact="NaN" max="NaN"/>
                  </dgm:ruleLst>
                </dgm:layoutNode>
              </dgm:forEach>
              <dgm:forEach name="Name165" axis="ch" ptType="node" st="3" cnt="1">
                <dgm:layoutNode name="bullet5c" styleLbl="node1">
                  <dgm:alg type="sp"/>
                  <dgm:shape xmlns:r="http://schemas.openxmlformats.org/officeDocument/2006/relationships" type="ellipse" r:blip="">
                    <dgm:adjLst/>
                  </dgm:shape>
                  <dgm:presOf/>
                  <dgm:constrLst/>
                  <dgm:ruleLst/>
                </dgm:layoutNode>
                <dgm:layoutNode name="textBox5c" styleLbl="revTx">
                  <dgm:varLst>
                    <dgm:bulletEnabled val="1"/>
                  </dgm:varLst>
                  <dgm:choose name="Name166">
                    <dgm:if name="Name167" func="var" arg="dir" op="equ" val="norm">
                      <dgm:choose name="Name168">
                        <dgm:if name="Name169" axis="root des" ptType="all node" func="maxDepth" op="gt" val="1">
                          <dgm:alg type="tx">
                            <dgm:param type="txAnchorVert" val="t"/>
                            <dgm:param type="parTxLTRAlign" val="l"/>
                            <dgm:param type="parTxRTLAlign" val="r"/>
                          </dgm:alg>
                        </dgm:if>
                        <dgm:else name="Name170">
                          <dgm:alg type="tx">
                            <dgm:param type="txAnchorVert" val="t"/>
                            <dgm:param type="parTxLTRAlign" val="l"/>
                            <dgm:param type="parTxRTLAlign" val="l"/>
                          </dgm:alg>
                        </dgm:else>
                      </dgm:choose>
                    </dgm:if>
                    <dgm:else name="Name171">
                      <dgm:choose name="Name172">
                        <dgm:if name="Name173" axis="root des" ptType="all node" func="maxDepth" op="gt" val="1">
                          <dgm:alg type="tx">
                            <dgm:param type="txAnchorVert" val="b"/>
                            <dgm:param type="txAnchorVertCh" val="b"/>
                            <dgm:param type="parTxLTRAlign" val="l"/>
                            <dgm:param type="parTxRTLAlign" val="r"/>
                          </dgm:alg>
                        </dgm:if>
                        <dgm:else name="Name174">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75">
                    <dgm:if name="Name176" func="var" arg="dir" op="equ" val="norm">
                      <dgm:constrLst>
                        <dgm:constr type="rMarg"/>
                        <dgm:constr type="tMarg"/>
                        <dgm:constr type="bMarg"/>
                      </dgm:constrLst>
                    </dgm:if>
                    <dgm:else name="Name177">
                      <dgm:constrLst>
                        <dgm:constr type="lMarg"/>
                        <dgm:constr type="tMarg"/>
                        <dgm:constr type="bMarg"/>
                      </dgm:constrLst>
                    </dgm:else>
                  </dgm:choose>
                  <dgm:ruleLst>
                    <dgm:rule type="primFontSz" val="5" fact="NaN" max="NaN"/>
                  </dgm:ruleLst>
                </dgm:layoutNode>
              </dgm:forEach>
              <dgm:forEach name="Name178" axis="ch" ptType="node" st="4" cnt="1">
                <dgm:layoutNode name="bullet5d" styleLbl="node1">
                  <dgm:alg type="sp"/>
                  <dgm:shape xmlns:r="http://schemas.openxmlformats.org/officeDocument/2006/relationships" type="ellipse" r:blip="">
                    <dgm:adjLst/>
                  </dgm:shape>
                  <dgm:presOf/>
                  <dgm:constrLst/>
                  <dgm:ruleLst/>
                </dgm:layoutNode>
                <dgm:layoutNode name="textBox5d" styleLbl="revTx">
                  <dgm:varLst>
                    <dgm:bulletEnabled val="1"/>
                  </dgm:varLst>
                  <dgm:choose name="Name179">
                    <dgm:if name="Name180" func="var" arg="dir" op="equ" val="norm">
                      <dgm:choose name="Name181">
                        <dgm:if name="Name182" axis="root des" ptType="all node" func="maxDepth" op="gt" val="1">
                          <dgm:alg type="tx">
                            <dgm:param type="txAnchorVert" val="t"/>
                            <dgm:param type="parTxLTRAlign" val="l"/>
                            <dgm:param type="parTxRTLAlign" val="r"/>
                          </dgm:alg>
                        </dgm:if>
                        <dgm:else name="Name183">
                          <dgm:alg type="tx">
                            <dgm:param type="txAnchorVert" val="t"/>
                            <dgm:param type="parTxLTRAlign" val="l"/>
                            <dgm:param type="parTxRTLAlign" val="l"/>
                          </dgm:alg>
                        </dgm:else>
                      </dgm:choose>
                    </dgm:if>
                    <dgm:else name="Name184">
                      <dgm:choose name="Name185">
                        <dgm:if name="Name186" axis="root des" ptType="all node" func="maxDepth" op="gt" val="1">
                          <dgm:alg type="tx">
                            <dgm:param type="txAnchorVert" val="b"/>
                            <dgm:param type="txAnchorVertCh" val="b"/>
                            <dgm:param type="parTxLTRAlign" val="l"/>
                            <dgm:param type="parTxRTLAlign" val="r"/>
                          </dgm:alg>
                        </dgm:if>
                        <dgm:else name="Name187">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88">
                    <dgm:if name="Name189" func="var" arg="dir" op="equ" val="norm">
                      <dgm:constrLst>
                        <dgm:constr type="rMarg"/>
                        <dgm:constr type="tMarg"/>
                        <dgm:constr type="bMarg"/>
                      </dgm:constrLst>
                    </dgm:if>
                    <dgm:else name="Name190">
                      <dgm:constrLst>
                        <dgm:constr type="lMarg"/>
                        <dgm:constr type="tMarg"/>
                        <dgm:constr type="bMarg"/>
                      </dgm:constrLst>
                    </dgm:else>
                  </dgm:choose>
                  <dgm:ruleLst>
                    <dgm:rule type="primFontSz" val="5" fact="NaN" max="NaN"/>
                  </dgm:ruleLst>
                </dgm:layoutNode>
              </dgm:forEach>
              <dgm:forEach name="Name191" axis="ch" ptType="node" st="5" cnt="1">
                <dgm:layoutNode name="bullet5e" styleLbl="node1">
                  <dgm:alg type="sp"/>
                  <dgm:shape xmlns:r="http://schemas.openxmlformats.org/officeDocument/2006/relationships" type="ellipse" r:blip="">
                    <dgm:adjLst/>
                  </dgm:shape>
                  <dgm:presOf/>
                  <dgm:constrLst/>
                  <dgm:ruleLst/>
                </dgm:layoutNode>
                <dgm:layoutNode name="textBox5e" styleLbl="revTx">
                  <dgm:varLst>
                    <dgm:bulletEnabled val="1"/>
                  </dgm:varLst>
                  <dgm:choose name="Name192">
                    <dgm:if name="Name193" func="var" arg="dir" op="equ" val="norm">
                      <dgm:choose name="Name194">
                        <dgm:if name="Name195" axis="root des" ptType="all node" func="maxDepth" op="gt" val="1">
                          <dgm:alg type="tx">
                            <dgm:param type="txAnchorVert" val="t"/>
                            <dgm:param type="parTxLTRAlign" val="l"/>
                            <dgm:param type="parTxRTLAlign" val="r"/>
                          </dgm:alg>
                        </dgm:if>
                        <dgm:else name="Name196">
                          <dgm:alg type="tx">
                            <dgm:param type="txAnchorVert" val="t"/>
                            <dgm:param type="parTxLTRAlign" val="l"/>
                            <dgm:param type="parTxRTLAlign" val="l"/>
                          </dgm:alg>
                        </dgm:else>
                      </dgm:choose>
                    </dgm:if>
                    <dgm:else name="Name197">
                      <dgm:choose name="Name198">
                        <dgm:if name="Name199" axis="root des" ptType="all node" func="maxDepth" op="gt" val="1">
                          <dgm:alg type="tx">
                            <dgm:param type="txAnchorVert" val="b"/>
                            <dgm:param type="txAnchorVertCh" val="b"/>
                            <dgm:param type="parTxLTRAlign" val="l"/>
                            <dgm:param type="parTxRTLAlign" val="r"/>
                          </dgm:alg>
                        </dgm:if>
                        <dgm:else name="Name200">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201">
                    <dgm:if name="Name202" func="var" arg="dir" op="equ" val="norm">
                      <dgm:constrLst>
                        <dgm:constr type="rMarg"/>
                        <dgm:constr type="tMarg"/>
                        <dgm:constr type="bMarg"/>
                      </dgm:constrLst>
                    </dgm:if>
                    <dgm:else name="Name203">
                      <dgm:constrLst>
                        <dgm:constr type="lMarg"/>
                        <dgm:constr type="tMarg"/>
                        <dgm:constr type="bMarg"/>
                      </dgm:constrLst>
                    </dgm:else>
                  </dgm:choose>
                  <dgm:ruleLst>
                    <dgm:rule type="primFontSz" val="5" fact="NaN" max="NaN"/>
                  </dgm:ruleLst>
                </dgm:layoutNode>
              </dgm:forEach>
            </dgm:layoutNode>
          </dgm:else>
        </dgm:choose>
      </dgm:if>
      <dgm:else name="Name204"/>
    </dgm:choose>
  </dgm:layoutNode>
</dgm:layoutDef>
</file>

<file path=ppt/diagrams/quickStyle1.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1" Type="http://schemas.openxmlformats.org/officeDocument/2006/relationships/image" Target="../media/image5.png"/></Relationships>
</file>

<file path=ppt/drawings/_rels/vmlDrawing2.vml.rels><?xml version="1.0" encoding="UTF-8" standalone="yes"?>
<Relationships xmlns="http://schemas.openxmlformats.org/package/2006/relationships"><Relationship Id="rId1" Type="http://schemas.openxmlformats.org/officeDocument/2006/relationships/image" Target="../media/image6.png"/></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9.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3285F67-CBE8-4155-9E2A-FCBD6B746209}" type="datetimeFigureOut">
              <a:rPr lang="en-US" smtClean="0"/>
              <a:t>12/29/2018</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FB0620A-F573-494A-984C-B457C16A38B3}" type="slidenum">
              <a:rPr lang="en-US" smtClean="0"/>
              <a:t>‹#›</a:t>
            </a:fld>
            <a:endParaRPr lang="en-US"/>
          </a:p>
        </p:txBody>
      </p:sp>
    </p:spTree>
    <p:extLst>
      <p:ext uri="{BB962C8B-B14F-4D97-AF65-F5344CB8AC3E}">
        <p14:creationId xmlns:p14="http://schemas.microsoft.com/office/powerpoint/2010/main" val="404965075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6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FB0620A-F573-494A-984C-B457C16A38B3}" type="slidenum">
              <a:rPr lang="en-US" smtClean="0"/>
              <a:t>59</a:t>
            </a:fld>
            <a:endParaRPr lang="en-US"/>
          </a:p>
        </p:txBody>
      </p:sp>
    </p:spTree>
    <p:extLst>
      <p:ext uri="{BB962C8B-B14F-4D97-AF65-F5344CB8AC3E}">
        <p14:creationId xmlns:p14="http://schemas.microsoft.com/office/powerpoint/2010/main" val="192211811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FB0620A-F573-494A-984C-B457C16A38B3}" type="slidenum">
              <a:rPr lang="en-US" smtClean="0"/>
              <a:t>60</a:t>
            </a:fld>
            <a:endParaRPr lang="en-US"/>
          </a:p>
        </p:txBody>
      </p:sp>
    </p:spTree>
    <p:extLst>
      <p:ext uri="{BB962C8B-B14F-4D97-AF65-F5344CB8AC3E}">
        <p14:creationId xmlns:p14="http://schemas.microsoft.com/office/powerpoint/2010/main" val="192211811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FB0620A-F573-494A-984C-B457C16A38B3}" type="slidenum">
              <a:rPr lang="en-US" smtClean="0"/>
              <a:t>80</a:t>
            </a:fld>
            <a:endParaRPr lang="en-US"/>
          </a:p>
        </p:txBody>
      </p:sp>
    </p:spTree>
    <p:extLst>
      <p:ext uri="{BB962C8B-B14F-4D97-AF65-F5344CB8AC3E}">
        <p14:creationId xmlns:p14="http://schemas.microsoft.com/office/powerpoint/2010/main" val="195935794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FB0620A-F573-494A-984C-B457C16A38B3}" type="slidenum">
              <a:rPr lang="en-US" smtClean="0"/>
              <a:t>164</a:t>
            </a:fld>
            <a:endParaRPr lang="en-US"/>
          </a:p>
        </p:txBody>
      </p:sp>
    </p:spTree>
    <p:extLst>
      <p:ext uri="{BB962C8B-B14F-4D97-AF65-F5344CB8AC3E}">
        <p14:creationId xmlns:p14="http://schemas.microsoft.com/office/powerpoint/2010/main" val="290507225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9.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8.xml"/><Relationship Id="rId1" Type="http://schemas.openxmlformats.org/officeDocument/2006/relationships/vmlDrawing" Target="../drawings/vmlDrawing2.vml"/><Relationship Id="rId4" Type="http://schemas.openxmlformats.org/officeDocument/2006/relationships/image" Target="../media/image6.png"/></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fa-I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fa-IR"/>
          </a:p>
        </p:txBody>
      </p:sp>
      <p:sp>
        <p:nvSpPr>
          <p:cNvPr id="4" name="Date Placeholder 3"/>
          <p:cNvSpPr>
            <a:spLocks noGrp="1"/>
          </p:cNvSpPr>
          <p:nvPr>
            <p:ph type="dt" sz="half" idx="10"/>
          </p:nvPr>
        </p:nvSpPr>
        <p:spPr/>
        <p:txBody>
          <a:bodyPr/>
          <a:lstStyle>
            <a:lvl1pPr>
              <a:defRPr/>
            </a:lvl1pPr>
          </a:lstStyle>
          <a:p>
            <a:fld id="{1D8BD707-D9CF-40AE-B4C6-C98DA3205C09}" type="datetimeFigureOut">
              <a:rPr lang="en-US" smtClean="0"/>
              <a:pPr/>
              <a:t>12/29/2018</a:t>
            </a:fld>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B6F15528-21DE-4FAA-801E-634DDDAF4B2B}" type="slidenum">
              <a:rPr lang="en-US" smtClean="0"/>
              <a:pPr/>
              <a:t>‹#›</a:t>
            </a:fld>
            <a:endParaRPr lang="en-US"/>
          </a:p>
        </p:txBody>
      </p:sp>
    </p:spTree>
    <p:extLst>
      <p:ext uri="{BB962C8B-B14F-4D97-AF65-F5344CB8AC3E}">
        <p14:creationId xmlns:p14="http://schemas.microsoft.com/office/powerpoint/2010/main" val="123149879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fa-IR"/>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a-IR"/>
          </a:p>
        </p:txBody>
      </p:sp>
      <p:sp>
        <p:nvSpPr>
          <p:cNvPr id="4" name="Date Placeholder 3"/>
          <p:cNvSpPr>
            <a:spLocks noGrp="1"/>
          </p:cNvSpPr>
          <p:nvPr>
            <p:ph type="dt" sz="half" idx="10"/>
          </p:nvPr>
        </p:nvSpPr>
        <p:spPr/>
        <p:txBody>
          <a:bodyPr/>
          <a:lstStyle>
            <a:lvl1pPr>
              <a:defRPr/>
            </a:lvl1pPr>
          </a:lstStyle>
          <a:p>
            <a:fld id="{1D8BD707-D9CF-40AE-B4C6-C98DA3205C09}" type="datetimeFigureOut">
              <a:rPr lang="en-US" smtClean="0"/>
              <a:pPr/>
              <a:t>12/29/2018</a:t>
            </a:fld>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B6F15528-21DE-4FAA-801E-634DDDAF4B2B}" type="slidenum">
              <a:rPr lang="en-US" smtClean="0"/>
              <a:pPr/>
              <a:t>‹#›</a:t>
            </a:fld>
            <a:endParaRPr lang="en-US"/>
          </a:p>
        </p:txBody>
      </p:sp>
    </p:spTree>
    <p:extLst>
      <p:ext uri="{BB962C8B-B14F-4D97-AF65-F5344CB8AC3E}">
        <p14:creationId xmlns:p14="http://schemas.microsoft.com/office/powerpoint/2010/main" val="18806383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r">
              <a:defRPr sz="4000" b="1" cap="all"/>
            </a:lvl1pPr>
          </a:lstStyle>
          <a:p>
            <a:r>
              <a:rPr lang="en-US" smtClean="0"/>
              <a:t>Click to edit Master title style</a:t>
            </a:r>
            <a:endParaRPr lang="fa-I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fld id="{1D8BD707-D9CF-40AE-B4C6-C98DA3205C09}" type="datetimeFigureOut">
              <a:rPr lang="en-US" smtClean="0"/>
              <a:pPr/>
              <a:t>12/29/2018</a:t>
            </a:fld>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B6F15528-21DE-4FAA-801E-634DDDAF4B2B}" type="slidenum">
              <a:rPr lang="en-US" smtClean="0"/>
              <a:pPr/>
              <a:t>‹#›</a:t>
            </a:fld>
            <a:endParaRPr lang="en-US"/>
          </a:p>
        </p:txBody>
      </p:sp>
    </p:spTree>
    <p:extLst>
      <p:ext uri="{BB962C8B-B14F-4D97-AF65-F5344CB8AC3E}">
        <p14:creationId xmlns:p14="http://schemas.microsoft.com/office/powerpoint/2010/main" val="2786047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fa-I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a-I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a-IR"/>
          </a:p>
        </p:txBody>
      </p:sp>
      <p:sp>
        <p:nvSpPr>
          <p:cNvPr id="5" name="Date Placeholder 3"/>
          <p:cNvSpPr>
            <a:spLocks noGrp="1"/>
          </p:cNvSpPr>
          <p:nvPr>
            <p:ph type="dt" sz="half" idx="10"/>
          </p:nvPr>
        </p:nvSpPr>
        <p:spPr/>
        <p:txBody>
          <a:bodyPr/>
          <a:lstStyle>
            <a:lvl1pPr>
              <a:defRPr/>
            </a:lvl1pPr>
          </a:lstStyle>
          <a:p>
            <a:fld id="{1D8BD707-D9CF-40AE-B4C6-C98DA3205C09}" type="datetimeFigureOut">
              <a:rPr lang="en-US" smtClean="0"/>
              <a:pPr/>
              <a:t>12/29/2018</a:t>
            </a:fld>
            <a:endParaRPr lang="en-US"/>
          </a:p>
        </p:txBody>
      </p:sp>
      <p:sp>
        <p:nvSpPr>
          <p:cNvPr id="6" name="Footer Placeholder 4"/>
          <p:cNvSpPr>
            <a:spLocks noGrp="1"/>
          </p:cNvSpPr>
          <p:nvPr>
            <p:ph type="ftr" sz="quarter" idx="11"/>
          </p:nvPr>
        </p:nvSpPr>
        <p:spPr/>
        <p:txBody>
          <a:bodyPr/>
          <a:lstStyle>
            <a:lvl1pPr>
              <a:defRPr/>
            </a:lvl1pPr>
          </a:lstStyle>
          <a:p>
            <a:endParaRPr lang="en-US"/>
          </a:p>
        </p:txBody>
      </p:sp>
      <p:sp>
        <p:nvSpPr>
          <p:cNvPr id="7" name="Slide Number Placeholder 5"/>
          <p:cNvSpPr>
            <a:spLocks noGrp="1"/>
          </p:cNvSpPr>
          <p:nvPr>
            <p:ph type="sldNum" sz="quarter" idx="12"/>
          </p:nvPr>
        </p:nvSpPr>
        <p:spPr/>
        <p:txBody>
          <a:bodyPr/>
          <a:lstStyle>
            <a:lvl1pPr>
              <a:defRPr/>
            </a:lvl1pPr>
          </a:lstStyle>
          <a:p>
            <a:fld id="{B6F15528-21DE-4FAA-801E-634DDDAF4B2B}" type="slidenum">
              <a:rPr lang="en-US" smtClean="0"/>
              <a:pPr/>
              <a:t>‹#›</a:t>
            </a:fld>
            <a:endParaRPr lang="en-US"/>
          </a:p>
        </p:txBody>
      </p:sp>
    </p:spTree>
    <p:extLst>
      <p:ext uri="{BB962C8B-B14F-4D97-AF65-F5344CB8AC3E}">
        <p14:creationId xmlns:p14="http://schemas.microsoft.com/office/powerpoint/2010/main" val="113949020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fa-I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a-I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a-IR"/>
          </a:p>
        </p:txBody>
      </p:sp>
      <p:sp>
        <p:nvSpPr>
          <p:cNvPr id="7" name="Date Placeholder 3"/>
          <p:cNvSpPr>
            <a:spLocks noGrp="1"/>
          </p:cNvSpPr>
          <p:nvPr>
            <p:ph type="dt" sz="half" idx="10"/>
          </p:nvPr>
        </p:nvSpPr>
        <p:spPr/>
        <p:txBody>
          <a:bodyPr/>
          <a:lstStyle>
            <a:lvl1pPr>
              <a:defRPr/>
            </a:lvl1pPr>
          </a:lstStyle>
          <a:p>
            <a:fld id="{1D8BD707-D9CF-40AE-B4C6-C98DA3205C09}" type="datetimeFigureOut">
              <a:rPr lang="en-US" smtClean="0"/>
              <a:pPr/>
              <a:t>12/29/2018</a:t>
            </a:fld>
            <a:endParaRPr lang="en-US"/>
          </a:p>
        </p:txBody>
      </p:sp>
      <p:sp>
        <p:nvSpPr>
          <p:cNvPr id="8" name="Footer Placeholder 4"/>
          <p:cNvSpPr>
            <a:spLocks noGrp="1"/>
          </p:cNvSpPr>
          <p:nvPr>
            <p:ph type="ftr" sz="quarter" idx="11"/>
          </p:nvPr>
        </p:nvSpPr>
        <p:spPr/>
        <p:txBody>
          <a:bodyPr/>
          <a:lstStyle>
            <a:lvl1pPr>
              <a:defRPr/>
            </a:lvl1pPr>
          </a:lstStyle>
          <a:p>
            <a:endParaRPr lang="en-US"/>
          </a:p>
        </p:txBody>
      </p:sp>
      <p:sp>
        <p:nvSpPr>
          <p:cNvPr id="9" name="Slide Number Placeholder 5"/>
          <p:cNvSpPr>
            <a:spLocks noGrp="1"/>
          </p:cNvSpPr>
          <p:nvPr>
            <p:ph type="sldNum" sz="quarter" idx="12"/>
          </p:nvPr>
        </p:nvSpPr>
        <p:spPr/>
        <p:txBody>
          <a:bodyPr/>
          <a:lstStyle>
            <a:lvl1pPr>
              <a:defRPr/>
            </a:lvl1pPr>
          </a:lstStyle>
          <a:p>
            <a:fld id="{B6F15528-21DE-4FAA-801E-634DDDAF4B2B}" type="slidenum">
              <a:rPr lang="en-US" smtClean="0"/>
              <a:pPr/>
              <a:t>‹#›</a:t>
            </a:fld>
            <a:endParaRPr lang="en-US"/>
          </a:p>
        </p:txBody>
      </p:sp>
    </p:spTree>
    <p:extLst>
      <p:ext uri="{BB962C8B-B14F-4D97-AF65-F5344CB8AC3E}">
        <p14:creationId xmlns:p14="http://schemas.microsoft.com/office/powerpoint/2010/main" val="81301129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fa-IR"/>
          </a:p>
        </p:txBody>
      </p:sp>
      <p:sp>
        <p:nvSpPr>
          <p:cNvPr id="3" name="Date Placeholder 3"/>
          <p:cNvSpPr>
            <a:spLocks noGrp="1"/>
          </p:cNvSpPr>
          <p:nvPr>
            <p:ph type="dt" sz="half" idx="10"/>
          </p:nvPr>
        </p:nvSpPr>
        <p:spPr/>
        <p:txBody>
          <a:bodyPr/>
          <a:lstStyle>
            <a:lvl1pPr>
              <a:defRPr/>
            </a:lvl1pPr>
          </a:lstStyle>
          <a:p>
            <a:fld id="{1D8BD707-D9CF-40AE-B4C6-C98DA3205C09}" type="datetimeFigureOut">
              <a:rPr lang="en-US" smtClean="0"/>
              <a:pPr/>
              <a:t>12/29/2018</a:t>
            </a:fld>
            <a:endParaRPr lang="en-US"/>
          </a:p>
        </p:txBody>
      </p:sp>
      <p:sp>
        <p:nvSpPr>
          <p:cNvPr id="4" name="Footer Placeholder 4"/>
          <p:cNvSpPr>
            <a:spLocks noGrp="1"/>
          </p:cNvSpPr>
          <p:nvPr>
            <p:ph type="ftr" sz="quarter" idx="11"/>
          </p:nvPr>
        </p:nvSpPr>
        <p:spPr/>
        <p:txBody>
          <a:bodyPr/>
          <a:lstStyle>
            <a:lvl1pPr>
              <a:defRPr/>
            </a:lvl1pPr>
          </a:lstStyle>
          <a:p>
            <a:endParaRPr lang="en-US"/>
          </a:p>
        </p:txBody>
      </p:sp>
      <p:sp>
        <p:nvSpPr>
          <p:cNvPr id="5" name="Slide Number Placeholder 5"/>
          <p:cNvSpPr>
            <a:spLocks noGrp="1"/>
          </p:cNvSpPr>
          <p:nvPr>
            <p:ph type="sldNum" sz="quarter" idx="12"/>
          </p:nvPr>
        </p:nvSpPr>
        <p:spPr/>
        <p:txBody>
          <a:bodyPr/>
          <a:lstStyle>
            <a:lvl1pPr>
              <a:defRPr/>
            </a:lvl1pPr>
          </a:lstStyle>
          <a:p>
            <a:fld id="{B6F15528-21DE-4FAA-801E-634DDDAF4B2B}" type="slidenum">
              <a:rPr lang="en-US" smtClean="0"/>
              <a:pPr/>
              <a:t>‹#›</a:t>
            </a:fld>
            <a:endParaRPr lang="en-US"/>
          </a:p>
        </p:txBody>
      </p:sp>
    </p:spTree>
    <p:extLst>
      <p:ext uri="{BB962C8B-B14F-4D97-AF65-F5344CB8AC3E}">
        <p14:creationId xmlns:p14="http://schemas.microsoft.com/office/powerpoint/2010/main" val="192865510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fld id="{1D8BD707-D9CF-40AE-B4C6-C98DA3205C09}" type="datetimeFigureOut">
              <a:rPr lang="en-US" smtClean="0"/>
              <a:pPr/>
              <a:t>12/29/2018</a:t>
            </a:fld>
            <a:endParaRPr lang="en-US"/>
          </a:p>
        </p:txBody>
      </p:sp>
      <p:sp>
        <p:nvSpPr>
          <p:cNvPr id="3" name="Footer Placeholder 4"/>
          <p:cNvSpPr>
            <a:spLocks noGrp="1"/>
          </p:cNvSpPr>
          <p:nvPr>
            <p:ph type="ftr" sz="quarter" idx="11"/>
          </p:nvPr>
        </p:nvSpPr>
        <p:spPr/>
        <p:txBody>
          <a:bodyPr/>
          <a:lstStyle>
            <a:lvl1pPr>
              <a:defRPr/>
            </a:lvl1pPr>
          </a:lstStyle>
          <a:p>
            <a:endParaRPr lang="en-US"/>
          </a:p>
        </p:txBody>
      </p:sp>
      <p:sp>
        <p:nvSpPr>
          <p:cNvPr id="4" name="Slide Number Placeholder 5"/>
          <p:cNvSpPr>
            <a:spLocks noGrp="1"/>
          </p:cNvSpPr>
          <p:nvPr>
            <p:ph type="sldNum" sz="quarter" idx="12"/>
          </p:nvPr>
        </p:nvSpPr>
        <p:spPr/>
        <p:txBody>
          <a:bodyPr/>
          <a:lstStyle>
            <a:lvl1pPr>
              <a:defRPr/>
            </a:lvl1pPr>
          </a:lstStyle>
          <a:p>
            <a:fld id="{B6F15528-21DE-4FAA-801E-634DDDAF4B2B}" type="slidenum">
              <a:rPr lang="en-US" smtClean="0"/>
              <a:pPr/>
              <a:t>‹#›</a:t>
            </a:fld>
            <a:endParaRPr lang="en-US"/>
          </a:p>
        </p:txBody>
      </p:sp>
    </p:spTree>
    <p:extLst>
      <p:ext uri="{BB962C8B-B14F-4D97-AF65-F5344CB8AC3E}">
        <p14:creationId xmlns:p14="http://schemas.microsoft.com/office/powerpoint/2010/main" val="367636966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r">
              <a:defRPr sz="2000" b="1"/>
            </a:lvl1pPr>
          </a:lstStyle>
          <a:p>
            <a:r>
              <a:rPr lang="en-US" smtClean="0"/>
              <a:t>Click to edit Master title style</a:t>
            </a:r>
            <a:endParaRPr lang="fa-I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a-I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fld id="{1D8BD707-D9CF-40AE-B4C6-C98DA3205C09}" type="datetimeFigureOut">
              <a:rPr lang="en-US" smtClean="0"/>
              <a:pPr/>
              <a:t>12/29/2018</a:t>
            </a:fld>
            <a:endParaRPr lang="en-US"/>
          </a:p>
        </p:txBody>
      </p:sp>
      <p:sp>
        <p:nvSpPr>
          <p:cNvPr id="6" name="Footer Placeholder 4"/>
          <p:cNvSpPr>
            <a:spLocks noGrp="1"/>
          </p:cNvSpPr>
          <p:nvPr>
            <p:ph type="ftr" sz="quarter" idx="11"/>
          </p:nvPr>
        </p:nvSpPr>
        <p:spPr/>
        <p:txBody>
          <a:bodyPr/>
          <a:lstStyle>
            <a:lvl1pPr>
              <a:defRPr/>
            </a:lvl1pPr>
          </a:lstStyle>
          <a:p>
            <a:endParaRPr lang="en-US"/>
          </a:p>
        </p:txBody>
      </p:sp>
      <p:sp>
        <p:nvSpPr>
          <p:cNvPr id="7" name="Slide Number Placeholder 5"/>
          <p:cNvSpPr>
            <a:spLocks noGrp="1"/>
          </p:cNvSpPr>
          <p:nvPr>
            <p:ph type="sldNum" sz="quarter" idx="12"/>
          </p:nvPr>
        </p:nvSpPr>
        <p:spPr/>
        <p:txBody>
          <a:bodyPr/>
          <a:lstStyle>
            <a:lvl1pPr>
              <a:defRPr/>
            </a:lvl1pPr>
          </a:lstStyle>
          <a:p>
            <a:fld id="{B6F15528-21DE-4FAA-801E-634DDDAF4B2B}" type="slidenum">
              <a:rPr lang="en-US" smtClean="0"/>
              <a:pPr/>
              <a:t>‹#›</a:t>
            </a:fld>
            <a:endParaRPr lang="en-US"/>
          </a:p>
        </p:txBody>
      </p:sp>
    </p:spTree>
    <p:extLst>
      <p:ext uri="{BB962C8B-B14F-4D97-AF65-F5344CB8AC3E}">
        <p14:creationId xmlns:p14="http://schemas.microsoft.com/office/powerpoint/2010/main" val="97044169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r">
              <a:defRPr sz="2000" b="1"/>
            </a:lvl1pPr>
          </a:lstStyle>
          <a:p>
            <a:r>
              <a:rPr lang="en-US" smtClean="0"/>
              <a:t>Click to edit Master title style</a:t>
            </a:r>
            <a:endParaRPr lang="fa-IR"/>
          </a:p>
        </p:txBody>
      </p:sp>
      <p:sp>
        <p:nvSpPr>
          <p:cNvPr id="3" name="Picture Placeholder 2"/>
          <p:cNvSpPr>
            <a:spLocks noGrp="1"/>
          </p:cNvSpPr>
          <p:nvPr>
            <p:ph type="pic" idx="1"/>
          </p:nvPr>
        </p:nvSpPr>
        <p:spPr>
          <a:xfrm>
            <a:off x="1792288" y="612775"/>
            <a:ext cx="5486400" cy="4114800"/>
          </a:xfrm>
        </p:spPr>
        <p:txBody>
          <a:bodyPr rtlCol="1">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endParaRPr lang="fa-IR"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fld id="{1D8BD707-D9CF-40AE-B4C6-C98DA3205C09}" type="datetimeFigureOut">
              <a:rPr lang="en-US" smtClean="0"/>
              <a:pPr/>
              <a:t>12/29/2018</a:t>
            </a:fld>
            <a:endParaRPr lang="en-US"/>
          </a:p>
        </p:txBody>
      </p:sp>
      <p:sp>
        <p:nvSpPr>
          <p:cNvPr id="6" name="Footer Placeholder 4"/>
          <p:cNvSpPr>
            <a:spLocks noGrp="1"/>
          </p:cNvSpPr>
          <p:nvPr>
            <p:ph type="ftr" sz="quarter" idx="11"/>
          </p:nvPr>
        </p:nvSpPr>
        <p:spPr/>
        <p:txBody>
          <a:bodyPr/>
          <a:lstStyle>
            <a:lvl1pPr>
              <a:defRPr/>
            </a:lvl1pPr>
          </a:lstStyle>
          <a:p>
            <a:endParaRPr lang="en-US"/>
          </a:p>
        </p:txBody>
      </p:sp>
      <p:sp>
        <p:nvSpPr>
          <p:cNvPr id="7" name="Slide Number Placeholder 5"/>
          <p:cNvSpPr>
            <a:spLocks noGrp="1"/>
          </p:cNvSpPr>
          <p:nvPr>
            <p:ph type="sldNum" sz="quarter" idx="12"/>
          </p:nvPr>
        </p:nvSpPr>
        <p:spPr/>
        <p:txBody>
          <a:bodyPr/>
          <a:lstStyle>
            <a:lvl1pPr>
              <a:defRPr/>
            </a:lvl1pPr>
          </a:lstStyle>
          <a:p>
            <a:fld id="{B6F15528-21DE-4FAA-801E-634DDDAF4B2B}" type="slidenum">
              <a:rPr lang="en-US" smtClean="0"/>
              <a:pPr/>
              <a:t>‹#›</a:t>
            </a:fld>
            <a:endParaRPr lang="en-US"/>
          </a:p>
        </p:txBody>
      </p:sp>
    </p:spTree>
    <p:extLst>
      <p:ext uri="{BB962C8B-B14F-4D97-AF65-F5344CB8AC3E}">
        <p14:creationId xmlns:p14="http://schemas.microsoft.com/office/powerpoint/2010/main" val="372050366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fa-IR"/>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a-IR"/>
          </a:p>
        </p:txBody>
      </p:sp>
      <p:sp>
        <p:nvSpPr>
          <p:cNvPr id="4" name="Date Placeholder 3"/>
          <p:cNvSpPr>
            <a:spLocks noGrp="1"/>
          </p:cNvSpPr>
          <p:nvPr>
            <p:ph type="dt" sz="half" idx="10"/>
          </p:nvPr>
        </p:nvSpPr>
        <p:spPr/>
        <p:txBody>
          <a:bodyPr/>
          <a:lstStyle>
            <a:lvl1pPr>
              <a:defRPr/>
            </a:lvl1pPr>
          </a:lstStyle>
          <a:p>
            <a:fld id="{1D8BD707-D9CF-40AE-B4C6-C98DA3205C09}" type="datetimeFigureOut">
              <a:rPr lang="en-US" smtClean="0"/>
              <a:pPr/>
              <a:t>12/29/2018</a:t>
            </a:fld>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B6F15528-21DE-4FAA-801E-634DDDAF4B2B}" type="slidenum">
              <a:rPr lang="en-US" smtClean="0"/>
              <a:pPr/>
              <a:t>‹#›</a:t>
            </a:fld>
            <a:endParaRPr lang="en-US"/>
          </a:p>
        </p:txBody>
      </p:sp>
    </p:spTree>
    <p:extLst>
      <p:ext uri="{BB962C8B-B14F-4D97-AF65-F5344CB8AC3E}">
        <p14:creationId xmlns:p14="http://schemas.microsoft.com/office/powerpoint/2010/main" val="146087891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fa-I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a-IR"/>
          </a:p>
        </p:txBody>
      </p:sp>
      <p:sp>
        <p:nvSpPr>
          <p:cNvPr id="4" name="Date Placeholder 3"/>
          <p:cNvSpPr>
            <a:spLocks noGrp="1"/>
          </p:cNvSpPr>
          <p:nvPr>
            <p:ph type="dt" sz="half" idx="10"/>
          </p:nvPr>
        </p:nvSpPr>
        <p:spPr/>
        <p:txBody>
          <a:bodyPr/>
          <a:lstStyle>
            <a:lvl1pPr>
              <a:defRPr/>
            </a:lvl1pPr>
          </a:lstStyle>
          <a:p>
            <a:fld id="{1D8BD707-D9CF-40AE-B4C6-C98DA3205C09}" type="datetimeFigureOut">
              <a:rPr lang="en-US" smtClean="0"/>
              <a:pPr/>
              <a:t>12/29/2018</a:t>
            </a:fld>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B6F15528-21DE-4FAA-801E-634DDDAF4B2B}" type="slidenum">
              <a:rPr lang="en-US" smtClean="0"/>
              <a:pPr/>
              <a:t>‹#›</a:t>
            </a:fld>
            <a:endParaRPr lang="en-US"/>
          </a:p>
        </p:txBody>
      </p:sp>
    </p:spTree>
    <p:extLst>
      <p:ext uri="{BB962C8B-B14F-4D97-AF65-F5344CB8AC3E}">
        <p14:creationId xmlns:p14="http://schemas.microsoft.com/office/powerpoint/2010/main" val="348313436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cxnSp>
        <p:nvCxnSpPr>
          <p:cNvPr id="4" name="Straight Connector 3"/>
          <p:cNvCxnSpPr/>
          <p:nvPr/>
        </p:nvCxnSpPr>
        <p:spPr>
          <a:xfrm>
            <a:off x="685800" y="3398838"/>
            <a:ext cx="7848600" cy="1587"/>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ctrTitle"/>
          </p:nvPr>
        </p:nvSpPr>
        <p:spPr>
          <a:xfrm>
            <a:off x="685800" y="1371600"/>
            <a:ext cx="7848600" cy="1927225"/>
          </a:xfrm>
        </p:spPr>
        <p:txBody>
          <a:bodyPr anchor="b">
            <a:noAutofit/>
          </a:bodyPr>
          <a:lstStyle>
            <a:lvl1pPr>
              <a:defRPr sz="5400" cap="all" baseline="0"/>
            </a:lvl1pPr>
          </a:lstStyle>
          <a:p>
            <a:r>
              <a:rPr lang="en-US" smtClean="0"/>
              <a:t>Click to edit Master title style</a:t>
            </a:r>
            <a:endParaRPr lang="en-US" dirty="0"/>
          </a:p>
        </p:txBody>
      </p:sp>
      <p:sp>
        <p:nvSpPr>
          <p:cNvPr id="3" name="Subtitle 2"/>
          <p:cNvSpPr>
            <a:spLocks noGrp="1"/>
          </p:cNvSpPr>
          <p:nvPr>
            <p:ph type="subTitle" idx="1"/>
          </p:nvPr>
        </p:nvSpPr>
        <p:spPr>
          <a:xfrm>
            <a:off x="685800" y="3505200"/>
            <a:ext cx="6400800" cy="1752600"/>
          </a:xfrm>
        </p:spPr>
        <p:txBody>
          <a:bodyPr/>
          <a:lstStyle>
            <a:lvl1pPr marL="0" indent="0" algn="l">
              <a:buNone/>
              <a:defRPr>
                <a:solidFill>
                  <a:schemeClr val="tx1">
                    <a:lumMod val="75000"/>
                    <a:lumOff val="2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5" name="Date Placeholder 3"/>
          <p:cNvSpPr>
            <a:spLocks noGrp="1"/>
          </p:cNvSpPr>
          <p:nvPr>
            <p:ph type="dt" sz="half" idx="10"/>
          </p:nvPr>
        </p:nvSpPr>
        <p:spPr/>
        <p:txBody>
          <a:bodyPr/>
          <a:lstStyle>
            <a:lvl1pPr>
              <a:defRPr/>
            </a:lvl1pPr>
          </a:lstStyle>
          <a:p>
            <a:pPr>
              <a:defRPr/>
            </a:pPr>
            <a:fld id="{C0809CE3-6D72-4BF5-A70E-B5F31E614DA0}" type="datetimeFigureOut">
              <a:rPr lang="fa-IR"/>
              <a:pPr>
                <a:defRPr/>
              </a:pPr>
              <a:t>04/21/1440</a:t>
            </a:fld>
            <a:endParaRPr lang="fa-IR"/>
          </a:p>
        </p:txBody>
      </p:sp>
      <p:sp>
        <p:nvSpPr>
          <p:cNvPr id="6" name="Footer Placeholder 4"/>
          <p:cNvSpPr>
            <a:spLocks noGrp="1"/>
          </p:cNvSpPr>
          <p:nvPr>
            <p:ph type="ftr" sz="quarter" idx="11"/>
          </p:nvPr>
        </p:nvSpPr>
        <p:spPr/>
        <p:txBody>
          <a:bodyPr/>
          <a:lstStyle>
            <a:lvl1pPr>
              <a:defRPr/>
            </a:lvl1pPr>
          </a:lstStyle>
          <a:p>
            <a:pPr>
              <a:defRPr/>
            </a:pPr>
            <a:endParaRPr lang="fa-IR"/>
          </a:p>
        </p:txBody>
      </p:sp>
      <p:sp>
        <p:nvSpPr>
          <p:cNvPr id="7" name="Slide Number Placeholder 5"/>
          <p:cNvSpPr>
            <a:spLocks noGrp="1"/>
          </p:cNvSpPr>
          <p:nvPr>
            <p:ph type="sldNum" sz="quarter" idx="12"/>
          </p:nvPr>
        </p:nvSpPr>
        <p:spPr/>
        <p:txBody>
          <a:bodyPr/>
          <a:lstStyle>
            <a:lvl1pPr>
              <a:defRPr/>
            </a:lvl1pPr>
          </a:lstStyle>
          <a:p>
            <a:pPr>
              <a:defRPr/>
            </a:pPr>
            <a:fld id="{8EF22DC4-7427-4E38-94E0-7F474CC43D1F}" type="slidenum">
              <a:rPr lang="fa-IR"/>
              <a:pPr>
                <a:defRPr/>
              </a:pPr>
              <a:t>‹#›</a:t>
            </a:fld>
            <a:endParaRPr lang="fa-IR"/>
          </a:p>
        </p:txBody>
      </p:sp>
    </p:spTree>
    <p:extLst>
      <p:ext uri="{BB962C8B-B14F-4D97-AF65-F5344CB8AC3E}">
        <p14:creationId xmlns:p14="http://schemas.microsoft.com/office/powerpoint/2010/main" val="245445721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6F9D9121-EC78-4DE3-ADCD-9AE902FB91F2}" type="datetimeFigureOut">
              <a:rPr lang="fa-IR"/>
              <a:pPr>
                <a:defRPr/>
              </a:pPr>
              <a:t>04/21/1440</a:t>
            </a:fld>
            <a:endParaRPr lang="fa-IR"/>
          </a:p>
        </p:txBody>
      </p:sp>
      <p:sp>
        <p:nvSpPr>
          <p:cNvPr id="5" name="Footer Placeholder 4"/>
          <p:cNvSpPr>
            <a:spLocks noGrp="1"/>
          </p:cNvSpPr>
          <p:nvPr>
            <p:ph type="ftr" sz="quarter" idx="11"/>
          </p:nvPr>
        </p:nvSpPr>
        <p:spPr/>
        <p:txBody>
          <a:bodyPr/>
          <a:lstStyle>
            <a:lvl1pPr>
              <a:defRPr/>
            </a:lvl1pPr>
          </a:lstStyle>
          <a:p>
            <a:pPr>
              <a:defRPr/>
            </a:pPr>
            <a:endParaRPr lang="fa-IR"/>
          </a:p>
        </p:txBody>
      </p:sp>
      <p:sp>
        <p:nvSpPr>
          <p:cNvPr id="6" name="Slide Number Placeholder 5"/>
          <p:cNvSpPr>
            <a:spLocks noGrp="1"/>
          </p:cNvSpPr>
          <p:nvPr>
            <p:ph type="sldNum" sz="quarter" idx="12"/>
          </p:nvPr>
        </p:nvSpPr>
        <p:spPr/>
        <p:txBody>
          <a:bodyPr/>
          <a:lstStyle>
            <a:lvl1pPr>
              <a:defRPr/>
            </a:lvl1pPr>
          </a:lstStyle>
          <a:p>
            <a:pPr>
              <a:defRPr/>
            </a:pPr>
            <a:fld id="{7DFBBCD0-5029-46C3-9EEF-A53377FB42F9}" type="slidenum">
              <a:rPr lang="fa-IR"/>
              <a:pPr>
                <a:defRPr/>
              </a:pPr>
              <a:t>‹#›</a:t>
            </a:fld>
            <a:endParaRPr lang="fa-IR"/>
          </a:p>
        </p:txBody>
      </p:sp>
    </p:spTree>
    <p:extLst>
      <p:ext uri="{BB962C8B-B14F-4D97-AF65-F5344CB8AC3E}">
        <p14:creationId xmlns:p14="http://schemas.microsoft.com/office/powerpoint/2010/main" val="345727678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cxnSp>
        <p:nvCxnSpPr>
          <p:cNvPr id="4" name="Straight Connector 3"/>
          <p:cNvCxnSpPr/>
          <p:nvPr/>
        </p:nvCxnSpPr>
        <p:spPr>
          <a:xfrm>
            <a:off x="731838" y="4598988"/>
            <a:ext cx="7848600" cy="1587"/>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722313" y="2362200"/>
            <a:ext cx="7772400" cy="2200275"/>
          </a:xfrm>
        </p:spPr>
        <p:txBody>
          <a:bodyPr anchor="b"/>
          <a:lstStyle>
            <a:lvl1pPr algn="l">
              <a:defRPr sz="4800" b="0" cap="all"/>
            </a:lvl1pPr>
          </a:lstStyle>
          <a:p>
            <a:r>
              <a:rPr lang="en-US" smtClean="0"/>
              <a:t>Click to edit Master title style</a:t>
            </a:r>
            <a:endParaRPr lang="en-US" dirty="0"/>
          </a:p>
        </p:txBody>
      </p:sp>
      <p:sp>
        <p:nvSpPr>
          <p:cNvPr id="3" name="Text Placeholder 2"/>
          <p:cNvSpPr>
            <a:spLocks noGrp="1"/>
          </p:cNvSpPr>
          <p:nvPr>
            <p:ph type="body" idx="1"/>
          </p:nvPr>
        </p:nvSpPr>
        <p:spPr>
          <a:xfrm>
            <a:off x="722313" y="4626864"/>
            <a:ext cx="7772400" cy="1500187"/>
          </a:xfrm>
        </p:spPr>
        <p:txBody>
          <a:bodyPr>
            <a:normAutofit/>
          </a:bodyPr>
          <a:lstStyle>
            <a:lvl1pPr marL="0" indent="0">
              <a:buNone/>
              <a:defRPr sz="24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A086F5C8-AF62-447E-977D-5FA5964B82CC}" type="datetimeFigureOut">
              <a:rPr lang="fa-IR"/>
              <a:pPr>
                <a:defRPr/>
              </a:pPr>
              <a:t>04/21/1440</a:t>
            </a:fld>
            <a:endParaRPr lang="fa-IR"/>
          </a:p>
        </p:txBody>
      </p:sp>
      <p:sp>
        <p:nvSpPr>
          <p:cNvPr id="6" name="Footer Placeholder 4"/>
          <p:cNvSpPr>
            <a:spLocks noGrp="1"/>
          </p:cNvSpPr>
          <p:nvPr>
            <p:ph type="ftr" sz="quarter" idx="11"/>
          </p:nvPr>
        </p:nvSpPr>
        <p:spPr/>
        <p:txBody>
          <a:bodyPr/>
          <a:lstStyle>
            <a:lvl1pPr>
              <a:defRPr/>
            </a:lvl1pPr>
          </a:lstStyle>
          <a:p>
            <a:pPr>
              <a:defRPr/>
            </a:pPr>
            <a:endParaRPr lang="fa-IR"/>
          </a:p>
        </p:txBody>
      </p:sp>
      <p:sp>
        <p:nvSpPr>
          <p:cNvPr id="7" name="Slide Number Placeholder 5"/>
          <p:cNvSpPr>
            <a:spLocks noGrp="1"/>
          </p:cNvSpPr>
          <p:nvPr>
            <p:ph type="sldNum" sz="quarter" idx="12"/>
          </p:nvPr>
        </p:nvSpPr>
        <p:spPr/>
        <p:txBody>
          <a:bodyPr/>
          <a:lstStyle>
            <a:lvl1pPr>
              <a:defRPr/>
            </a:lvl1pPr>
          </a:lstStyle>
          <a:p>
            <a:pPr>
              <a:defRPr/>
            </a:pPr>
            <a:fld id="{EE885530-B8F2-4005-AE61-FFF56EAFF09C}" type="slidenum">
              <a:rPr lang="fa-IR"/>
              <a:pPr>
                <a:defRPr/>
              </a:pPr>
              <a:t>‹#›</a:t>
            </a:fld>
            <a:endParaRPr lang="fa-IR"/>
          </a:p>
        </p:txBody>
      </p:sp>
    </p:spTree>
    <p:extLst>
      <p:ext uri="{BB962C8B-B14F-4D97-AF65-F5344CB8AC3E}">
        <p14:creationId xmlns:p14="http://schemas.microsoft.com/office/powerpoint/2010/main" val="332421572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73352"/>
            <a:ext cx="4038600" cy="471830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48200" y="1673352"/>
            <a:ext cx="4038600" cy="471830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3"/>
          <p:cNvSpPr>
            <a:spLocks noGrp="1"/>
          </p:cNvSpPr>
          <p:nvPr>
            <p:ph type="dt" sz="half" idx="10"/>
          </p:nvPr>
        </p:nvSpPr>
        <p:spPr/>
        <p:txBody>
          <a:bodyPr/>
          <a:lstStyle>
            <a:lvl1pPr>
              <a:defRPr/>
            </a:lvl1pPr>
          </a:lstStyle>
          <a:p>
            <a:pPr>
              <a:defRPr/>
            </a:pPr>
            <a:fld id="{EB4EF35B-E8A9-4B6C-B752-3CB292914F7A}" type="datetimeFigureOut">
              <a:rPr lang="fa-IR"/>
              <a:pPr>
                <a:defRPr/>
              </a:pPr>
              <a:t>04/21/1440</a:t>
            </a:fld>
            <a:endParaRPr lang="fa-IR"/>
          </a:p>
        </p:txBody>
      </p:sp>
      <p:sp>
        <p:nvSpPr>
          <p:cNvPr id="6" name="Footer Placeholder 4"/>
          <p:cNvSpPr>
            <a:spLocks noGrp="1"/>
          </p:cNvSpPr>
          <p:nvPr>
            <p:ph type="ftr" sz="quarter" idx="11"/>
          </p:nvPr>
        </p:nvSpPr>
        <p:spPr/>
        <p:txBody>
          <a:bodyPr/>
          <a:lstStyle>
            <a:lvl1pPr>
              <a:defRPr/>
            </a:lvl1pPr>
          </a:lstStyle>
          <a:p>
            <a:pPr>
              <a:defRPr/>
            </a:pPr>
            <a:endParaRPr lang="fa-IR"/>
          </a:p>
        </p:txBody>
      </p:sp>
      <p:sp>
        <p:nvSpPr>
          <p:cNvPr id="7" name="Slide Number Placeholder 5"/>
          <p:cNvSpPr>
            <a:spLocks noGrp="1"/>
          </p:cNvSpPr>
          <p:nvPr>
            <p:ph type="sldNum" sz="quarter" idx="12"/>
          </p:nvPr>
        </p:nvSpPr>
        <p:spPr/>
        <p:txBody>
          <a:bodyPr/>
          <a:lstStyle>
            <a:lvl1pPr>
              <a:defRPr/>
            </a:lvl1pPr>
          </a:lstStyle>
          <a:p>
            <a:pPr>
              <a:defRPr/>
            </a:pPr>
            <a:fld id="{3ED9B387-8FFB-45E5-B82D-19EF7A9F909E}" type="slidenum">
              <a:rPr lang="fa-IR"/>
              <a:pPr>
                <a:defRPr/>
              </a:pPr>
              <a:t>‹#›</a:t>
            </a:fld>
            <a:endParaRPr lang="fa-IR"/>
          </a:p>
        </p:txBody>
      </p:sp>
    </p:spTree>
    <p:extLst>
      <p:ext uri="{BB962C8B-B14F-4D97-AF65-F5344CB8AC3E}">
        <p14:creationId xmlns:p14="http://schemas.microsoft.com/office/powerpoint/2010/main" val="418084984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cxnSp>
        <p:nvCxnSpPr>
          <p:cNvPr id="7" name="Straight Connector 6"/>
          <p:cNvCxnSpPr/>
          <p:nvPr/>
        </p:nvCxnSpPr>
        <p:spPr>
          <a:xfrm rot="5400000">
            <a:off x="2218531" y="4045744"/>
            <a:ext cx="4708525" cy="1588"/>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457200" y="1676400"/>
            <a:ext cx="3931920" cy="639762"/>
          </a:xfrm>
          <a:noFill/>
          <a:ln>
            <a:noFill/>
          </a:ln>
          <a:effectLst/>
        </p:spPr>
        <p:style>
          <a:lnRef idx="3">
            <a:schemeClr val="lt1"/>
          </a:lnRef>
          <a:fillRef idx="1">
            <a:schemeClr val="accent2"/>
          </a:fillRef>
          <a:effectRef idx="1">
            <a:schemeClr val="accent2"/>
          </a:effectRef>
          <a:fontRef idx="none"/>
        </p:style>
        <p:txBody>
          <a:bodyPr anchor="ctr">
            <a:normAutofit/>
          </a:bodyPr>
          <a:lstStyle>
            <a:lvl1pPr marL="0" indent="0" algn="ctr">
              <a:buNone/>
              <a:defRPr sz="200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438400"/>
            <a:ext cx="393192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754880" y="1676400"/>
            <a:ext cx="3931920" cy="639762"/>
          </a:xfrm>
          <a:noFill/>
          <a:ln>
            <a:noFill/>
          </a:ln>
          <a:effectLst/>
        </p:spPr>
        <p:style>
          <a:lnRef idx="3">
            <a:schemeClr val="lt1"/>
          </a:lnRef>
          <a:fillRef idx="1">
            <a:schemeClr val="accent2"/>
          </a:fillRef>
          <a:effectRef idx="1">
            <a:schemeClr val="accent2"/>
          </a:effectRef>
          <a:fontRef idx="none"/>
        </p:style>
        <p:txBody>
          <a:bodyPr anchor="ctr">
            <a:normAutofit/>
          </a:bodyPr>
          <a:lstStyle>
            <a:lvl1pPr marL="0" indent="0" algn="ctr">
              <a:buNone/>
              <a:defRPr lang="en-US" sz="2000" b="0" kern="1200" dirty="0" smtClean="0">
                <a:solidFill>
                  <a:schemeClr val="tx2"/>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754880" y="2438400"/>
            <a:ext cx="393192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8" name="Date Placeholder 6"/>
          <p:cNvSpPr>
            <a:spLocks noGrp="1"/>
          </p:cNvSpPr>
          <p:nvPr>
            <p:ph type="dt" sz="half" idx="10"/>
          </p:nvPr>
        </p:nvSpPr>
        <p:spPr/>
        <p:txBody>
          <a:bodyPr/>
          <a:lstStyle>
            <a:lvl1pPr>
              <a:defRPr/>
            </a:lvl1pPr>
          </a:lstStyle>
          <a:p>
            <a:pPr>
              <a:defRPr/>
            </a:pPr>
            <a:fld id="{CD11C27D-7191-4AE7-AF02-BFF04884CC81}" type="datetimeFigureOut">
              <a:rPr lang="fa-IR"/>
              <a:pPr>
                <a:defRPr/>
              </a:pPr>
              <a:t>04/21/1440</a:t>
            </a:fld>
            <a:endParaRPr lang="fa-IR"/>
          </a:p>
        </p:txBody>
      </p:sp>
      <p:sp>
        <p:nvSpPr>
          <p:cNvPr id="9" name="Footer Placeholder 7"/>
          <p:cNvSpPr>
            <a:spLocks noGrp="1"/>
          </p:cNvSpPr>
          <p:nvPr>
            <p:ph type="ftr" sz="quarter" idx="11"/>
          </p:nvPr>
        </p:nvSpPr>
        <p:spPr/>
        <p:txBody>
          <a:bodyPr/>
          <a:lstStyle>
            <a:lvl1pPr>
              <a:defRPr/>
            </a:lvl1pPr>
          </a:lstStyle>
          <a:p>
            <a:pPr>
              <a:defRPr/>
            </a:pPr>
            <a:endParaRPr lang="fa-IR"/>
          </a:p>
        </p:txBody>
      </p:sp>
      <p:sp>
        <p:nvSpPr>
          <p:cNvPr id="10" name="Slide Number Placeholder 8"/>
          <p:cNvSpPr>
            <a:spLocks noGrp="1"/>
          </p:cNvSpPr>
          <p:nvPr>
            <p:ph type="sldNum" sz="quarter" idx="12"/>
          </p:nvPr>
        </p:nvSpPr>
        <p:spPr/>
        <p:txBody>
          <a:bodyPr/>
          <a:lstStyle>
            <a:lvl1pPr>
              <a:defRPr/>
            </a:lvl1pPr>
          </a:lstStyle>
          <a:p>
            <a:pPr>
              <a:defRPr/>
            </a:pPr>
            <a:fld id="{25915F59-8E6C-4EB3-9E42-0EB3193C8FEC}" type="slidenum">
              <a:rPr lang="fa-IR"/>
              <a:pPr>
                <a:defRPr/>
              </a:pPr>
              <a:t>‹#›</a:t>
            </a:fld>
            <a:endParaRPr lang="fa-IR"/>
          </a:p>
        </p:txBody>
      </p:sp>
    </p:spTree>
    <p:extLst>
      <p:ext uri="{BB962C8B-B14F-4D97-AF65-F5344CB8AC3E}">
        <p14:creationId xmlns:p14="http://schemas.microsoft.com/office/powerpoint/2010/main" val="57691333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3"/>
          <p:cNvSpPr>
            <a:spLocks noGrp="1"/>
          </p:cNvSpPr>
          <p:nvPr>
            <p:ph type="dt" sz="half" idx="10"/>
          </p:nvPr>
        </p:nvSpPr>
        <p:spPr/>
        <p:txBody>
          <a:bodyPr/>
          <a:lstStyle>
            <a:lvl1pPr>
              <a:defRPr/>
            </a:lvl1pPr>
          </a:lstStyle>
          <a:p>
            <a:pPr>
              <a:defRPr/>
            </a:pPr>
            <a:fld id="{E26BAE25-CD73-4008-AA41-009007FDC5D7}" type="datetimeFigureOut">
              <a:rPr lang="fa-IR"/>
              <a:pPr>
                <a:defRPr/>
              </a:pPr>
              <a:t>04/21/1440</a:t>
            </a:fld>
            <a:endParaRPr lang="fa-IR"/>
          </a:p>
        </p:txBody>
      </p:sp>
      <p:sp>
        <p:nvSpPr>
          <p:cNvPr id="4" name="Footer Placeholder 4"/>
          <p:cNvSpPr>
            <a:spLocks noGrp="1"/>
          </p:cNvSpPr>
          <p:nvPr>
            <p:ph type="ftr" sz="quarter" idx="11"/>
          </p:nvPr>
        </p:nvSpPr>
        <p:spPr/>
        <p:txBody>
          <a:bodyPr/>
          <a:lstStyle>
            <a:lvl1pPr>
              <a:defRPr/>
            </a:lvl1pPr>
          </a:lstStyle>
          <a:p>
            <a:pPr>
              <a:defRPr/>
            </a:pPr>
            <a:endParaRPr lang="fa-IR"/>
          </a:p>
        </p:txBody>
      </p:sp>
      <p:sp>
        <p:nvSpPr>
          <p:cNvPr id="5" name="Slide Number Placeholder 5"/>
          <p:cNvSpPr>
            <a:spLocks noGrp="1"/>
          </p:cNvSpPr>
          <p:nvPr>
            <p:ph type="sldNum" sz="quarter" idx="12"/>
          </p:nvPr>
        </p:nvSpPr>
        <p:spPr/>
        <p:txBody>
          <a:bodyPr/>
          <a:lstStyle>
            <a:lvl1pPr>
              <a:defRPr/>
            </a:lvl1pPr>
          </a:lstStyle>
          <a:p>
            <a:pPr>
              <a:defRPr/>
            </a:pPr>
            <a:fld id="{5F6D9AFF-8430-4E9C-BB05-7C700A8EC2D7}" type="slidenum">
              <a:rPr lang="fa-IR"/>
              <a:pPr>
                <a:defRPr/>
              </a:pPr>
              <a:t>‹#›</a:t>
            </a:fld>
            <a:endParaRPr lang="fa-IR"/>
          </a:p>
        </p:txBody>
      </p:sp>
    </p:spTree>
    <p:extLst>
      <p:ext uri="{BB962C8B-B14F-4D97-AF65-F5344CB8AC3E}">
        <p14:creationId xmlns:p14="http://schemas.microsoft.com/office/powerpoint/2010/main" val="29045951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894F8E1B-8E50-4028-8BFA-C51DF843527E}" type="datetimeFigureOut">
              <a:rPr lang="fa-IR"/>
              <a:pPr>
                <a:defRPr/>
              </a:pPr>
              <a:t>04/21/1440</a:t>
            </a:fld>
            <a:endParaRPr lang="fa-IR"/>
          </a:p>
        </p:txBody>
      </p:sp>
      <p:sp>
        <p:nvSpPr>
          <p:cNvPr id="3" name="Footer Placeholder 4"/>
          <p:cNvSpPr>
            <a:spLocks noGrp="1"/>
          </p:cNvSpPr>
          <p:nvPr>
            <p:ph type="ftr" sz="quarter" idx="11"/>
          </p:nvPr>
        </p:nvSpPr>
        <p:spPr/>
        <p:txBody>
          <a:bodyPr/>
          <a:lstStyle>
            <a:lvl1pPr>
              <a:defRPr/>
            </a:lvl1pPr>
          </a:lstStyle>
          <a:p>
            <a:pPr>
              <a:defRPr/>
            </a:pPr>
            <a:endParaRPr lang="fa-IR"/>
          </a:p>
        </p:txBody>
      </p:sp>
      <p:sp>
        <p:nvSpPr>
          <p:cNvPr id="4" name="Slide Number Placeholder 5"/>
          <p:cNvSpPr>
            <a:spLocks noGrp="1"/>
          </p:cNvSpPr>
          <p:nvPr>
            <p:ph type="sldNum" sz="quarter" idx="12"/>
          </p:nvPr>
        </p:nvSpPr>
        <p:spPr/>
        <p:txBody>
          <a:bodyPr/>
          <a:lstStyle>
            <a:lvl1pPr>
              <a:defRPr/>
            </a:lvl1pPr>
          </a:lstStyle>
          <a:p>
            <a:pPr>
              <a:defRPr/>
            </a:pPr>
            <a:fld id="{D3EC89BA-C3FD-4FE2-8DCB-D91EE44207D3}" type="slidenum">
              <a:rPr lang="fa-IR"/>
              <a:pPr>
                <a:defRPr/>
              </a:pPr>
              <a:t>‹#›</a:t>
            </a:fld>
            <a:endParaRPr lang="fa-IR"/>
          </a:p>
        </p:txBody>
      </p:sp>
    </p:spTree>
    <p:extLst>
      <p:ext uri="{BB962C8B-B14F-4D97-AF65-F5344CB8AC3E}">
        <p14:creationId xmlns:p14="http://schemas.microsoft.com/office/powerpoint/2010/main" val="113122447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cxnSp>
        <p:nvCxnSpPr>
          <p:cNvPr id="5" name="Straight Connector 4"/>
          <p:cNvCxnSpPr/>
          <p:nvPr/>
        </p:nvCxnSpPr>
        <p:spPr>
          <a:xfrm rot="5400000">
            <a:off x="-13494" y="3580607"/>
            <a:ext cx="5578475" cy="1588"/>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457200" y="792080"/>
            <a:ext cx="2139696" cy="1261872"/>
          </a:xfrm>
        </p:spPr>
        <p:txBody>
          <a:bodyPr anchor="b">
            <a:noAutofit/>
          </a:bodyPr>
          <a:lstStyle>
            <a:lvl1pPr algn="l">
              <a:defRPr sz="2400" b="0"/>
            </a:lvl1pPr>
          </a:lstStyle>
          <a:p>
            <a:r>
              <a:rPr lang="en-US" smtClean="0"/>
              <a:t>Click to edit Master title style</a:t>
            </a:r>
            <a:endParaRPr lang="en-US" dirty="0"/>
          </a:p>
        </p:txBody>
      </p:sp>
      <p:sp>
        <p:nvSpPr>
          <p:cNvPr id="3" name="Content Placeholder 2"/>
          <p:cNvSpPr>
            <a:spLocks noGrp="1"/>
          </p:cNvSpPr>
          <p:nvPr>
            <p:ph idx="1"/>
          </p:nvPr>
        </p:nvSpPr>
        <p:spPr>
          <a:xfrm>
            <a:off x="2971800" y="792080"/>
            <a:ext cx="5715000" cy="557784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457201" y="2130552"/>
            <a:ext cx="2139696" cy="4243615"/>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6" name="Date Placeholder 4"/>
          <p:cNvSpPr>
            <a:spLocks noGrp="1"/>
          </p:cNvSpPr>
          <p:nvPr>
            <p:ph type="dt" sz="half" idx="10"/>
          </p:nvPr>
        </p:nvSpPr>
        <p:spPr/>
        <p:txBody>
          <a:bodyPr/>
          <a:lstStyle>
            <a:lvl1pPr>
              <a:defRPr/>
            </a:lvl1pPr>
          </a:lstStyle>
          <a:p>
            <a:pPr>
              <a:defRPr/>
            </a:pPr>
            <a:fld id="{2B735E94-3276-40A9-9C78-B0D822AC2E83}" type="datetimeFigureOut">
              <a:rPr lang="fa-IR"/>
              <a:pPr>
                <a:defRPr/>
              </a:pPr>
              <a:t>04/21/1440</a:t>
            </a:fld>
            <a:endParaRPr lang="fa-IR"/>
          </a:p>
        </p:txBody>
      </p:sp>
      <p:sp>
        <p:nvSpPr>
          <p:cNvPr id="7" name="Footer Placeholder 5"/>
          <p:cNvSpPr>
            <a:spLocks noGrp="1"/>
          </p:cNvSpPr>
          <p:nvPr>
            <p:ph type="ftr" sz="quarter" idx="11"/>
          </p:nvPr>
        </p:nvSpPr>
        <p:spPr/>
        <p:txBody>
          <a:bodyPr/>
          <a:lstStyle>
            <a:lvl1pPr>
              <a:defRPr/>
            </a:lvl1pPr>
          </a:lstStyle>
          <a:p>
            <a:pPr>
              <a:defRPr/>
            </a:pPr>
            <a:endParaRPr lang="fa-IR"/>
          </a:p>
        </p:txBody>
      </p:sp>
      <p:sp>
        <p:nvSpPr>
          <p:cNvPr id="8" name="Slide Number Placeholder 6"/>
          <p:cNvSpPr>
            <a:spLocks noGrp="1"/>
          </p:cNvSpPr>
          <p:nvPr>
            <p:ph type="sldNum" sz="quarter" idx="12"/>
          </p:nvPr>
        </p:nvSpPr>
        <p:spPr/>
        <p:txBody>
          <a:bodyPr/>
          <a:lstStyle>
            <a:lvl1pPr>
              <a:defRPr/>
            </a:lvl1pPr>
          </a:lstStyle>
          <a:p>
            <a:pPr>
              <a:defRPr/>
            </a:pPr>
            <a:fld id="{4C2FB978-56AF-476A-8272-E27B12E5B13D}" type="slidenum">
              <a:rPr lang="fa-IR"/>
              <a:pPr>
                <a:defRPr/>
              </a:pPr>
              <a:t>‹#›</a:t>
            </a:fld>
            <a:endParaRPr lang="fa-IR"/>
          </a:p>
        </p:txBody>
      </p:sp>
    </p:spTree>
    <p:extLst>
      <p:ext uri="{BB962C8B-B14F-4D97-AF65-F5344CB8AC3E}">
        <p14:creationId xmlns:p14="http://schemas.microsoft.com/office/powerpoint/2010/main" val="396313791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792480"/>
            <a:ext cx="2142680" cy="1264920"/>
          </a:xfrm>
        </p:spPr>
        <p:txBody>
          <a:bodyPr anchor="b"/>
          <a:lstStyle>
            <a:lvl1pPr algn="l">
              <a:defRPr sz="2400" b="0"/>
            </a:lvl1pPr>
          </a:lstStyle>
          <a:p>
            <a:r>
              <a:rPr lang="en-US" smtClean="0"/>
              <a:t>Click to edit Master title style</a:t>
            </a:r>
            <a:endParaRPr lang="en-US" dirty="0"/>
          </a:p>
        </p:txBody>
      </p:sp>
      <p:sp>
        <p:nvSpPr>
          <p:cNvPr id="3" name="Picture Placeholder 2"/>
          <p:cNvSpPr>
            <a:spLocks noGrp="1"/>
          </p:cNvSpPr>
          <p:nvPr>
            <p:ph type="pic" idx="1"/>
          </p:nvPr>
        </p:nvSpPr>
        <p:spPr>
          <a:xfrm>
            <a:off x="2858610" y="838201"/>
            <a:ext cx="5904390" cy="5500456"/>
          </a:xfrm>
          <a:solidFill>
            <a:schemeClr val="bg2"/>
          </a:solidFill>
          <a:ln w="76200">
            <a:solidFill>
              <a:srgbClr val="FFFFFF"/>
            </a:solidFill>
            <a:miter lim="800000"/>
          </a:ln>
          <a:effectLst>
            <a:outerShdw blurRad="50800" dist="12700" dir="5400000" algn="t" rotWithShape="0">
              <a:prstClr val="black">
                <a:alpha val="59000"/>
              </a:prstClr>
            </a:outerShdw>
          </a:effectLst>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endParaRPr lang="en-US" noProof="0" dirty="0"/>
          </a:p>
        </p:txBody>
      </p:sp>
      <p:sp>
        <p:nvSpPr>
          <p:cNvPr id="4" name="Text Placeholder 3"/>
          <p:cNvSpPr>
            <a:spLocks noGrp="1"/>
          </p:cNvSpPr>
          <p:nvPr>
            <p:ph type="body" sz="half" idx="2"/>
          </p:nvPr>
        </p:nvSpPr>
        <p:spPr>
          <a:xfrm>
            <a:off x="457200" y="2133600"/>
            <a:ext cx="2139696" cy="424281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E842FDE9-FFEC-48A4-BE8B-0EA8B5A716DD}" type="datetimeFigureOut">
              <a:rPr lang="fa-IR"/>
              <a:pPr>
                <a:defRPr/>
              </a:pPr>
              <a:t>04/21/1440</a:t>
            </a:fld>
            <a:endParaRPr lang="fa-IR"/>
          </a:p>
        </p:txBody>
      </p:sp>
      <p:sp>
        <p:nvSpPr>
          <p:cNvPr id="6" name="Footer Placeholder 4"/>
          <p:cNvSpPr>
            <a:spLocks noGrp="1"/>
          </p:cNvSpPr>
          <p:nvPr>
            <p:ph type="ftr" sz="quarter" idx="11"/>
          </p:nvPr>
        </p:nvSpPr>
        <p:spPr/>
        <p:txBody>
          <a:bodyPr/>
          <a:lstStyle>
            <a:lvl1pPr>
              <a:defRPr/>
            </a:lvl1pPr>
          </a:lstStyle>
          <a:p>
            <a:pPr>
              <a:defRPr/>
            </a:pPr>
            <a:endParaRPr lang="fa-IR"/>
          </a:p>
        </p:txBody>
      </p:sp>
      <p:sp>
        <p:nvSpPr>
          <p:cNvPr id="7" name="Slide Number Placeholder 5"/>
          <p:cNvSpPr>
            <a:spLocks noGrp="1"/>
          </p:cNvSpPr>
          <p:nvPr>
            <p:ph type="sldNum" sz="quarter" idx="12"/>
          </p:nvPr>
        </p:nvSpPr>
        <p:spPr/>
        <p:txBody>
          <a:bodyPr/>
          <a:lstStyle>
            <a:lvl1pPr>
              <a:defRPr/>
            </a:lvl1pPr>
          </a:lstStyle>
          <a:p>
            <a:pPr>
              <a:defRPr/>
            </a:pPr>
            <a:fld id="{24D86353-5D47-4888-95D6-05387D77FB0F}" type="slidenum">
              <a:rPr lang="fa-IR"/>
              <a:pPr>
                <a:defRPr/>
              </a:pPr>
              <a:t>‹#›</a:t>
            </a:fld>
            <a:endParaRPr lang="fa-IR"/>
          </a:p>
        </p:txBody>
      </p:sp>
    </p:spTree>
    <p:extLst>
      <p:ext uri="{BB962C8B-B14F-4D97-AF65-F5344CB8AC3E}">
        <p14:creationId xmlns:p14="http://schemas.microsoft.com/office/powerpoint/2010/main" val="336104381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F9D74AEE-31DF-4155-9844-81AC512926C6}" type="datetimeFigureOut">
              <a:rPr lang="fa-IR"/>
              <a:pPr>
                <a:defRPr/>
              </a:pPr>
              <a:t>04/21/1440</a:t>
            </a:fld>
            <a:endParaRPr lang="fa-IR"/>
          </a:p>
        </p:txBody>
      </p:sp>
      <p:sp>
        <p:nvSpPr>
          <p:cNvPr id="5" name="Footer Placeholder 4"/>
          <p:cNvSpPr>
            <a:spLocks noGrp="1"/>
          </p:cNvSpPr>
          <p:nvPr>
            <p:ph type="ftr" sz="quarter" idx="11"/>
          </p:nvPr>
        </p:nvSpPr>
        <p:spPr/>
        <p:txBody>
          <a:bodyPr/>
          <a:lstStyle>
            <a:lvl1pPr>
              <a:defRPr/>
            </a:lvl1pPr>
          </a:lstStyle>
          <a:p>
            <a:pPr>
              <a:defRPr/>
            </a:pPr>
            <a:endParaRPr lang="fa-IR"/>
          </a:p>
        </p:txBody>
      </p:sp>
      <p:sp>
        <p:nvSpPr>
          <p:cNvPr id="6" name="Slide Number Placeholder 5"/>
          <p:cNvSpPr>
            <a:spLocks noGrp="1"/>
          </p:cNvSpPr>
          <p:nvPr>
            <p:ph type="sldNum" sz="quarter" idx="12"/>
          </p:nvPr>
        </p:nvSpPr>
        <p:spPr/>
        <p:txBody>
          <a:bodyPr/>
          <a:lstStyle>
            <a:lvl1pPr>
              <a:defRPr/>
            </a:lvl1pPr>
          </a:lstStyle>
          <a:p>
            <a:pPr>
              <a:defRPr/>
            </a:pPr>
            <a:fld id="{D117E23A-5408-40D7-B56A-91848B66B48D}" type="slidenum">
              <a:rPr lang="fa-IR"/>
              <a:pPr>
                <a:defRPr/>
              </a:pPr>
              <a:t>‹#›</a:t>
            </a:fld>
            <a:endParaRPr lang="fa-IR"/>
          </a:p>
        </p:txBody>
      </p:sp>
    </p:spTree>
    <p:extLst>
      <p:ext uri="{BB962C8B-B14F-4D97-AF65-F5344CB8AC3E}">
        <p14:creationId xmlns:p14="http://schemas.microsoft.com/office/powerpoint/2010/main" val="225892120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609600"/>
            <a:ext cx="2057400" cy="5867400"/>
          </a:xfrm>
        </p:spPr>
        <p:txBody>
          <a:bodyPr vert="eaVert" anchor="b"/>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609600"/>
            <a:ext cx="6019800" cy="58674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lvl1pPr>
              <a:defRPr/>
            </a:lvl1pPr>
          </a:lstStyle>
          <a:p>
            <a:pPr>
              <a:defRPr/>
            </a:pPr>
            <a:fld id="{19BD5E87-ABA0-4CDB-8ACE-E58D33FA482E}" type="datetimeFigureOut">
              <a:rPr lang="fa-IR"/>
              <a:pPr>
                <a:defRPr/>
              </a:pPr>
              <a:t>04/21/1440</a:t>
            </a:fld>
            <a:endParaRPr lang="fa-IR"/>
          </a:p>
        </p:txBody>
      </p:sp>
      <p:sp>
        <p:nvSpPr>
          <p:cNvPr id="5" name="Footer Placeholder 4"/>
          <p:cNvSpPr>
            <a:spLocks noGrp="1"/>
          </p:cNvSpPr>
          <p:nvPr>
            <p:ph type="ftr" sz="quarter" idx="11"/>
          </p:nvPr>
        </p:nvSpPr>
        <p:spPr/>
        <p:txBody>
          <a:bodyPr/>
          <a:lstStyle>
            <a:lvl1pPr>
              <a:defRPr/>
            </a:lvl1pPr>
          </a:lstStyle>
          <a:p>
            <a:pPr>
              <a:defRPr/>
            </a:pPr>
            <a:endParaRPr lang="fa-IR"/>
          </a:p>
        </p:txBody>
      </p:sp>
      <p:sp>
        <p:nvSpPr>
          <p:cNvPr id="6" name="Slide Number Placeholder 5"/>
          <p:cNvSpPr>
            <a:spLocks noGrp="1"/>
          </p:cNvSpPr>
          <p:nvPr>
            <p:ph type="sldNum" sz="quarter" idx="12"/>
          </p:nvPr>
        </p:nvSpPr>
        <p:spPr/>
        <p:txBody>
          <a:bodyPr/>
          <a:lstStyle>
            <a:lvl1pPr>
              <a:defRPr/>
            </a:lvl1pPr>
          </a:lstStyle>
          <a:p>
            <a:pPr>
              <a:defRPr/>
            </a:pPr>
            <a:fld id="{9F67041D-743B-42A8-8078-94633F26A8EE}" type="slidenum">
              <a:rPr lang="fa-IR"/>
              <a:pPr>
                <a:defRPr/>
              </a:pPr>
              <a:t>‹#›</a:t>
            </a:fld>
            <a:endParaRPr lang="fa-IR"/>
          </a:p>
        </p:txBody>
      </p:sp>
    </p:spTree>
    <p:extLst>
      <p:ext uri="{BB962C8B-B14F-4D97-AF65-F5344CB8AC3E}">
        <p14:creationId xmlns:p14="http://schemas.microsoft.com/office/powerpoint/2010/main" val="136302146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609601"/>
            <a:ext cx="7772400" cy="4267200"/>
          </a:xfrm>
        </p:spPr>
        <p:txBody>
          <a:bodyPr/>
          <a:lstStyle>
            <a:lvl1pPr>
              <a:lnSpc>
                <a:spcPct val="100000"/>
              </a:lnSpc>
              <a:defRPr sz="8000"/>
            </a:lvl1pPr>
          </a:lstStyle>
          <a:p>
            <a:r>
              <a:rPr lang="en-US" smtClean="0"/>
              <a:t>Click to edit Master title style</a:t>
            </a:r>
            <a:endParaRPr lang="en-US" dirty="0"/>
          </a:p>
        </p:txBody>
      </p:sp>
      <p:sp>
        <p:nvSpPr>
          <p:cNvPr id="3" name="Subtitle 2"/>
          <p:cNvSpPr>
            <a:spLocks noGrp="1"/>
          </p:cNvSpPr>
          <p:nvPr>
            <p:ph type="subTitle" idx="1"/>
          </p:nvPr>
        </p:nvSpPr>
        <p:spPr>
          <a:xfrm>
            <a:off x="1371600" y="4953000"/>
            <a:ext cx="6400800" cy="1219200"/>
          </a:xfrm>
        </p:spPr>
        <p:txBody>
          <a:bodyPr>
            <a:normAutofit/>
          </a:bodyPr>
          <a:lstStyle>
            <a:lvl1pPr marL="0" indent="0" algn="ctr">
              <a:buNone/>
              <a:defRPr sz="24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lvl1pPr>
              <a:defRPr/>
            </a:lvl1pPr>
          </a:lstStyle>
          <a:p>
            <a:pPr>
              <a:defRPr/>
            </a:pPr>
            <a:fld id="{036019D1-C16F-46F7-A33F-B39B8AA59171}" type="datetimeFigureOut">
              <a:rPr lang="fa-IR"/>
              <a:pPr>
                <a:defRPr/>
              </a:pPr>
              <a:t>04/21/1440</a:t>
            </a:fld>
            <a:endParaRPr lang="fa-IR"/>
          </a:p>
        </p:txBody>
      </p:sp>
      <p:sp>
        <p:nvSpPr>
          <p:cNvPr id="5" name="Footer Placeholder 4"/>
          <p:cNvSpPr>
            <a:spLocks noGrp="1"/>
          </p:cNvSpPr>
          <p:nvPr>
            <p:ph type="ftr" sz="quarter" idx="11"/>
          </p:nvPr>
        </p:nvSpPr>
        <p:spPr/>
        <p:txBody>
          <a:bodyPr/>
          <a:lstStyle>
            <a:lvl1pPr>
              <a:defRPr/>
            </a:lvl1pPr>
          </a:lstStyle>
          <a:p>
            <a:pPr>
              <a:defRPr/>
            </a:pPr>
            <a:endParaRPr lang="fa-IR"/>
          </a:p>
        </p:txBody>
      </p:sp>
      <p:sp>
        <p:nvSpPr>
          <p:cNvPr id="6" name="Slide Number Placeholder 5"/>
          <p:cNvSpPr>
            <a:spLocks noGrp="1"/>
          </p:cNvSpPr>
          <p:nvPr>
            <p:ph type="sldNum" sz="quarter" idx="12"/>
          </p:nvPr>
        </p:nvSpPr>
        <p:spPr/>
        <p:txBody>
          <a:bodyPr/>
          <a:lstStyle>
            <a:lvl1pPr>
              <a:defRPr/>
            </a:lvl1pPr>
          </a:lstStyle>
          <a:p>
            <a:pPr>
              <a:defRPr/>
            </a:pPr>
            <a:fld id="{EF7048D7-8FE8-44F8-BE64-9CED4F48F3D9}" type="slidenum">
              <a:rPr lang="fa-IR"/>
              <a:pPr>
                <a:defRPr/>
              </a:pPr>
              <a:t>‹#›</a:t>
            </a:fld>
            <a:endParaRPr lang="fa-IR"/>
          </a:p>
        </p:txBody>
      </p:sp>
    </p:spTree>
    <p:extLst>
      <p:ext uri="{BB962C8B-B14F-4D97-AF65-F5344CB8AC3E}">
        <p14:creationId xmlns:p14="http://schemas.microsoft.com/office/powerpoint/2010/main" val="188747776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lvl5pPr>
              <a:defRPr/>
            </a:lvl5pPr>
            <a:lvl6pPr>
              <a:defRPr/>
            </a:lvl6pPr>
            <a:lvl7pPr>
              <a:defRPr/>
            </a:lvl7pPr>
            <a:lvl8pPr>
              <a:defRPr/>
            </a:lvl8pPr>
            <a:lvl9pPr>
              <a:buFont typeface="Arial" pitchFamily="34" charset="0"/>
              <a:buChar char="•"/>
              <a:defRPr/>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4" name="Date Placeholder 3"/>
          <p:cNvSpPr>
            <a:spLocks noGrp="1"/>
          </p:cNvSpPr>
          <p:nvPr>
            <p:ph type="dt" sz="half" idx="10"/>
          </p:nvPr>
        </p:nvSpPr>
        <p:spPr/>
        <p:txBody>
          <a:bodyPr/>
          <a:lstStyle>
            <a:lvl1pPr>
              <a:defRPr/>
            </a:lvl1pPr>
          </a:lstStyle>
          <a:p>
            <a:pPr>
              <a:defRPr/>
            </a:pPr>
            <a:fld id="{97E72445-C060-4AED-8028-16666878505C}" type="datetimeFigureOut">
              <a:rPr lang="fa-IR"/>
              <a:pPr>
                <a:defRPr/>
              </a:pPr>
              <a:t>04/21/1440</a:t>
            </a:fld>
            <a:endParaRPr lang="fa-IR"/>
          </a:p>
        </p:txBody>
      </p:sp>
      <p:sp>
        <p:nvSpPr>
          <p:cNvPr id="5" name="Footer Placeholder 4"/>
          <p:cNvSpPr>
            <a:spLocks noGrp="1"/>
          </p:cNvSpPr>
          <p:nvPr>
            <p:ph type="ftr" sz="quarter" idx="11"/>
          </p:nvPr>
        </p:nvSpPr>
        <p:spPr/>
        <p:txBody>
          <a:bodyPr/>
          <a:lstStyle>
            <a:lvl1pPr>
              <a:defRPr/>
            </a:lvl1pPr>
          </a:lstStyle>
          <a:p>
            <a:pPr>
              <a:defRPr/>
            </a:pPr>
            <a:endParaRPr lang="fa-IR"/>
          </a:p>
        </p:txBody>
      </p:sp>
      <p:sp>
        <p:nvSpPr>
          <p:cNvPr id="6" name="Slide Number Placeholder 5"/>
          <p:cNvSpPr>
            <a:spLocks noGrp="1"/>
          </p:cNvSpPr>
          <p:nvPr>
            <p:ph type="sldNum" sz="quarter" idx="12"/>
          </p:nvPr>
        </p:nvSpPr>
        <p:spPr/>
        <p:txBody>
          <a:bodyPr/>
          <a:lstStyle>
            <a:lvl1pPr>
              <a:defRPr/>
            </a:lvl1pPr>
          </a:lstStyle>
          <a:p>
            <a:pPr>
              <a:defRPr/>
            </a:pPr>
            <a:fld id="{4EED7AE6-C3D3-4FF2-B310-F751C2C80C25}" type="slidenum">
              <a:rPr lang="fa-IR"/>
              <a:pPr>
                <a:defRPr/>
              </a:pPr>
              <a:t>‹#›</a:t>
            </a:fld>
            <a:endParaRPr lang="fa-IR"/>
          </a:p>
        </p:txBody>
      </p:sp>
    </p:spTree>
    <p:extLst>
      <p:ext uri="{BB962C8B-B14F-4D97-AF65-F5344CB8AC3E}">
        <p14:creationId xmlns:p14="http://schemas.microsoft.com/office/powerpoint/2010/main" val="565063827"/>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4" name="Oval 3"/>
          <p:cNvSpPr/>
          <p:nvPr/>
        </p:nvSpPr>
        <p:spPr>
          <a:xfrm>
            <a:off x="4495800" y="3924300"/>
            <a:ext cx="84138" cy="84138"/>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1">
              <a:defRPr/>
            </a:pPr>
            <a:endParaRPr lang="en-US"/>
          </a:p>
        </p:txBody>
      </p:sp>
      <p:sp>
        <p:nvSpPr>
          <p:cNvPr id="5" name="Oval 4"/>
          <p:cNvSpPr/>
          <p:nvPr/>
        </p:nvSpPr>
        <p:spPr>
          <a:xfrm>
            <a:off x="4695825" y="3924300"/>
            <a:ext cx="84138" cy="84138"/>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1">
              <a:defRPr/>
            </a:pPr>
            <a:endParaRPr lang="en-US"/>
          </a:p>
        </p:txBody>
      </p:sp>
      <p:sp>
        <p:nvSpPr>
          <p:cNvPr id="6" name="Oval 5"/>
          <p:cNvSpPr/>
          <p:nvPr/>
        </p:nvSpPr>
        <p:spPr>
          <a:xfrm>
            <a:off x="4297363" y="3924300"/>
            <a:ext cx="84137" cy="84138"/>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1">
              <a:defRPr/>
            </a:pPr>
            <a:endParaRPr lang="en-US"/>
          </a:p>
        </p:txBody>
      </p:sp>
      <p:sp>
        <p:nvSpPr>
          <p:cNvPr id="2" name="Title 1"/>
          <p:cNvSpPr>
            <a:spLocks noGrp="1"/>
          </p:cNvSpPr>
          <p:nvPr>
            <p:ph type="title"/>
          </p:nvPr>
        </p:nvSpPr>
        <p:spPr>
          <a:xfrm>
            <a:off x="722313" y="1371600"/>
            <a:ext cx="7772400" cy="2505075"/>
          </a:xfrm>
        </p:spPr>
        <p:txBody>
          <a:bodyPr/>
          <a:lstStyle>
            <a:lvl1pPr algn="ctr" defTabSz="914400" rtl="0" eaLnBrk="1" latinLnBrk="0" hangingPunct="1">
              <a:lnSpc>
                <a:spcPct val="100000"/>
              </a:lnSpc>
              <a:spcBef>
                <a:spcPct val="0"/>
              </a:spcBef>
              <a:buNone/>
              <a:defRPr lang="en-US" sz="4800" kern="1200" dirty="0" smtClean="0">
                <a:solidFill>
                  <a:schemeClr val="tx2"/>
                </a:solidFill>
                <a:effectLst>
                  <a:outerShdw blurRad="63500" dist="38100" dir="5400000" algn="t" rotWithShape="0">
                    <a:prstClr val="black">
                      <a:alpha val="25000"/>
                    </a:prstClr>
                  </a:outerShdw>
                </a:effectLst>
                <a:latin typeface="+mn-lt"/>
                <a:ea typeface="+mj-ea"/>
                <a:cs typeface="+mj-cs"/>
              </a:defRPr>
            </a:lvl1pPr>
          </a:lstStyle>
          <a:p>
            <a:r>
              <a:rPr lang="en-US" smtClean="0"/>
              <a:t>Click to edit Master title style</a:t>
            </a:r>
            <a:endParaRPr lang="en-US" dirty="0"/>
          </a:p>
        </p:txBody>
      </p:sp>
      <p:sp>
        <p:nvSpPr>
          <p:cNvPr id="3" name="Text Placeholder 2"/>
          <p:cNvSpPr>
            <a:spLocks noGrp="1"/>
          </p:cNvSpPr>
          <p:nvPr>
            <p:ph type="body" idx="1"/>
          </p:nvPr>
        </p:nvSpPr>
        <p:spPr>
          <a:xfrm>
            <a:off x="722313" y="4068763"/>
            <a:ext cx="7772400" cy="1131887"/>
          </a:xfrm>
        </p:spPr>
        <p:txBody>
          <a:bodyPr/>
          <a:lstStyle>
            <a:lvl1pPr marL="0" indent="0" algn="ctr">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7" name="Date Placeholder 3"/>
          <p:cNvSpPr>
            <a:spLocks noGrp="1"/>
          </p:cNvSpPr>
          <p:nvPr>
            <p:ph type="dt" sz="half" idx="10"/>
          </p:nvPr>
        </p:nvSpPr>
        <p:spPr/>
        <p:txBody>
          <a:bodyPr/>
          <a:lstStyle>
            <a:lvl1pPr>
              <a:defRPr/>
            </a:lvl1pPr>
          </a:lstStyle>
          <a:p>
            <a:pPr>
              <a:defRPr/>
            </a:pPr>
            <a:fld id="{F32B1601-809F-44F3-8782-CF4876E3ED36}" type="datetimeFigureOut">
              <a:rPr lang="fa-IR"/>
              <a:pPr>
                <a:defRPr/>
              </a:pPr>
              <a:t>04/21/1440</a:t>
            </a:fld>
            <a:endParaRPr lang="fa-IR"/>
          </a:p>
        </p:txBody>
      </p:sp>
      <p:sp>
        <p:nvSpPr>
          <p:cNvPr id="8" name="Footer Placeholder 4"/>
          <p:cNvSpPr>
            <a:spLocks noGrp="1"/>
          </p:cNvSpPr>
          <p:nvPr>
            <p:ph type="ftr" sz="quarter" idx="11"/>
          </p:nvPr>
        </p:nvSpPr>
        <p:spPr/>
        <p:txBody>
          <a:bodyPr/>
          <a:lstStyle>
            <a:lvl1pPr>
              <a:defRPr/>
            </a:lvl1pPr>
          </a:lstStyle>
          <a:p>
            <a:pPr>
              <a:defRPr/>
            </a:pPr>
            <a:endParaRPr lang="fa-IR"/>
          </a:p>
        </p:txBody>
      </p:sp>
      <p:sp>
        <p:nvSpPr>
          <p:cNvPr id="9" name="Slide Number Placeholder 5"/>
          <p:cNvSpPr>
            <a:spLocks noGrp="1"/>
          </p:cNvSpPr>
          <p:nvPr>
            <p:ph type="sldNum" sz="quarter" idx="12"/>
          </p:nvPr>
        </p:nvSpPr>
        <p:spPr/>
        <p:txBody>
          <a:bodyPr/>
          <a:lstStyle>
            <a:lvl1pPr>
              <a:defRPr/>
            </a:lvl1pPr>
          </a:lstStyle>
          <a:p>
            <a:pPr>
              <a:defRPr/>
            </a:pPr>
            <a:fld id="{23C5B633-3C82-4D41-95A0-A913C76A51A9}" type="slidenum">
              <a:rPr lang="fa-IR"/>
              <a:pPr>
                <a:defRPr/>
              </a:pPr>
              <a:t>‹#›</a:t>
            </a:fld>
            <a:endParaRPr lang="fa-IR"/>
          </a:p>
        </p:txBody>
      </p:sp>
    </p:spTree>
    <p:extLst>
      <p:ext uri="{BB962C8B-B14F-4D97-AF65-F5344CB8AC3E}">
        <p14:creationId xmlns:p14="http://schemas.microsoft.com/office/powerpoint/2010/main" val="384420088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Content Placeholder 3"/>
          <p:cNvSpPr>
            <a:spLocks noGrp="1"/>
          </p:cNvSpPr>
          <p:nvPr>
            <p:ph sz="half" idx="2"/>
          </p:nvPr>
        </p:nvSpPr>
        <p:spPr>
          <a:xfrm>
            <a:off x="4648200" y="1600200"/>
            <a:ext cx="4038600" cy="4525963"/>
          </a:xfrm>
        </p:spPr>
        <p:txBody>
          <a:bodyPr/>
          <a:lstStyle>
            <a:lvl1pPr>
              <a:defRPr sz="2400"/>
            </a:lvl1pPr>
            <a:lvl2pPr>
              <a:defRPr sz="16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9" name="Content Placeholder 8"/>
          <p:cNvSpPr>
            <a:spLocks noGrp="1"/>
          </p:cNvSpPr>
          <p:nvPr>
            <p:ph sz="quarter" idx="13"/>
          </p:nvPr>
        </p:nvSpPr>
        <p:spPr>
          <a:xfrm>
            <a:off x="365760" y="1600200"/>
            <a:ext cx="4041648" cy="452628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3"/>
          <p:cNvSpPr>
            <a:spLocks noGrp="1"/>
          </p:cNvSpPr>
          <p:nvPr>
            <p:ph type="dt" sz="half" idx="14"/>
          </p:nvPr>
        </p:nvSpPr>
        <p:spPr/>
        <p:txBody>
          <a:bodyPr/>
          <a:lstStyle>
            <a:lvl1pPr>
              <a:defRPr/>
            </a:lvl1pPr>
          </a:lstStyle>
          <a:p>
            <a:pPr>
              <a:defRPr/>
            </a:pPr>
            <a:fld id="{6A575806-1699-499C-A88A-2C9E909B94B4}" type="datetimeFigureOut">
              <a:rPr lang="fa-IR"/>
              <a:pPr>
                <a:defRPr/>
              </a:pPr>
              <a:t>04/21/1440</a:t>
            </a:fld>
            <a:endParaRPr lang="fa-IR"/>
          </a:p>
        </p:txBody>
      </p:sp>
      <p:sp>
        <p:nvSpPr>
          <p:cNvPr id="6" name="Footer Placeholder 4"/>
          <p:cNvSpPr>
            <a:spLocks noGrp="1"/>
          </p:cNvSpPr>
          <p:nvPr>
            <p:ph type="ftr" sz="quarter" idx="15"/>
          </p:nvPr>
        </p:nvSpPr>
        <p:spPr/>
        <p:txBody>
          <a:bodyPr/>
          <a:lstStyle>
            <a:lvl1pPr>
              <a:defRPr/>
            </a:lvl1pPr>
          </a:lstStyle>
          <a:p>
            <a:pPr>
              <a:defRPr/>
            </a:pPr>
            <a:endParaRPr lang="fa-IR"/>
          </a:p>
        </p:txBody>
      </p:sp>
      <p:sp>
        <p:nvSpPr>
          <p:cNvPr id="7" name="Slide Number Placeholder 5"/>
          <p:cNvSpPr>
            <a:spLocks noGrp="1"/>
          </p:cNvSpPr>
          <p:nvPr>
            <p:ph type="sldNum" sz="quarter" idx="16"/>
          </p:nvPr>
        </p:nvSpPr>
        <p:spPr/>
        <p:txBody>
          <a:bodyPr/>
          <a:lstStyle>
            <a:lvl1pPr>
              <a:defRPr/>
            </a:lvl1pPr>
          </a:lstStyle>
          <a:p>
            <a:pPr>
              <a:defRPr/>
            </a:pPr>
            <a:fld id="{487F9C97-11EC-4A12-9AE5-9109A3B962BF}" type="slidenum">
              <a:rPr lang="fa-IR"/>
              <a:pPr>
                <a:defRPr/>
              </a:pPr>
              <a:t>‹#›</a:t>
            </a:fld>
            <a:endParaRPr lang="fa-IR"/>
          </a:p>
        </p:txBody>
      </p:sp>
    </p:spTree>
    <p:extLst>
      <p:ext uri="{BB962C8B-B14F-4D97-AF65-F5344CB8AC3E}">
        <p14:creationId xmlns:p14="http://schemas.microsoft.com/office/powerpoint/2010/main" val="4261972025"/>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600200"/>
            <a:ext cx="4040188" cy="609600"/>
          </a:xfrm>
        </p:spPr>
        <p:txBody>
          <a:bodyPr anchor="b">
            <a:noAutofit/>
          </a:bodyPr>
          <a:lstStyle>
            <a:lvl1pPr marL="0" indent="0" algn="ctr">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5" name="Text Placeholder 4"/>
          <p:cNvSpPr>
            <a:spLocks noGrp="1"/>
          </p:cNvSpPr>
          <p:nvPr>
            <p:ph type="body" sz="quarter" idx="3"/>
          </p:nvPr>
        </p:nvSpPr>
        <p:spPr>
          <a:xfrm>
            <a:off x="4648200" y="1600200"/>
            <a:ext cx="4041775" cy="609600"/>
          </a:xfrm>
        </p:spPr>
        <p:txBody>
          <a:bodyPr anchor="b">
            <a:noAutofit/>
          </a:bodyPr>
          <a:lstStyle>
            <a:lvl1pPr marL="0" indent="0" algn="ctr">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1" name="Content Placeholder 10"/>
          <p:cNvSpPr>
            <a:spLocks noGrp="1"/>
          </p:cNvSpPr>
          <p:nvPr>
            <p:ph sz="quarter" idx="13"/>
          </p:nvPr>
        </p:nvSpPr>
        <p:spPr>
          <a:xfrm>
            <a:off x="457200" y="2212848"/>
            <a:ext cx="4041648" cy="391363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Content Placeholder 12"/>
          <p:cNvSpPr>
            <a:spLocks noGrp="1"/>
          </p:cNvSpPr>
          <p:nvPr>
            <p:ph sz="quarter" idx="14"/>
          </p:nvPr>
        </p:nvSpPr>
        <p:spPr>
          <a:xfrm>
            <a:off x="4672584" y="2212848"/>
            <a:ext cx="4041648" cy="3913187"/>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3"/>
          <p:cNvSpPr>
            <a:spLocks noGrp="1"/>
          </p:cNvSpPr>
          <p:nvPr>
            <p:ph type="dt" sz="half" idx="15"/>
          </p:nvPr>
        </p:nvSpPr>
        <p:spPr/>
        <p:txBody>
          <a:bodyPr/>
          <a:lstStyle>
            <a:lvl1pPr>
              <a:defRPr/>
            </a:lvl1pPr>
          </a:lstStyle>
          <a:p>
            <a:pPr>
              <a:defRPr/>
            </a:pPr>
            <a:fld id="{12BE2DAC-AAFA-45D0-8314-B144937E1802}" type="datetimeFigureOut">
              <a:rPr lang="fa-IR"/>
              <a:pPr>
                <a:defRPr/>
              </a:pPr>
              <a:t>04/21/1440</a:t>
            </a:fld>
            <a:endParaRPr lang="fa-IR"/>
          </a:p>
        </p:txBody>
      </p:sp>
      <p:sp>
        <p:nvSpPr>
          <p:cNvPr id="8" name="Footer Placeholder 4"/>
          <p:cNvSpPr>
            <a:spLocks noGrp="1"/>
          </p:cNvSpPr>
          <p:nvPr>
            <p:ph type="ftr" sz="quarter" idx="16"/>
          </p:nvPr>
        </p:nvSpPr>
        <p:spPr/>
        <p:txBody>
          <a:bodyPr/>
          <a:lstStyle>
            <a:lvl1pPr>
              <a:defRPr/>
            </a:lvl1pPr>
          </a:lstStyle>
          <a:p>
            <a:pPr>
              <a:defRPr/>
            </a:pPr>
            <a:endParaRPr lang="fa-IR"/>
          </a:p>
        </p:txBody>
      </p:sp>
      <p:sp>
        <p:nvSpPr>
          <p:cNvPr id="9" name="Slide Number Placeholder 5"/>
          <p:cNvSpPr>
            <a:spLocks noGrp="1"/>
          </p:cNvSpPr>
          <p:nvPr>
            <p:ph type="sldNum" sz="quarter" idx="17"/>
          </p:nvPr>
        </p:nvSpPr>
        <p:spPr/>
        <p:txBody>
          <a:bodyPr/>
          <a:lstStyle>
            <a:lvl1pPr>
              <a:defRPr/>
            </a:lvl1pPr>
          </a:lstStyle>
          <a:p>
            <a:pPr>
              <a:defRPr/>
            </a:pPr>
            <a:fld id="{627E094E-3327-4F49-8B1A-DCBF895FF3C5}" type="slidenum">
              <a:rPr lang="fa-IR"/>
              <a:pPr>
                <a:defRPr/>
              </a:pPr>
              <a:t>‹#›</a:t>
            </a:fld>
            <a:endParaRPr lang="fa-IR"/>
          </a:p>
        </p:txBody>
      </p:sp>
    </p:spTree>
    <p:extLst>
      <p:ext uri="{BB962C8B-B14F-4D97-AF65-F5344CB8AC3E}">
        <p14:creationId xmlns:p14="http://schemas.microsoft.com/office/powerpoint/2010/main" val="4238279195"/>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3"/>
          <p:cNvSpPr>
            <a:spLocks noGrp="1"/>
          </p:cNvSpPr>
          <p:nvPr>
            <p:ph type="dt" sz="half" idx="10"/>
          </p:nvPr>
        </p:nvSpPr>
        <p:spPr/>
        <p:txBody>
          <a:bodyPr/>
          <a:lstStyle>
            <a:lvl1pPr>
              <a:defRPr/>
            </a:lvl1pPr>
          </a:lstStyle>
          <a:p>
            <a:pPr>
              <a:defRPr/>
            </a:pPr>
            <a:fld id="{F2835990-A3EC-44BF-B7D2-651A1C352B1E}" type="datetimeFigureOut">
              <a:rPr lang="fa-IR"/>
              <a:pPr>
                <a:defRPr/>
              </a:pPr>
              <a:t>04/21/1440</a:t>
            </a:fld>
            <a:endParaRPr lang="fa-IR"/>
          </a:p>
        </p:txBody>
      </p:sp>
      <p:sp>
        <p:nvSpPr>
          <p:cNvPr id="4" name="Footer Placeholder 4"/>
          <p:cNvSpPr>
            <a:spLocks noGrp="1"/>
          </p:cNvSpPr>
          <p:nvPr>
            <p:ph type="ftr" sz="quarter" idx="11"/>
          </p:nvPr>
        </p:nvSpPr>
        <p:spPr/>
        <p:txBody>
          <a:bodyPr/>
          <a:lstStyle>
            <a:lvl1pPr>
              <a:defRPr/>
            </a:lvl1pPr>
          </a:lstStyle>
          <a:p>
            <a:pPr>
              <a:defRPr/>
            </a:pPr>
            <a:endParaRPr lang="fa-IR"/>
          </a:p>
        </p:txBody>
      </p:sp>
      <p:sp>
        <p:nvSpPr>
          <p:cNvPr id="5" name="Slide Number Placeholder 5"/>
          <p:cNvSpPr>
            <a:spLocks noGrp="1"/>
          </p:cNvSpPr>
          <p:nvPr>
            <p:ph type="sldNum" sz="quarter" idx="12"/>
          </p:nvPr>
        </p:nvSpPr>
        <p:spPr/>
        <p:txBody>
          <a:bodyPr/>
          <a:lstStyle>
            <a:lvl1pPr>
              <a:defRPr/>
            </a:lvl1pPr>
          </a:lstStyle>
          <a:p>
            <a:pPr>
              <a:defRPr/>
            </a:pPr>
            <a:fld id="{000E5780-D1C3-4AC7-A443-8BF6FE586830}" type="slidenum">
              <a:rPr lang="fa-IR"/>
              <a:pPr>
                <a:defRPr/>
              </a:pPr>
              <a:t>‹#›</a:t>
            </a:fld>
            <a:endParaRPr lang="fa-IR"/>
          </a:p>
        </p:txBody>
      </p:sp>
    </p:spTree>
    <p:extLst>
      <p:ext uri="{BB962C8B-B14F-4D97-AF65-F5344CB8AC3E}">
        <p14:creationId xmlns:p14="http://schemas.microsoft.com/office/powerpoint/2010/main" val="23314748"/>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56B30763-2A80-40D4-B870-29E6E2649B5E}" type="datetimeFigureOut">
              <a:rPr lang="fa-IR"/>
              <a:pPr>
                <a:defRPr/>
              </a:pPr>
              <a:t>04/21/1440</a:t>
            </a:fld>
            <a:endParaRPr lang="fa-IR"/>
          </a:p>
        </p:txBody>
      </p:sp>
      <p:sp>
        <p:nvSpPr>
          <p:cNvPr id="3" name="Footer Placeholder 4"/>
          <p:cNvSpPr>
            <a:spLocks noGrp="1"/>
          </p:cNvSpPr>
          <p:nvPr>
            <p:ph type="ftr" sz="quarter" idx="11"/>
          </p:nvPr>
        </p:nvSpPr>
        <p:spPr/>
        <p:txBody>
          <a:bodyPr/>
          <a:lstStyle>
            <a:lvl1pPr>
              <a:defRPr/>
            </a:lvl1pPr>
          </a:lstStyle>
          <a:p>
            <a:pPr>
              <a:defRPr/>
            </a:pPr>
            <a:endParaRPr lang="fa-IR"/>
          </a:p>
        </p:txBody>
      </p:sp>
      <p:sp>
        <p:nvSpPr>
          <p:cNvPr id="4" name="Slide Number Placeholder 5"/>
          <p:cNvSpPr>
            <a:spLocks noGrp="1"/>
          </p:cNvSpPr>
          <p:nvPr>
            <p:ph type="sldNum" sz="quarter" idx="12"/>
          </p:nvPr>
        </p:nvSpPr>
        <p:spPr/>
        <p:txBody>
          <a:bodyPr/>
          <a:lstStyle>
            <a:lvl1pPr>
              <a:defRPr/>
            </a:lvl1pPr>
          </a:lstStyle>
          <a:p>
            <a:pPr>
              <a:defRPr/>
            </a:pPr>
            <a:fld id="{9923E90A-1A82-4000-B40E-0EEA2AE4218B}" type="slidenum">
              <a:rPr lang="fa-IR"/>
              <a:pPr>
                <a:defRPr/>
              </a:pPr>
              <a:t>‹#›</a:t>
            </a:fld>
            <a:endParaRPr lang="fa-IR"/>
          </a:p>
        </p:txBody>
      </p:sp>
    </p:spTree>
    <p:extLst>
      <p:ext uri="{BB962C8B-B14F-4D97-AF65-F5344CB8AC3E}">
        <p14:creationId xmlns:p14="http://schemas.microsoft.com/office/powerpoint/2010/main" val="3245268284"/>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907087" y="266700"/>
            <a:ext cx="3008313" cy="2095500"/>
          </a:xfrm>
        </p:spPr>
        <p:txBody>
          <a:bodyPr/>
          <a:lstStyle>
            <a:lvl1pPr algn="ctr">
              <a:lnSpc>
                <a:spcPct val="100000"/>
              </a:lnSpc>
              <a:defRPr sz="2800" b="0">
                <a:effectLst>
                  <a:outerShdw blurRad="50800" dist="25400" dir="5400000" algn="t" rotWithShape="0">
                    <a:prstClr val="black">
                      <a:alpha val="25000"/>
                    </a:prstClr>
                  </a:outerShdw>
                </a:effectLst>
              </a:defRPr>
            </a:lvl1pPr>
          </a:lstStyle>
          <a:p>
            <a:r>
              <a:rPr lang="en-US" smtClean="0"/>
              <a:t>Click to edit Master title style</a:t>
            </a:r>
            <a:endParaRPr lang="en-US" dirty="0"/>
          </a:p>
        </p:txBody>
      </p:sp>
      <p:sp>
        <p:nvSpPr>
          <p:cNvPr id="3" name="Content Placeholder 2"/>
          <p:cNvSpPr>
            <a:spLocks noGrp="1"/>
          </p:cNvSpPr>
          <p:nvPr>
            <p:ph idx="1"/>
          </p:nvPr>
        </p:nvSpPr>
        <p:spPr>
          <a:xfrm>
            <a:off x="719137" y="273050"/>
            <a:ext cx="4995863"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5907087" y="2438400"/>
            <a:ext cx="3008313" cy="3687763"/>
          </a:xfrm>
        </p:spPr>
        <p:txBody>
          <a:bodyPr>
            <a:normAutofit/>
          </a:bodyPr>
          <a:lstStyle>
            <a:lvl1pPr marL="0" indent="0" algn="ctr">
              <a:lnSpc>
                <a:spcPct val="125000"/>
              </a:lnSpc>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0C5F0F33-6D9B-45FD-B817-781908765CF2}" type="datetimeFigureOut">
              <a:rPr lang="fa-IR"/>
              <a:pPr>
                <a:defRPr/>
              </a:pPr>
              <a:t>04/21/1440</a:t>
            </a:fld>
            <a:endParaRPr lang="fa-IR"/>
          </a:p>
        </p:txBody>
      </p:sp>
      <p:sp>
        <p:nvSpPr>
          <p:cNvPr id="6" name="Footer Placeholder 4"/>
          <p:cNvSpPr>
            <a:spLocks noGrp="1"/>
          </p:cNvSpPr>
          <p:nvPr>
            <p:ph type="ftr" sz="quarter" idx="11"/>
          </p:nvPr>
        </p:nvSpPr>
        <p:spPr/>
        <p:txBody>
          <a:bodyPr/>
          <a:lstStyle>
            <a:lvl1pPr>
              <a:defRPr/>
            </a:lvl1pPr>
          </a:lstStyle>
          <a:p>
            <a:pPr>
              <a:defRPr/>
            </a:pPr>
            <a:endParaRPr lang="fa-IR"/>
          </a:p>
        </p:txBody>
      </p:sp>
      <p:sp>
        <p:nvSpPr>
          <p:cNvPr id="7" name="Slide Number Placeholder 5"/>
          <p:cNvSpPr>
            <a:spLocks noGrp="1"/>
          </p:cNvSpPr>
          <p:nvPr>
            <p:ph type="sldNum" sz="quarter" idx="12"/>
          </p:nvPr>
        </p:nvSpPr>
        <p:spPr/>
        <p:txBody>
          <a:bodyPr/>
          <a:lstStyle>
            <a:lvl1pPr>
              <a:defRPr/>
            </a:lvl1pPr>
          </a:lstStyle>
          <a:p>
            <a:pPr>
              <a:defRPr/>
            </a:pPr>
            <a:fld id="{A422D543-5CEE-439C-BA1A-2F4B39DA3AB0}" type="slidenum">
              <a:rPr lang="fa-IR"/>
              <a:pPr>
                <a:defRPr/>
              </a:pPr>
              <a:t>‹#›</a:t>
            </a:fld>
            <a:endParaRPr lang="fa-IR"/>
          </a:p>
        </p:txBody>
      </p:sp>
    </p:spTree>
    <p:extLst>
      <p:ext uri="{BB962C8B-B14F-4D97-AF65-F5344CB8AC3E}">
        <p14:creationId xmlns:p14="http://schemas.microsoft.com/office/powerpoint/2010/main" val="3847515222"/>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679576" y="228600"/>
            <a:ext cx="5711824" cy="895350"/>
          </a:xfrm>
        </p:spPr>
        <p:txBody>
          <a:bodyPr/>
          <a:lstStyle>
            <a:lvl1pPr algn="ctr">
              <a:lnSpc>
                <a:spcPct val="100000"/>
              </a:lnSpc>
              <a:defRPr sz="2800" b="0"/>
            </a:lvl1pPr>
          </a:lstStyle>
          <a:p>
            <a:r>
              <a:rPr lang="en-US" smtClean="0"/>
              <a:t>Click to edit Master title style</a:t>
            </a:r>
            <a:endParaRPr lang="en-US" dirty="0"/>
          </a:p>
        </p:txBody>
      </p:sp>
      <p:sp>
        <p:nvSpPr>
          <p:cNvPr id="3" name="Picture Placeholder 2"/>
          <p:cNvSpPr>
            <a:spLocks noGrp="1"/>
          </p:cNvSpPr>
          <p:nvPr>
            <p:ph type="pic" idx="1"/>
          </p:nvPr>
        </p:nvSpPr>
        <p:spPr>
          <a:xfrm>
            <a:off x="1508126" y="1143000"/>
            <a:ext cx="6054724" cy="4541044"/>
          </a:xfrm>
          <a:ln w="76200">
            <a:solidFill>
              <a:schemeClr val="bg1"/>
            </a:solidFill>
          </a:ln>
          <a:effectLst>
            <a:outerShdw blurRad="88900" dist="50800" dir="5400000" algn="ctr" rotWithShape="0">
              <a:srgbClr val="000000">
                <a:alpha val="25000"/>
              </a:srgbClr>
            </a:outerShdw>
          </a:effectLst>
        </p:spPr>
        <p:txBody>
          <a:bodyPr rtlCol="0">
            <a:normAutofit/>
          </a:bodyPr>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endParaRPr lang="en-US" noProof="0" dirty="0"/>
          </a:p>
        </p:txBody>
      </p:sp>
      <p:sp>
        <p:nvSpPr>
          <p:cNvPr id="4" name="Text Placeholder 3"/>
          <p:cNvSpPr>
            <a:spLocks noGrp="1"/>
          </p:cNvSpPr>
          <p:nvPr>
            <p:ph type="body" sz="half" idx="2"/>
          </p:nvPr>
        </p:nvSpPr>
        <p:spPr>
          <a:xfrm>
            <a:off x="1679576" y="5810250"/>
            <a:ext cx="5711824" cy="53340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4BC86E24-7C6C-4A63-BB3A-6F3953011C7D}" type="datetimeFigureOut">
              <a:rPr lang="fa-IR"/>
              <a:pPr>
                <a:defRPr/>
              </a:pPr>
              <a:t>04/21/1440</a:t>
            </a:fld>
            <a:endParaRPr lang="fa-IR"/>
          </a:p>
        </p:txBody>
      </p:sp>
      <p:sp>
        <p:nvSpPr>
          <p:cNvPr id="6" name="Footer Placeholder 4"/>
          <p:cNvSpPr>
            <a:spLocks noGrp="1"/>
          </p:cNvSpPr>
          <p:nvPr>
            <p:ph type="ftr" sz="quarter" idx="11"/>
          </p:nvPr>
        </p:nvSpPr>
        <p:spPr/>
        <p:txBody>
          <a:bodyPr/>
          <a:lstStyle>
            <a:lvl1pPr>
              <a:defRPr/>
            </a:lvl1pPr>
          </a:lstStyle>
          <a:p>
            <a:pPr>
              <a:defRPr/>
            </a:pPr>
            <a:endParaRPr lang="fa-IR"/>
          </a:p>
        </p:txBody>
      </p:sp>
      <p:sp>
        <p:nvSpPr>
          <p:cNvPr id="7" name="Slide Number Placeholder 5"/>
          <p:cNvSpPr>
            <a:spLocks noGrp="1"/>
          </p:cNvSpPr>
          <p:nvPr>
            <p:ph type="sldNum" sz="quarter" idx="12"/>
          </p:nvPr>
        </p:nvSpPr>
        <p:spPr/>
        <p:txBody>
          <a:bodyPr/>
          <a:lstStyle>
            <a:lvl1pPr>
              <a:defRPr/>
            </a:lvl1pPr>
          </a:lstStyle>
          <a:p>
            <a:pPr>
              <a:defRPr/>
            </a:pPr>
            <a:fld id="{742B1CB2-4254-4408-8C63-9378CAC418B8}" type="slidenum">
              <a:rPr lang="fa-IR"/>
              <a:pPr>
                <a:defRPr/>
              </a:pPr>
              <a:t>‹#›</a:t>
            </a:fld>
            <a:endParaRPr lang="fa-IR"/>
          </a:p>
        </p:txBody>
      </p:sp>
    </p:spTree>
    <p:extLst>
      <p:ext uri="{BB962C8B-B14F-4D97-AF65-F5344CB8AC3E}">
        <p14:creationId xmlns:p14="http://schemas.microsoft.com/office/powerpoint/2010/main" val="128132089"/>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CEFC7833-5CD1-476C-BD45-F04A52F0F9C2}" type="datetimeFigureOut">
              <a:rPr lang="fa-IR"/>
              <a:pPr>
                <a:defRPr/>
              </a:pPr>
              <a:t>04/21/1440</a:t>
            </a:fld>
            <a:endParaRPr lang="fa-IR"/>
          </a:p>
        </p:txBody>
      </p:sp>
      <p:sp>
        <p:nvSpPr>
          <p:cNvPr id="5" name="Footer Placeholder 4"/>
          <p:cNvSpPr>
            <a:spLocks noGrp="1"/>
          </p:cNvSpPr>
          <p:nvPr>
            <p:ph type="ftr" sz="quarter" idx="11"/>
          </p:nvPr>
        </p:nvSpPr>
        <p:spPr/>
        <p:txBody>
          <a:bodyPr/>
          <a:lstStyle>
            <a:lvl1pPr>
              <a:defRPr/>
            </a:lvl1pPr>
          </a:lstStyle>
          <a:p>
            <a:pPr>
              <a:defRPr/>
            </a:pPr>
            <a:endParaRPr lang="fa-IR"/>
          </a:p>
        </p:txBody>
      </p:sp>
      <p:sp>
        <p:nvSpPr>
          <p:cNvPr id="6" name="Slide Number Placeholder 5"/>
          <p:cNvSpPr>
            <a:spLocks noGrp="1"/>
          </p:cNvSpPr>
          <p:nvPr>
            <p:ph type="sldNum" sz="quarter" idx="12"/>
          </p:nvPr>
        </p:nvSpPr>
        <p:spPr/>
        <p:txBody>
          <a:bodyPr/>
          <a:lstStyle>
            <a:lvl1pPr>
              <a:defRPr/>
            </a:lvl1pPr>
          </a:lstStyle>
          <a:p>
            <a:pPr>
              <a:defRPr/>
            </a:pPr>
            <a:fld id="{C199D5E6-78DD-4F5C-82DD-2CE0CC68A97C}" type="slidenum">
              <a:rPr lang="fa-IR"/>
              <a:pPr>
                <a:defRPr/>
              </a:pPr>
              <a:t>‹#›</a:t>
            </a:fld>
            <a:endParaRPr lang="fa-IR"/>
          </a:p>
        </p:txBody>
      </p:sp>
    </p:spTree>
    <p:extLst>
      <p:ext uri="{BB962C8B-B14F-4D97-AF65-F5344CB8AC3E}">
        <p14:creationId xmlns:p14="http://schemas.microsoft.com/office/powerpoint/2010/main" val="3162535872"/>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2AB7726B-A8EF-4592-B04B-373B52CF8049}" type="datetimeFigureOut">
              <a:rPr lang="fa-IR"/>
              <a:pPr>
                <a:defRPr/>
              </a:pPr>
              <a:t>04/21/1440</a:t>
            </a:fld>
            <a:endParaRPr lang="fa-IR"/>
          </a:p>
        </p:txBody>
      </p:sp>
      <p:sp>
        <p:nvSpPr>
          <p:cNvPr id="5" name="Footer Placeholder 4"/>
          <p:cNvSpPr>
            <a:spLocks noGrp="1"/>
          </p:cNvSpPr>
          <p:nvPr>
            <p:ph type="ftr" sz="quarter" idx="11"/>
          </p:nvPr>
        </p:nvSpPr>
        <p:spPr/>
        <p:txBody>
          <a:bodyPr/>
          <a:lstStyle>
            <a:lvl1pPr>
              <a:defRPr/>
            </a:lvl1pPr>
          </a:lstStyle>
          <a:p>
            <a:pPr>
              <a:defRPr/>
            </a:pPr>
            <a:endParaRPr lang="fa-IR"/>
          </a:p>
        </p:txBody>
      </p:sp>
      <p:sp>
        <p:nvSpPr>
          <p:cNvPr id="6" name="Slide Number Placeholder 5"/>
          <p:cNvSpPr>
            <a:spLocks noGrp="1"/>
          </p:cNvSpPr>
          <p:nvPr>
            <p:ph type="sldNum" sz="quarter" idx="12"/>
          </p:nvPr>
        </p:nvSpPr>
        <p:spPr/>
        <p:txBody>
          <a:bodyPr/>
          <a:lstStyle>
            <a:lvl1pPr>
              <a:defRPr/>
            </a:lvl1pPr>
          </a:lstStyle>
          <a:p>
            <a:pPr>
              <a:defRPr/>
            </a:pPr>
            <a:fld id="{FEB8D023-2EF3-4977-8D3F-FE77B5570057}" type="slidenum">
              <a:rPr lang="fa-IR"/>
              <a:pPr>
                <a:defRPr/>
              </a:pPr>
              <a:t>‹#›</a:t>
            </a:fld>
            <a:endParaRPr lang="fa-IR"/>
          </a:p>
        </p:txBody>
      </p:sp>
    </p:spTree>
    <p:extLst>
      <p:ext uri="{BB962C8B-B14F-4D97-AF65-F5344CB8AC3E}">
        <p14:creationId xmlns:p14="http://schemas.microsoft.com/office/powerpoint/2010/main" val="4257964889"/>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3087" name="Freeform 15" descr="business now"/>
          <p:cNvSpPr>
            <a:spLocks/>
          </p:cNvSpPr>
          <p:nvPr/>
        </p:nvSpPr>
        <p:spPr bwMode="ltGray">
          <a:xfrm>
            <a:off x="-14288" y="4292600"/>
            <a:ext cx="9164638" cy="2592388"/>
          </a:xfrm>
          <a:custGeom>
            <a:avLst/>
            <a:gdLst>
              <a:gd name="T0" fmla="*/ 9 w 5773"/>
              <a:gd name="T1" fmla="*/ 633 h 1633"/>
              <a:gd name="T2" fmla="*/ 1710 w 5773"/>
              <a:gd name="T3" fmla="*/ 1182 h 1633"/>
              <a:gd name="T4" fmla="*/ 5773 w 5773"/>
              <a:gd name="T5" fmla="*/ 0 h 1633"/>
              <a:gd name="T6" fmla="*/ 5773 w 5773"/>
              <a:gd name="T7" fmla="*/ 1633 h 1633"/>
              <a:gd name="T8" fmla="*/ 0 w 5773"/>
              <a:gd name="T9" fmla="*/ 1630 h 1633"/>
              <a:gd name="T10" fmla="*/ 9 w 5773"/>
              <a:gd name="T11" fmla="*/ 633 h 1633"/>
            </a:gdLst>
            <a:ahLst/>
            <a:cxnLst>
              <a:cxn ang="0">
                <a:pos x="T0" y="T1"/>
              </a:cxn>
              <a:cxn ang="0">
                <a:pos x="T2" y="T3"/>
              </a:cxn>
              <a:cxn ang="0">
                <a:pos x="T4" y="T5"/>
              </a:cxn>
              <a:cxn ang="0">
                <a:pos x="T6" y="T7"/>
              </a:cxn>
              <a:cxn ang="0">
                <a:pos x="T8" y="T9"/>
              </a:cxn>
              <a:cxn ang="0">
                <a:pos x="T10" y="T11"/>
              </a:cxn>
            </a:cxnLst>
            <a:rect l="0" t="0" r="r" b="b"/>
            <a:pathLst>
              <a:path w="5773" h="1633">
                <a:moveTo>
                  <a:pt x="9" y="633"/>
                </a:moveTo>
                <a:cubicBezTo>
                  <a:pt x="74" y="660"/>
                  <a:pt x="695" y="1099"/>
                  <a:pt x="1710" y="1182"/>
                </a:cubicBezTo>
                <a:cubicBezTo>
                  <a:pt x="2725" y="1265"/>
                  <a:pt x="3871" y="1008"/>
                  <a:pt x="5773" y="0"/>
                </a:cubicBezTo>
                <a:lnTo>
                  <a:pt x="5773" y="1633"/>
                </a:lnTo>
                <a:lnTo>
                  <a:pt x="0" y="1630"/>
                </a:lnTo>
                <a:lnTo>
                  <a:pt x="9" y="633"/>
                </a:lnTo>
                <a:close/>
              </a:path>
            </a:pathLst>
          </a:custGeom>
          <a:blipFill dpi="0" rotWithShape="1">
            <a:blip r:embed="rId2"/>
            <a:srcRect/>
            <a:stretch>
              <a:fillRect/>
            </a:stretch>
          </a:bli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nvGrpSpPr>
          <p:cNvPr id="3080" name="Group 8"/>
          <p:cNvGrpSpPr>
            <a:grpSpLocks/>
          </p:cNvGrpSpPr>
          <p:nvPr/>
        </p:nvGrpSpPr>
        <p:grpSpPr bwMode="auto">
          <a:xfrm>
            <a:off x="-15875" y="0"/>
            <a:ext cx="9155113" cy="6124575"/>
            <a:chOff x="-9" y="0"/>
            <a:chExt cx="5778" cy="3858"/>
          </a:xfrm>
        </p:grpSpPr>
        <p:sp>
          <p:nvSpPr>
            <p:cNvPr id="3081" name="Freeform 9" descr="Small grid"/>
            <p:cNvSpPr>
              <a:spLocks/>
            </p:cNvSpPr>
            <p:nvPr userDrawn="1"/>
          </p:nvSpPr>
          <p:spPr bwMode="ltGray">
            <a:xfrm>
              <a:off x="0" y="0"/>
              <a:ext cx="5769" cy="3858"/>
            </a:xfrm>
            <a:custGeom>
              <a:avLst/>
              <a:gdLst>
                <a:gd name="T0" fmla="*/ 0 w 5769"/>
                <a:gd name="T1" fmla="*/ 3026 h 3858"/>
                <a:gd name="T2" fmla="*/ 1984 w 5769"/>
                <a:gd name="T3" fmla="*/ 3803 h 3858"/>
                <a:gd name="T4" fmla="*/ 5769 w 5769"/>
                <a:gd name="T5" fmla="*/ 2377 h 3858"/>
                <a:gd name="T6" fmla="*/ 5769 w 5769"/>
                <a:gd name="T7" fmla="*/ 0 h 3858"/>
                <a:gd name="T8" fmla="*/ 18 w 5769"/>
                <a:gd name="T9" fmla="*/ 0 h 3858"/>
                <a:gd name="T10" fmla="*/ 9 w 5769"/>
                <a:gd name="T11" fmla="*/ 10 h 3858"/>
                <a:gd name="T12" fmla="*/ 0 w 5769"/>
                <a:gd name="T13" fmla="*/ 3026 h 3858"/>
              </a:gdLst>
              <a:ahLst/>
              <a:cxnLst>
                <a:cxn ang="0">
                  <a:pos x="T0" y="T1"/>
                </a:cxn>
                <a:cxn ang="0">
                  <a:pos x="T2" y="T3"/>
                </a:cxn>
                <a:cxn ang="0">
                  <a:pos x="T4" y="T5"/>
                </a:cxn>
                <a:cxn ang="0">
                  <a:pos x="T6" y="T7"/>
                </a:cxn>
                <a:cxn ang="0">
                  <a:pos x="T8" y="T9"/>
                </a:cxn>
                <a:cxn ang="0">
                  <a:pos x="T10" y="T11"/>
                </a:cxn>
                <a:cxn ang="0">
                  <a:pos x="T12" y="T13"/>
                </a:cxn>
              </a:cxnLst>
              <a:rect l="0" t="0" r="r" b="b"/>
              <a:pathLst>
                <a:path w="5769" h="3858">
                  <a:moveTo>
                    <a:pt x="0" y="3026"/>
                  </a:moveTo>
                  <a:cubicBezTo>
                    <a:pt x="70" y="3092"/>
                    <a:pt x="640" y="3748"/>
                    <a:pt x="1984" y="3803"/>
                  </a:cubicBezTo>
                  <a:cubicBezTo>
                    <a:pt x="3328" y="3858"/>
                    <a:pt x="5396" y="2688"/>
                    <a:pt x="5769" y="2377"/>
                  </a:cubicBezTo>
                  <a:lnTo>
                    <a:pt x="5769" y="0"/>
                  </a:lnTo>
                  <a:lnTo>
                    <a:pt x="18" y="0"/>
                  </a:lnTo>
                  <a:lnTo>
                    <a:pt x="9" y="10"/>
                  </a:lnTo>
                  <a:lnTo>
                    <a:pt x="0" y="3026"/>
                  </a:lnTo>
                  <a:close/>
                </a:path>
              </a:pathLst>
            </a:custGeom>
            <a:pattFill prst="smGrid">
              <a:fgClr>
                <a:schemeClr val="bg1"/>
              </a:fgClr>
              <a:bgClr>
                <a:srgbClr val="003D7B"/>
              </a:bgClr>
            </a:patt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3082" name="Freeform 10"/>
            <p:cNvSpPr>
              <a:spLocks/>
            </p:cNvSpPr>
            <p:nvPr userDrawn="1"/>
          </p:nvSpPr>
          <p:spPr bwMode="ltGray">
            <a:xfrm>
              <a:off x="-9" y="0"/>
              <a:ext cx="5769" cy="3858"/>
            </a:xfrm>
            <a:custGeom>
              <a:avLst/>
              <a:gdLst>
                <a:gd name="T0" fmla="*/ 0 w 5769"/>
                <a:gd name="T1" fmla="*/ 3026 h 3858"/>
                <a:gd name="T2" fmla="*/ 1984 w 5769"/>
                <a:gd name="T3" fmla="*/ 3803 h 3858"/>
                <a:gd name="T4" fmla="*/ 5769 w 5769"/>
                <a:gd name="T5" fmla="*/ 2377 h 3858"/>
                <a:gd name="T6" fmla="*/ 5769 w 5769"/>
                <a:gd name="T7" fmla="*/ 0 h 3858"/>
                <a:gd name="T8" fmla="*/ 18 w 5769"/>
                <a:gd name="T9" fmla="*/ 0 h 3858"/>
                <a:gd name="T10" fmla="*/ 9 w 5769"/>
                <a:gd name="T11" fmla="*/ 10 h 3858"/>
                <a:gd name="T12" fmla="*/ 0 w 5769"/>
                <a:gd name="T13" fmla="*/ 3026 h 3858"/>
              </a:gdLst>
              <a:ahLst/>
              <a:cxnLst>
                <a:cxn ang="0">
                  <a:pos x="T0" y="T1"/>
                </a:cxn>
                <a:cxn ang="0">
                  <a:pos x="T2" y="T3"/>
                </a:cxn>
                <a:cxn ang="0">
                  <a:pos x="T4" y="T5"/>
                </a:cxn>
                <a:cxn ang="0">
                  <a:pos x="T6" y="T7"/>
                </a:cxn>
                <a:cxn ang="0">
                  <a:pos x="T8" y="T9"/>
                </a:cxn>
                <a:cxn ang="0">
                  <a:pos x="T10" y="T11"/>
                </a:cxn>
                <a:cxn ang="0">
                  <a:pos x="T12" y="T13"/>
                </a:cxn>
              </a:cxnLst>
              <a:rect l="0" t="0" r="r" b="b"/>
              <a:pathLst>
                <a:path w="5769" h="3858">
                  <a:moveTo>
                    <a:pt x="0" y="3026"/>
                  </a:moveTo>
                  <a:cubicBezTo>
                    <a:pt x="70" y="3092"/>
                    <a:pt x="640" y="3748"/>
                    <a:pt x="1984" y="3803"/>
                  </a:cubicBezTo>
                  <a:cubicBezTo>
                    <a:pt x="3328" y="3858"/>
                    <a:pt x="5396" y="2688"/>
                    <a:pt x="5769" y="2377"/>
                  </a:cubicBezTo>
                  <a:lnTo>
                    <a:pt x="5769" y="0"/>
                  </a:lnTo>
                  <a:lnTo>
                    <a:pt x="18" y="0"/>
                  </a:lnTo>
                  <a:lnTo>
                    <a:pt x="9" y="10"/>
                  </a:lnTo>
                  <a:lnTo>
                    <a:pt x="0" y="3026"/>
                  </a:lnTo>
                  <a:close/>
                </a:path>
              </a:pathLst>
            </a:custGeom>
            <a:gradFill rotWithShape="0">
              <a:gsLst>
                <a:gs pos="0">
                  <a:schemeClr val="bg1">
                    <a:gamma/>
                    <a:shade val="46275"/>
                    <a:invGamma/>
                    <a:alpha val="44000"/>
                  </a:schemeClr>
                </a:gs>
                <a:gs pos="100000">
                  <a:schemeClr val="bg1"/>
                </a:gs>
              </a:gsLst>
              <a:lin ang="54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sp>
        <p:nvSpPr>
          <p:cNvPr id="3074" name="Rectangle 2"/>
          <p:cNvSpPr>
            <a:spLocks noGrp="1" noChangeArrowheads="1"/>
          </p:cNvSpPr>
          <p:nvPr>
            <p:ph type="ctrTitle"/>
          </p:nvPr>
        </p:nvSpPr>
        <p:spPr>
          <a:xfrm>
            <a:off x="685800" y="2130425"/>
            <a:ext cx="7772400" cy="1470025"/>
          </a:xfrm>
          <a:effectLst>
            <a:outerShdw dist="53882" dir="2700000" algn="ctr" rotWithShape="0">
              <a:srgbClr val="000000"/>
            </a:outerShdw>
          </a:effectLst>
        </p:spPr>
        <p:txBody>
          <a:bodyPr/>
          <a:lstStyle>
            <a:lvl1pPr>
              <a:defRPr sz="4400"/>
            </a:lvl1pPr>
          </a:lstStyle>
          <a:p>
            <a:pPr lvl="0"/>
            <a:r>
              <a:rPr lang="en-US" noProof="0" smtClean="0"/>
              <a:t>Click to edit Master title style</a:t>
            </a:r>
          </a:p>
        </p:txBody>
      </p:sp>
      <p:sp>
        <p:nvSpPr>
          <p:cNvPr id="3075" name="Rectangle 3"/>
          <p:cNvSpPr>
            <a:spLocks noGrp="1" noChangeArrowheads="1"/>
          </p:cNvSpPr>
          <p:nvPr>
            <p:ph type="subTitle" idx="1"/>
          </p:nvPr>
        </p:nvSpPr>
        <p:spPr>
          <a:xfrm>
            <a:off x="1295400" y="3886200"/>
            <a:ext cx="6400800" cy="685800"/>
          </a:xfrm>
        </p:spPr>
        <p:txBody>
          <a:bodyPr/>
          <a:lstStyle>
            <a:lvl1pPr marL="0" indent="0" algn="ctr">
              <a:buFontTx/>
              <a:buNone/>
              <a:defRPr sz="2800"/>
            </a:lvl1pPr>
          </a:lstStyle>
          <a:p>
            <a:pPr lvl="0"/>
            <a:r>
              <a:rPr lang="en-US" noProof="0" smtClean="0"/>
              <a:t>Click to edit Master subtitle style</a:t>
            </a:r>
          </a:p>
        </p:txBody>
      </p:sp>
      <p:sp>
        <p:nvSpPr>
          <p:cNvPr id="3076" name="Rectangle 4"/>
          <p:cNvSpPr>
            <a:spLocks noGrp="1" noChangeArrowheads="1"/>
          </p:cNvSpPr>
          <p:nvPr>
            <p:ph type="dt" sz="half" idx="2"/>
          </p:nvPr>
        </p:nvSpPr>
        <p:spPr>
          <a:xfrm>
            <a:off x="457200" y="6553200"/>
            <a:ext cx="2133600" cy="171450"/>
          </a:xfrm>
        </p:spPr>
        <p:txBody>
          <a:bodyPr/>
          <a:lstStyle>
            <a:lvl1pPr>
              <a:defRPr/>
            </a:lvl1pPr>
          </a:lstStyle>
          <a:p>
            <a:endParaRPr lang="en-US"/>
          </a:p>
        </p:txBody>
      </p:sp>
      <p:sp>
        <p:nvSpPr>
          <p:cNvPr id="3077" name="Rectangle 5"/>
          <p:cNvSpPr>
            <a:spLocks noGrp="1" noChangeArrowheads="1"/>
          </p:cNvSpPr>
          <p:nvPr>
            <p:ph type="ftr" sz="quarter" idx="3"/>
          </p:nvPr>
        </p:nvSpPr>
        <p:spPr>
          <a:xfrm>
            <a:off x="3124200" y="6553200"/>
            <a:ext cx="2895600" cy="171450"/>
          </a:xfrm>
        </p:spPr>
        <p:txBody>
          <a:bodyPr/>
          <a:lstStyle>
            <a:lvl1pPr>
              <a:defRPr/>
            </a:lvl1pPr>
          </a:lstStyle>
          <a:p>
            <a:endParaRPr lang="en-US"/>
          </a:p>
        </p:txBody>
      </p:sp>
      <p:sp>
        <p:nvSpPr>
          <p:cNvPr id="3078" name="Rectangle 6"/>
          <p:cNvSpPr>
            <a:spLocks noGrp="1" noChangeArrowheads="1"/>
          </p:cNvSpPr>
          <p:nvPr>
            <p:ph type="sldNum" sz="quarter" idx="4"/>
          </p:nvPr>
        </p:nvSpPr>
        <p:spPr>
          <a:xfrm>
            <a:off x="6553200" y="6553200"/>
            <a:ext cx="2133600" cy="171450"/>
          </a:xfrm>
        </p:spPr>
        <p:txBody>
          <a:bodyPr/>
          <a:lstStyle>
            <a:lvl1pPr>
              <a:defRPr/>
            </a:lvl1pPr>
          </a:lstStyle>
          <a:p>
            <a:fld id="{C58C2772-6D16-48B8-A9D2-D82913459679}" type="slidenum">
              <a:rPr lang="en-US"/>
              <a:pPr/>
              <a:t>‹#›</a:t>
            </a:fld>
            <a:endParaRPr lang="en-US"/>
          </a:p>
        </p:txBody>
      </p:sp>
      <p:grpSp>
        <p:nvGrpSpPr>
          <p:cNvPr id="3083" name="Group 11"/>
          <p:cNvGrpSpPr>
            <a:grpSpLocks/>
          </p:cNvGrpSpPr>
          <p:nvPr/>
        </p:nvGrpSpPr>
        <p:grpSpPr bwMode="auto">
          <a:xfrm>
            <a:off x="304800" y="387350"/>
            <a:ext cx="2076450" cy="1143000"/>
            <a:chOff x="144" y="244"/>
            <a:chExt cx="1308" cy="720"/>
          </a:xfrm>
        </p:grpSpPr>
        <p:sp>
          <p:nvSpPr>
            <p:cNvPr id="3084" name="Oval 12"/>
            <p:cNvSpPr>
              <a:spLocks noChangeArrowheads="1"/>
            </p:cNvSpPr>
            <p:nvPr/>
          </p:nvSpPr>
          <p:spPr bwMode="gray">
            <a:xfrm rot="-931870">
              <a:off x="144" y="244"/>
              <a:ext cx="1308" cy="720"/>
            </a:xfrm>
            <a:prstGeom prst="ellipse">
              <a:avLst/>
            </a:prstGeom>
            <a:gradFill rotWithShape="1">
              <a:gsLst>
                <a:gs pos="0">
                  <a:schemeClr val="bg1"/>
                </a:gs>
                <a:gs pos="100000">
                  <a:schemeClr val="bg1">
                    <a:gamma/>
                    <a:shade val="45490"/>
                    <a:invGamma/>
                  </a:schemeClr>
                </a:gs>
              </a:gsLst>
              <a:lin ang="189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085" name="Oval 13"/>
            <p:cNvSpPr>
              <a:spLocks noChangeArrowheads="1"/>
            </p:cNvSpPr>
            <p:nvPr/>
          </p:nvSpPr>
          <p:spPr bwMode="gray">
            <a:xfrm rot="-931870">
              <a:off x="204" y="299"/>
              <a:ext cx="1161" cy="602"/>
            </a:xfrm>
            <a:prstGeom prst="ellipse">
              <a:avLst/>
            </a:prstGeom>
            <a:gradFill rotWithShape="1">
              <a:gsLst>
                <a:gs pos="0">
                  <a:schemeClr val="bg1">
                    <a:gamma/>
                    <a:shade val="45490"/>
                    <a:invGamma/>
                  </a:schemeClr>
                </a:gs>
                <a:gs pos="100000">
                  <a:schemeClr val="bg1"/>
                </a:gs>
              </a:gsLst>
              <a:lin ang="189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sp>
        <p:nvSpPr>
          <p:cNvPr id="3086" name="Text Box 14"/>
          <p:cNvSpPr txBox="1">
            <a:spLocks noChangeArrowheads="1"/>
          </p:cNvSpPr>
          <p:nvPr/>
        </p:nvSpPr>
        <p:spPr bwMode="gray">
          <a:xfrm>
            <a:off x="762000" y="609600"/>
            <a:ext cx="1157288" cy="733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sz="1600" b="1"/>
              <a:t>Company</a:t>
            </a:r>
          </a:p>
          <a:p>
            <a:r>
              <a:rPr lang="en-US" sz="2600" b="1"/>
              <a:t>LOGO</a:t>
            </a:r>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6F9D9121-EC78-4DE3-ADCD-9AE902FB91F2}" type="datetimeFigureOut">
              <a:rPr lang="fa-IR" smtClean="0"/>
              <a:pPr>
                <a:defRPr/>
              </a:pPr>
              <a:t>04/21/1440</a:t>
            </a:fld>
            <a:endParaRPr lang="fa-IR"/>
          </a:p>
        </p:txBody>
      </p:sp>
      <p:sp>
        <p:nvSpPr>
          <p:cNvPr id="5" name="Footer Placeholder 4"/>
          <p:cNvSpPr>
            <a:spLocks noGrp="1"/>
          </p:cNvSpPr>
          <p:nvPr>
            <p:ph type="ftr" sz="quarter" idx="11"/>
          </p:nvPr>
        </p:nvSpPr>
        <p:spPr/>
        <p:txBody>
          <a:bodyPr/>
          <a:lstStyle>
            <a:lvl1pPr>
              <a:defRPr/>
            </a:lvl1pPr>
          </a:lstStyle>
          <a:p>
            <a:pPr>
              <a:defRPr/>
            </a:pPr>
            <a:endParaRPr lang="fa-IR"/>
          </a:p>
        </p:txBody>
      </p:sp>
      <p:sp>
        <p:nvSpPr>
          <p:cNvPr id="6" name="Slide Number Placeholder 5"/>
          <p:cNvSpPr>
            <a:spLocks noGrp="1"/>
          </p:cNvSpPr>
          <p:nvPr>
            <p:ph type="sldNum" sz="quarter" idx="12"/>
          </p:nvPr>
        </p:nvSpPr>
        <p:spPr/>
        <p:txBody>
          <a:bodyPr/>
          <a:lstStyle>
            <a:lvl1pPr>
              <a:defRPr/>
            </a:lvl1pPr>
          </a:lstStyle>
          <a:p>
            <a:pPr>
              <a:defRPr/>
            </a:pPr>
            <a:fld id="{7DFBBCD0-5029-46C3-9EEF-A53377FB42F9}" type="slidenum">
              <a:rPr lang="fa-IR" smtClean="0"/>
              <a:pPr>
                <a:defRPr/>
              </a:pPr>
              <a:t>‹#›</a:t>
            </a:fld>
            <a:endParaRPr lang="fa-IR"/>
          </a:p>
        </p:txBody>
      </p:sp>
    </p:spTree>
    <p:extLst>
      <p:ext uri="{BB962C8B-B14F-4D97-AF65-F5344CB8AC3E}">
        <p14:creationId xmlns:p14="http://schemas.microsoft.com/office/powerpoint/2010/main" val="1310602460"/>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pPr>
              <a:defRPr/>
            </a:pPr>
            <a:fld id="{A086F5C8-AF62-447E-977D-5FA5964B82CC}" type="datetimeFigureOut">
              <a:rPr lang="fa-IR" smtClean="0"/>
              <a:pPr>
                <a:defRPr/>
              </a:pPr>
              <a:t>04/21/1440</a:t>
            </a:fld>
            <a:endParaRPr lang="fa-IR"/>
          </a:p>
        </p:txBody>
      </p:sp>
      <p:sp>
        <p:nvSpPr>
          <p:cNvPr id="5" name="Footer Placeholder 4"/>
          <p:cNvSpPr>
            <a:spLocks noGrp="1"/>
          </p:cNvSpPr>
          <p:nvPr>
            <p:ph type="ftr" sz="quarter" idx="11"/>
          </p:nvPr>
        </p:nvSpPr>
        <p:spPr/>
        <p:txBody>
          <a:bodyPr/>
          <a:lstStyle>
            <a:lvl1pPr>
              <a:defRPr/>
            </a:lvl1pPr>
          </a:lstStyle>
          <a:p>
            <a:pPr>
              <a:defRPr/>
            </a:pPr>
            <a:endParaRPr lang="fa-IR"/>
          </a:p>
        </p:txBody>
      </p:sp>
      <p:sp>
        <p:nvSpPr>
          <p:cNvPr id="6" name="Slide Number Placeholder 5"/>
          <p:cNvSpPr>
            <a:spLocks noGrp="1"/>
          </p:cNvSpPr>
          <p:nvPr>
            <p:ph type="sldNum" sz="quarter" idx="12"/>
          </p:nvPr>
        </p:nvSpPr>
        <p:spPr/>
        <p:txBody>
          <a:bodyPr/>
          <a:lstStyle>
            <a:lvl1pPr>
              <a:defRPr/>
            </a:lvl1pPr>
          </a:lstStyle>
          <a:p>
            <a:pPr>
              <a:defRPr/>
            </a:pPr>
            <a:fld id="{EE885530-B8F2-4005-AE61-FFF56EAFF09C}" type="slidenum">
              <a:rPr lang="fa-IR" smtClean="0"/>
              <a:pPr>
                <a:defRPr/>
              </a:pPr>
              <a:t>‹#›</a:t>
            </a:fld>
            <a:endParaRPr lang="fa-IR"/>
          </a:p>
        </p:txBody>
      </p:sp>
    </p:spTree>
    <p:extLst>
      <p:ext uri="{BB962C8B-B14F-4D97-AF65-F5344CB8AC3E}">
        <p14:creationId xmlns:p14="http://schemas.microsoft.com/office/powerpoint/2010/main" val="1514579377"/>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295400"/>
            <a:ext cx="4038600" cy="48307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295400"/>
            <a:ext cx="4038600" cy="48307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a:defRPr/>
            </a:lvl1pPr>
          </a:lstStyle>
          <a:p>
            <a:pPr>
              <a:defRPr/>
            </a:pPr>
            <a:fld id="{EB4EF35B-E8A9-4B6C-B752-3CB292914F7A}" type="datetimeFigureOut">
              <a:rPr lang="fa-IR" smtClean="0"/>
              <a:pPr>
                <a:defRPr/>
              </a:pPr>
              <a:t>04/21/1440</a:t>
            </a:fld>
            <a:endParaRPr lang="fa-IR"/>
          </a:p>
        </p:txBody>
      </p:sp>
      <p:sp>
        <p:nvSpPr>
          <p:cNvPr id="6" name="Footer Placeholder 5"/>
          <p:cNvSpPr>
            <a:spLocks noGrp="1"/>
          </p:cNvSpPr>
          <p:nvPr>
            <p:ph type="ftr" sz="quarter" idx="11"/>
          </p:nvPr>
        </p:nvSpPr>
        <p:spPr/>
        <p:txBody>
          <a:bodyPr/>
          <a:lstStyle>
            <a:lvl1pPr>
              <a:defRPr/>
            </a:lvl1pPr>
          </a:lstStyle>
          <a:p>
            <a:pPr>
              <a:defRPr/>
            </a:pPr>
            <a:endParaRPr lang="fa-IR"/>
          </a:p>
        </p:txBody>
      </p:sp>
      <p:sp>
        <p:nvSpPr>
          <p:cNvPr id="7" name="Slide Number Placeholder 6"/>
          <p:cNvSpPr>
            <a:spLocks noGrp="1"/>
          </p:cNvSpPr>
          <p:nvPr>
            <p:ph type="sldNum" sz="quarter" idx="12"/>
          </p:nvPr>
        </p:nvSpPr>
        <p:spPr/>
        <p:txBody>
          <a:bodyPr/>
          <a:lstStyle>
            <a:lvl1pPr>
              <a:defRPr/>
            </a:lvl1pPr>
          </a:lstStyle>
          <a:p>
            <a:pPr>
              <a:defRPr/>
            </a:pPr>
            <a:fld id="{3ED9B387-8FFB-45E5-B82D-19EF7A9F909E}" type="slidenum">
              <a:rPr lang="fa-IR" smtClean="0"/>
              <a:pPr>
                <a:defRPr/>
              </a:pPr>
              <a:t>‹#›</a:t>
            </a:fld>
            <a:endParaRPr lang="fa-IR"/>
          </a:p>
        </p:txBody>
      </p:sp>
    </p:spTree>
    <p:extLst>
      <p:ext uri="{BB962C8B-B14F-4D97-AF65-F5344CB8AC3E}">
        <p14:creationId xmlns:p14="http://schemas.microsoft.com/office/powerpoint/2010/main" val="50725536"/>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lvl1pPr>
              <a:defRPr/>
            </a:lvl1pPr>
          </a:lstStyle>
          <a:p>
            <a:pPr>
              <a:defRPr/>
            </a:pPr>
            <a:fld id="{CD11C27D-7191-4AE7-AF02-BFF04884CC81}" type="datetimeFigureOut">
              <a:rPr lang="fa-IR" smtClean="0"/>
              <a:pPr>
                <a:defRPr/>
              </a:pPr>
              <a:t>04/21/1440</a:t>
            </a:fld>
            <a:endParaRPr lang="fa-IR"/>
          </a:p>
        </p:txBody>
      </p:sp>
      <p:sp>
        <p:nvSpPr>
          <p:cNvPr id="8" name="Footer Placeholder 7"/>
          <p:cNvSpPr>
            <a:spLocks noGrp="1"/>
          </p:cNvSpPr>
          <p:nvPr>
            <p:ph type="ftr" sz="quarter" idx="11"/>
          </p:nvPr>
        </p:nvSpPr>
        <p:spPr/>
        <p:txBody>
          <a:bodyPr/>
          <a:lstStyle>
            <a:lvl1pPr>
              <a:defRPr/>
            </a:lvl1pPr>
          </a:lstStyle>
          <a:p>
            <a:pPr>
              <a:defRPr/>
            </a:pPr>
            <a:endParaRPr lang="fa-IR"/>
          </a:p>
        </p:txBody>
      </p:sp>
      <p:sp>
        <p:nvSpPr>
          <p:cNvPr id="9" name="Slide Number Placeholder 8"/>
          <p:cNvSpPr>
            <a:spLocks noGrp="1"/>
          </p:cNvSpPr>
          <p:nvPr>
            <p:ph type="sldNum" sz="quarter" idx="12"/>
          </p:nvPr>
        </p:nvSpPr>
        <p:spPr/>
        <p:txBody>
          <a:bodyPr/>
          <a:lstStyle>
            <a:lvl1pPr>
              <a:defRPr/>
            </a:lvl1pPr>
          </a:lstStyle>
          <a:p>
            <a:pPr>
              <a:defRPr/>
            </a:pPr>
            <a:fld id="{25915F59-8E6C-4EB3-9E42-0EB3193C8FEC}" type="slidenum">
              <a:rPr lang="fa-IR" smtClean="0"/>
              <a:pPr>
                <a:defRPr/>
              </a:pPr>
              <a:t>‹#›</a:t>
            </a:fld>
            <a:endParaRPr lang="fa-IR"/>
          </a:p>
        </p:txBody>
      </p:sp>
    </p:spTree>
    <p:extLst>
      <p:ext uri="{BB962C8B-B14F-4D97-AF65-F5344CB8AC3E}">
        <p14:creationId xmlns:p14="http://schemas.microsoft.com/office/powerpoint/2010/main" val="133592007"/>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lstStyle>
          <a:p>
            <a:pPr>
              <a:defRPr/>
            </a:pPr>
            <a:fld id="{E26BAE25-CD73-4008-AA41-009007FDC5D7}" type="datetimeFigureOut">
              <a:rPr lang="fa-IR" smtClean="0"/>
              <a:pPr>
                <a:defRPr/>
              </a:pPr>
              <a:t>04/21/1440</a:t>
            </a:fld>
            <a:endParaRPr lang="fa-IR"/>
          </a:p>
        </p:txBody>
      </p:sp>
      <p:sp>
        <p:nvSpPr>
          <p:cNvPr id="4" name="Footer Placeholder 3"/>
          <p:cNvSpPr>
            <a:spLocks noGrp="1"/>
          </p:cNvSpPr>
          <p:nvPr>
            <p:ph type="ftr" sz="quarter" idx="11"/>
          </p:nvPr>
        </p:nvSpPr>
        <p:spPr/>
        <p:txBody>
          <a:bodyPr/>
          <a:lstStyle>
            <a:lvl1pPr>
              <a:defRPr/>
            </a:lvl1pPr>
          </a:lstStyle>
          <a:p>
            <a:pPr>
              <a:defRPr/>
            </a:pPr>
            <a:endParaRPr lang="fa-IR"/>
          </a:p>
        </p:txBody>
      </p:sp>
      <p:sp>
        <p:nvSpPr>
          <p:cNvPr id="5" name="Slide Number Placeholder 4"/>
          <p:cNvSpPr>
            <a:spLocks noGrp="1"/>
          </p:cNvSpPr>
          <p:nvPr>
            <p:ph type="sldNum" sz="quarter" idx="12"/>
          </p:nvPr>
        </p:nvSpPr>
        <p:spPr/>
        <p:txBody>
          <a:bodyPr/>
          <a:lstStyle>
            <a:lvl1pPr>
              <a:defRPr/>
            </a:lvl1pPr>
          </a:lstStyle>
          <a:p>
            <a:pPr>
              <a:defRPr/>
            </a:pPr>
            <a:fld id="{5F6D9AFF-8430-4E9C-BB05-7C700A8EC2D7}" type="slidenum">
              <a:rPr lang="fa-IR" smtClean="0"/>
              <a:pPr>
                <a:defRPr/>
              </a:pPr>
              <a:t>‹#›</a:t>
            </a:fld>
            <a:endParaRPr lang="fa-IR"/>
          </a:p>
        </p:txBody>
      </p:sp>
    </p:spTree>
    <p:extLst>
      <p:ext uri="{BB962C8B-B14F-4D97-AF65-F5344CB8AC3E}">
        <p14:creationId xmlns:p14="http://schemas.microsoft.com/office/powerpoint/2010/main" val="3702488190"/>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pPr>
              <a:defRPr/>
            </a:pPr>
            <a:fld id="{894F8E1B-8E50-4028-8BFA-C51DF843527E}" type="datetimeFigureOut">
              <a:rPr lang="fa-IR" smtClean="0"/>
              <a:pPr>
                <a:defRPr/>
              </a:pPr>
              <a:t>04/21/1440</a:t>
            </a:fld>
            <a:endParaRPr lang="fa-IR"/>
          </a:p>
        </p:txBody>
      </p:sp>
      <p:sp>
        <p:nvSpPr>
          <p:cNvPr id="3" name="Footer Placeholder 2"/>
          <p:cNvSpPr>
            <a:spLocks noGrp="1"/>
          </p:cNvSpPr>
          <p:nvPr>
            <p:ph type="ftr" sz="quarter" idx="11"/>
          </p:nvPr>
        </p:nvSpPr>
        <p:spPr/>
        <p:txBody>
          <a:bodyPr/>
          <a:lstStyle>
            <a:lvl1pPr>
              <a:defRPr/>
            </a:lvl1pPr>
          </a:lstStyle>
          <a:p>
            <a:pPr>
              <a:defRPr/>
            </a:pPr>
            <a:endParaRPr lang="fa-IR"/>
          </a:p>
        </p:txBody>
      </p:sp>
      <p:sp>
        <p:nvSpPr>
          <p:cNvPr id="4" name="Slide Number Placeholder 3"/>
          <p:cNvSpPr>
            <a:spLocks noGrp="1"/>
          </p:cNvSpPr>
          <p:nvPr>
            <p:ph type="sldNum" sz="quarter" idx="12"/>
          </p:nvPr>
        </p:nvSpPr>
        <p:spPr/>
        <p:txBody>
          <a:bodyPr/>
          <a:lstStyle>
            <a:lvl1pPr>
              <a:defRPr/>
            </a:lvl1pPr>
          </a:lstStyle>
          <a:p>
            <a:pPr>
              <a:defRPr/>
            </a:pPr>
            <a:fld id="{D3EC89BA-C3FD-4FE2-8DCB-D91EE44207D3}" type="slidenum">
              <a:rPr lang="fa-IR" smtClean="0"/>
              <a:pPr>
                <a:defRPr/>
              </a:pPr>
              <a:t>‹#›</a:t>
            </a:fld>
            <a:endParaRPr lang="fa-IR"/>
          </a:p>
        </p:txBody>
      </p:sp>
    </p:spTree>
    <p:extLst>
      <p:ext uri="{BB962C8B-B14F-4D97-AF65-F5344CB8AC3E}">
        <p14:creationId xmlns:p14="http://schemas.microsoft.com/office/powerpoint/2010/main" val="2964876642"/>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pPr>
              <a:defRPr/>
            </a:pPr>
            <a:fld id="{2B735E94-3276-40A9-9C78-B0D822AC2E83}" type="datetimeFigureOut">
              <a:rPr lang="fa-IR" smtClean="0"/>
              <a:pPr>
                <a:defRPr/>
              </a:pPr>
              <a:t>04/21/1440</a:t>
            </a:fld>
            <a:endParaRPr lang="fa-IR"/>
          </a:p>
        </p:txBody>
      </p:sp>
      <p:sp>
        <p:nvSpPr>
          <p:cNvPr id="6" name="Footer Placeholder 5"/>
          <p:cNvSpPr>
            <a:spLocks noGrp="1"/>
          </p:cNvSpPr>
          <p:nvPr>
            <p:ph type="ftr" sz="quarter" idx="11"/>
          </p:nvPr>
        </p:nvSpPr>
        <p:spPr/>
        <p:txBody>
          <a:bodyPr/>
          <a:lstStyle>
            <a:lvl1pPr>
              <a:defRPr/>
            </a:lvl1pPr>
          </a:lstStyle>
          <a:p>
            <a:pPr>
              <a:defRPr/>
            </a:pPr>
            <a:endParaRPr lang="fa-IR"/>
          </a:p>
        </p:txBody>
      </p:sp>
      <p:sp>
        <p:nvSpPr>
          <p:cNvPr id="7" name="Slide Number Placeholder 6"/>
          <p:cNvSpPr>
            <a:spLocks noGrp="1"/>
          </p:cNvSpPr>
          <p:nvPr>
            <p:ph type="sldNum" sz="quarter" idx="12"/>
          </p:nvPr>
        </p:nvSpPr>
        <p:spPr/>
        <p:txBody>
          <a:bodyPr/>
          <a:lstStyle>
            <a:lvl1pPr>
              <a:defRPr/>
            </a:lvl1pPr>
          </a:lstStyle>
          <a:p>
            <a:pPr>
              <a:defRPr/>
            </a:pPr>
            <a:fld id="{4C2FB978-56AF-476A-8272-E27B12E5B13D}" type="slidenum">
              <a:rPr lang="fa-IR" smtClean="0"/>
              <a:pPr>
                <a:defRPr/>
              </a:pPr>
              <a:t>‹#›</a:t>
            </a:fld>
            <a:endParaRPr lang="fa-IR"/>
          </a:p>
        </p:txBody>
      </p:sp>
    </p:spTree>
    <p:extLst>
      <p:ext uri="{BB962C8B-B14F-4D97-AF65-F5344CB8AC3E}">
        <p14:creationId xmlns:p14="http://schemas.microsoft.com/office/powerpoint/2010/main" val="575527162"/>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pPr>
              <a:defRPr/>
            </a:pPr>
            <a:fld id="{E842FDE9-FFEC-48A4-BE8B-0EA8B5A716DD}" type="datetimeFigureOut">
              <a:rPr lang="fa-IR" smtClean="0"/>
              <a:pPr>
                <a:defRPr/>
              </a:pPr>
              <a:t>04/21/1440</a:t>
            </a:fld>
            <a:endParaRPr lang="fa-IR"/>
          </a:p>
        </p:txBody>
      </p:sp>
      <p:sp>
        <p:nvSpPr>
          <p:cNvPr id="6" name="Footer Placeholder 5"/>
          <p:cNvSpPr>
            <a:spLocks noGrp="1"/>
          </p:cNvSpPr>
          <p:nvPr>
            <p:ph type="ftr" sz="quarter" idx="11"/>
          </p:nvPr>
        </p:nvSpPr>
        <p:spPr/>
        <p:txBody>
          <a:bodyPr/>
          <a:lstStyle>
            <a:lvl1pPr>
              <a:defRPr/>
            </a:lvl1pPr>
          </a:lstStyle>
          <a:p>
            <a:pPr>
              <a:defRPr/>
            </a:pPr>
            <a:endParaRPr lang="fa-IR"/>
          </a:p>
        </p:txBody>
      </p:sp>
      <p:sp>
        <p:nvSpPr>
          <p:cNvPr id="7" name="Slide Number Placeholder 6"/>
          <p:cNvSpPr>
            <a:spLocks noGrp="1"/>
          </p:cNvSpPr>
          <p:nvPr>
            <p:ph type="sldNum" sz="quarter" idx="12"/>
          </p:nvPr>
        </p:nvSpPr>
        <p:spPr/>
        <p:txBody>
          <a:bodyPr/>
          <a:lstStyle>
            <a:lvl1pPr>
              <a:defRPr/>
            </a:lvl1pPr>
          </a:lstStyle>
          <a:p>
            <a:pPr>
              <a:defRPr/>
            </a:pPr>
            <a:fld id="{24D86353-5D47-4888-95D6-05387D77FB0F}" type="slidenum">
              <a:rPr lang="fa-IR" smtClean="0"/>
              <a:pPr>
                <a:defRPr/>
              </a:pPr>
              <a:t>‹#›</a:t>
            </a:fld>
            <a:endParaRPr lang="fa-IR"/>
          </a:p>
        </p:txBody>
      </p:sp>
    </p:spTree>
    <p:extLst>
      <p:ext uri="{BB962C8B-B14F-4D97-AF65-F5344CB8AC3E}">
        <p14:creationId xmlns:p14="http://schemas.microsoft.com/office/powerpoint/2010/main" val="3143509067"/>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F9D74AEE-31DF-4155-9844-81AC512926C6}" type="datetimeFigureOut">
              <a:rPr lang="fa-IR" smtClean="0"/>
              <a:pPr>
                <a:defRPr/>
              </a:pPr>
              <a:t>04/21/1440</a:t>
            </a:fld>
            <a:endParaRPr lang="fa-IR"/>
          </a:p>
        </p:txBody>
      </p:sp>
      <p:sp>
        <p:nvSpPr>
          <p:cNvPr id="5" name="Footer Placeholder 4"/>
          <p:cNvSpPr>
            <a:spLocks noGrp="1"/>
          </p:cNvSpPr>
          <p:nvPr>
            <p:ph type="ftr" sz="quarter" idx="11"/>
          </p:nvPr>
        </p:nvSpPr>
        <p:spPr/>
        <p:txBody>
          <a:bodyPr/>
          <a:lstStyle>
            <a:lvl1pPr>
              <a:defRPr/>
            </a:lvl1pPr>
          </a:lstStyle>
          <a:p>
            <a:pPr>
              <a:defRPr/>
            </a:pPr>
            <a:endParaRPr lang="fa-IR"/>
          </a:p>
        </p:txBody>
      </p:sp>
      <p:sp>
        <p:nvSpPr>
          <p:cNvPr id="6" name="Slide Number Placeholder 5"/>
          <p:cNvSpPr>
            <a:spLocks noGrp="1"/>
          </p:cNvSpPr>
          <p:nvPr>
            <p:ph type="sldNum" sz="quarter" idx="12"/>
          </p:nvPr>
        </p:nvSpPr>
        <p:spPr/>
        <p:txBody>
          <a:bodyPr/>
          <a:lstStyle>
            <a:lvl1pPr>
              <a:defRPr/>
            </a:lvl1pPr>
          </a:lstStyle>
          <a:p>
            <a:pPr>
              <a:defRPr/>
            </a:pPr>
            <a:fld id="{D117E23A-5408-40D7-B56A-91848B66B48D}" type="slidenum">
              <a:rPr lang="fa-IR" smtClean="0"/>
              <a:pPr>
                <a:defRPr/>
              </a:pPr>
              <a:t>‹#›</a:t>
            </a:fld>
            <a:endParaRPr lang="fa-IR"/>
          </a:p>
        </p:txBody>
      </p:sp>
    </p:spTree>
    <p:extLst>
      <p:ext uri="{BB962C8B-B14F-4D97-AF65-F5344CB8AC3E}">
        <p14:creationId xmlns:p14="http://schemas.microsoft.com/office/powerpoint/2010/main" val="2043674311"/>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19BD5E87-ABA0-4CDB-8ACE-E58D33FA482E}" type="datetimeFigureOut">
              <a:rPr lang="fa-IR" smtClean="0"/>
              <a:pPr>
                <a:defRPr/>
              </a:pPr>
              <a:t>04/21/1440</a:t>
            </a:fld>
            <a:endParaRPr lang="fa-IR"/>
          </a:p>
        </p:txBody>
      </p:sp>
      <p:sp>
        <p:nvSpPr>
          <p:cNvPr id="5" name="Footer Placeholder 4"/>
          <p:cNvSpPr>
            <a:spLocks noGrp="1"/>
          </p:cNvSpPr>
          <p:nvPr>
            <p:ph type="ftr" sz="quarter" idx="11"/>
          </p:nvPr>
        </p:nvSpPr>
        <p:spPr/>
        <p:txBody>
          <a:bodyPr/>
          <a:lstStyle>
            <a:lvl1pPr>
              <a:defRPr/>
            </a:lvl1pPr>
          </a:lstStyle>
          <a:p>
            <a:pPr>
              <a:defRPr/>
            </a:pPr>
            <a:endParaRPr lang="fa-IR"/>
          </a:p>
        </p:txBody>
      </p:sp>
      <p:sp>
        <p:nvSpPr>
          <p:cNvPr id="6" name="Slide Number Placeholder 5"/>
          <p:cNvSpPr>
            <a:spLocks noGrp="1"/>
          </p:cNvSpPr>
          <p:nvPr>
            <p:ph type="sldNum" sz="quarter" idx="12"/>
          </p:nvPr>
        </p:nvSpPr>
        <p:spPr/>
        <p:txBody>
          <a:bodyPr/>
          <a:lstStyle>
            <a:lvl1pPr>
              <a:defRPr/>
            </a:lvl1pPr>
          </a:lstStyle>
          <a:p>
            <a:pPr>
              <a:defRPr/>
            </a:pPr>
            <a:fld id="{9F67041D-743B-42A8-8078-94633F26A8EE}" type="slidenum">
              <a:rPr lang="fa-IR" smtClean="0"/>
              <a:pPr>
                <a:defRPr/>
              </a:pPr>
              <a:t>‹#›</a:t>
            </a:fld>
            <a:endParaRPr lang="fa-IR"/>
          </a:p>
        </p:txBody>
      </p:sp>
    </p:spTree>
    <p:extLst>
      <p:ext uri="{BB962C8B-B14F-4D97-AF65-F5344CB8AC3E}">
        <p14:creationId xmlns:p14="http://schemas.microsoft.com/office/powerpoint/2010/main" val="2435476109"/>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868362"/>
          </a:xfrm>
        </p:spPr>
        <p:txBody>
          <a:bodyPr/>
          <a:lstStyle/>
          <a:p>
            <a:r>
              <a:rPr lang="en-US" smtClean="0"/>
              <a:t>Click to edit Master title style</a:t>
            </a:r>
            <a:endParaRPr lang="en-US"/>
          </a:p>
        </p:txBody>
      </p:sp>
      <p:sp>
        <p:nvSpPr>
          <p:cNvPr id="3" name="Table Placeholder 2"/>
          <p:cNvSpPr>
            <a:spLocks noGrp="1"/>
          </p:cNvSpPr>
          <p:nvPr>
            <p:ph type="tbl" idx="1"/>
          </p:nvPr>
        </p:nvSpPr>
        <p:spPr>
          <a:xfrm>
            <a:off x="457200" y="1295400"/>
            <a:ext cx="8229600" cy="4830763"/>
          </a:xfrm>
        </p:spPr>
        <p:txBody>
          <a:bodyPr/>
          <a:lstStyle/>
          <a:p>
            <a:r>
              <a:rPr lang="en-US" smtClean="0"/>
              <a:t>Click icon to add table</a:t>
            </a:r>
            <a:endParaRPr lang="en-US"/>
          </a:p>
        </p:txBody>
      </p:sp>
      <p:sp>
        <p:nvSpPr>
          <p:cNvPr id="4" name="Date Placeholder 3"/>
          <p:cNvSpPr>
            <a:spLocks noGrp="1"/>
          </p:cNvSpPr>
          <p:nvPr>
            <p:ph type="dt" sz="half" idx="10"/>
          </p:nvPr>
        </p:nvSpPr>
        <p:spPr>
          <a:xfrm>
            <a:off x="457200" y="6477000"/>
            <a:ext cx="2133600" cy="244475"/>
          </a:xfrm>
        </p:spPr>
        <p:txBody>
          <a:bodyPr/>
          <a:lstStyle>
            <a:lvl1pPr>
              <a:defRPr/>
            </a:lvl1pPr>
          </a:lstStyle>
          <a:p>
            <a:pPr>
              <a:defRPr/>
            </a:pPr>
            <a:fld id="{38355B77-2E26-4960-A02F-D7E7ECD5EE2A}" type="datetimeFigureOut">
              <a:rPr lang="fa-IR" smtClean="0"/>
              <a:pPr>
                <a:defRPr/>
              </a:pPr>
              <a:t>04/21/1440</a:t>
            </a:fld>
            <a:endParaRPr lang="fa-IR"/>
          </a:p>
        </p:txBody>
      </p:sp>
      <p:sp>
        <p:nvSpPr>
          <p:cNvPr id="5" name="Footer Placeholder 4"/>
          <p:cNvSpPr>
            <a:spLocks noGrp="1"/>
          </p:cNvSpPr>
          <p:nvPr>
            <p:ph type="ftr" sz="quarter" idx="11"/>
          </p:nvPr>
        </p:nvSpPr>
        <p:spPr>
          <a:xfrm>
            <a:off x="3124200" y="6477000"/>
            <a:ext cx="2895600" cy="244475"/>
          </a:xfrm>
        </p:spPr>
        <p:txBody>
          <a:bodyPr/>
          <a:lstStyle>
            <a:lvl1pPr>
              <a:defRPr/>
            </a:lvl1pPr>
          </a:lstStyle>
          <a:p>
            <a:pPr>
              <a:defRPr/>
            </a:pPr>
            <a:endParaRPr lang="fa-IR"/>
          </a:p>
        </p:txBody>
      </p:sp>
      <p:sp>
        <p:nvSpPr>
          <p:cNvPr id="6" name="Slide Number Placeholder 5"/>
          <p:cNvSpPr>
            <a:spLocks noGrp="1"/>
          </p:cNvSpPr>
          <p:nvPr>
            <p:ph type="sldNum" sz="quarter" idx="12"/>
          </p:nvPr>
        </p:nvSpPr>
        <p:spPr>
          <a:xfrm>
            <a:off x="6553200" y="6477000"/>
            <a:ext cx="2133600" cy="244475"/>
          </a:xfrm>
        </p:spPr>
        <p:txBody>
          <a:bodyPr/>
          <a:lstStyle>
            <a:lvl1pPr>
              <a:defRPr/>
            </a:lvl1pPr>
          </a:lstStyle>
          <a:p>
            <a:pPr>
              <a:defRPr/>
            </a:pPr>
            <a:fld id="{1F1AEADC-E2AF-4BC5-8CCD-391689E500D4}" type="slidenum">
              <a:rPr lang="fa-IR" smtClean="0"/>
              <a:pPr>
                <a:defRPr/>
              </a:pPr>
              <a:t>‹#›</a:t>
            </a:fld>
            <a:endParaRPr lang="fa-IR"/>
          </a:p>
        </p:txBody>
      </p:sp>
    </p:spTree>
    <p:extLst>
      <p:ext uri="{BB962C8B-B14F-4D97-AF65-F5344CB8AC3E}">
        <p14:creationId xmlns:p14="http://schemas.microsoft.com/office/powerpoint/2010/main" val="1848408300"/>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fa-I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fa-IR"/>
          </a:p>
        </p:txBody>
      </p:sp>
      <p:sp>
        <p:nvSpPr>
          <p:cNvPr id="4" name="Date Placeholder 3"/>
          <p:cNvSpPr>
            <a:spLocks noGrp="1"/>
          </p:cNvSpPr>
          <p:nvPr>
            <p:ph type="dt" sz="half" idx="10"/>
          </p:nvPr>
        </p:nvSpPr>
        <p:spPr/>
        <p:txBody>
          <a:bodyPr/>
          <a:lstStyle>
            <a:lvl1pPr>
              <a:defRPr/>
            </a:lvl1pPr>
          </a:lstStyle>
          <a:p>
            <a:fld id="{1D8BD707-D9CF-40AE-B4C6-C98DA3205C09}" type="datetimeFigureOut">
              <a:rPr lang="en-US" smtClean="0"/>
              <a:pPr/>
              <a:t>12/29/2018</a:t>
            </a:fld>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B6F15528-21DE-4FAA-801E-634DDDAF4B2B}" type="slidenum">
              <a:rPr lang="en-US" smtClean="0"/>
              <a:pPr/>
              <a:t>‹#›</a:t>
            </a:fld>
            <a:endParaRPr lang="en-US"/>
          </a:p>
        </p:txBody>
      </p:sp>
    </p:spTree>
    <p:extLst>
      <p:ext uri="{BB962C8B-B14F-4D97-AF65-F5344CB8AC3E}">
        <p14:creationId xmlns:p14="http://schemas.microsoft.com/office/powerpoint/2010/main" val="1231498794"/>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fa-IR"/>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a-IR"/>
          </a:p>
        </p:txBody>
      </p:sp>
      <p:sp>
        <p:nvSpPr>
          <p:cNvPr id="4" name="Date Placeholder 3"/>
          <p:cNvSpPr>
            <a:spLocks noGrp="1"/>
          </p:cNvSpPr>
          <p:nvPr>
            <p:ph type="dt" sz="half" idx="10"/>
          </p:nvPr>
        </p:nvSpPr>
        <p:spPr/>
        <p:txBody>
          <a:bodyPr/>
          <a:lstStyle>
            <a:lvl1pPr>
              <a:defRPr/>
            </a:lvl1pPr>
          </a:lstStyle>
          <a:p>
            <a:fld id="{1D8BD707-D9CF-40AE-B4C6-C98DA3205C09}" type="datetimeFigureOut">
              <a:rPr lang="en-US" smtClean="0"/>
              <a:pPr/>
              <a:t>12/29/2018</a:t>
            </a:fld>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B6F15528-21DE-4FAA-801E-634DDDAF4B2B}" type="slidenum">
              <a:rPr lang="en-US" smtClean="0"/>
              <a:pPr/>
              <a:t>‹#›</a:t>
            </a:fld>
            <a:endParaRPr lang="en-US"/>
          </a:p>
        </p:txBody>
      </p:sp>
    </p:spTree>
    <p:extLst>
      <p:ext uri="{BB962C8B-B14F-4D97-AF65-F5344CB8AC3E}">
        <p14:creationId xmlns:p14="http://schemas.microsoft.com/office/powerpoint/2010/main" val="1880638358"/>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r">
              <a:defRPr sz="4000" b="1" cap="all"/>
            </a:lvl1pPr>
          </a:lstStyle>
          <a:p>
            <a:r>
              <a:rPr lang="en-US" smtClean="0"/>
              <a:t>Click to edit Master title style</a:t>
            </a:r>
            <a:endParaRPr lang="fa-I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fld id="{1D8BD707-D9CF-40AE-B4C6-C98DA3205C09}" type="datetimeFigureOut">
              <a:rPr lang="en-US" smtClean="0"/>
              <a:pPr/>
              <a:t>12/29/2018</a:t>
            </a:fld>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B6F15528-21DE-4FAA-801E-634DDDAF4B2B}" type="slidenum">
              <a:rPr lang="en-US" smtClean="0"/>
              <a:pPr/>
              <a:t>‹#›</a:t>
            </a:fld>
            <a:endParaRPr lang="en-US"/>
          </a:p>
        </p:txBody>
      </p:sp>
    </p:spTree>
    <p:extLst>
      <p:ext uri="{BB962C8B-B14F-4D97-AF65-F5344CB8AC3E}">
        <p14:creationId xmlns:p14="http://schemas.microsoft.com/office/powerpoint/2010/main" val="27860474"/>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fa-I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a-I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a-IR"/>
          </a:p>
        </p:txBody>
      </p:sp>
      <p:sp>
        <p:nvSpPr>
          <p:cNvPr id="5" name="Date Placeholder 3"/>
          <p:cNvSpPr>
            <a:spLocks noGrp="1"/>
          </p:cNvSpPr>
          <p:nvPr>
            <p:ph type="dt" sz="half" idx="10"/>
          </p:nvPr>
        </p:nvSpPr>
        <p:spPr/>
        <p:txBody>
          <a:bodyPr/>
          <a:lstStyle>
            <a:lvl1pPr>
              <a:defRPr/>
            </a:lvl1pPr>
          </a:lstStyle>
          <a:p>
            <a:fld id="{1D8BD707-D9CF-40AE-B4C6-C98DA3205C09}" type="datetimeFigureOut">
              <a:rPr lang="en-US" smtClean="0"/>
              <a:pPr/>
              <a:t>12/29/2018</a:t>
            </a:fld>
            <a:endParaRPr lang="en-US"/>
          </a:p>
        </p:txBody>
      </p:sp>
      <p:sp>
        <p:nvSpPr>
          <p:cNvPr id="6" name="Footer Placeholder 4"/>
          <p:cNvSpPr>
            <a:spLocks noGrp="1"/>
          </p:cNvSpPr>
          <p:nvPr>
            <p:ph type="ftr" sz="quarter" idx="11"/>
          </p:nvPr>
        </p:nvSpPr>
        <p:spPr/>
        <p:txBody>
          <a:bodyPr/>
          <a:lstStyle>
            <a:lvl1pPr>
              <a:defRPr/>
            </a:lvl1pPr>
          </a:lstStyle>
          <a:p>
            <a:endParaRPr lang="en-US"/>
          </a:p>
        </p:txBody>
      </p:sp>
      <p:sp>
        <p:nvSpPr>
          <p:cNvPr id="7" name="Slide Number Placeholder 5"/>
          <p:cNvSpPr>
            <a:spLocks noGrp="1"/>
          </p:cNvSpPr>
          <p:nvPr>
            <p:ph type="sldNum" sz="quarter" idx="12"/>
          </p:nvPr>
        </p:nvSpPr>
        <p:spPr/>
        <p:txBody>
          <a:bodyPr/>
          <a:lstStyle>
            <a:lvl1pPr>
              <a:defRPr/>
            </a:lvl1pPr>
          </a:lstStyle>
          <a:p>
            <a:fld id="{B6F15528-21DE-4FAA-801E-634DDDAF4B2B}" type="slidenum">
              <a:rPr lang="en-US" smtClean="0"/>
              <a:pPr/>
              <a:t>‹#›</a:t>
            </a:fld>
            <a:endParaRPr lang="en-US"/>
          </a:p>
        </p:txBody>
      </p:sp>
    </p:spTree>
    <p:extLst>
      <p:ext uri="{BB962C8B-B14F-4D97-AF65-F5344CB8AC3E}">
        <p14:creationId xmlns:p14="http://schemas.microsoft.com/office/powerpoint/2010/main" val="1139490202"/>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fa-I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a-I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a-IR"/>
          </a:p>
        </p:txBody>
      </p:sp>
      <p:sp>
        <p:nvSpPr>
          <p:cNvPr id="7" name="Date Placeholder 3"/>
          <p:cNvSpPr>
            <a:spLocks noGrp="1"/>
          </p:cNvSpPr>
          <p:nvPr>
            <p:ph type="dt" sz="half" idx="10"/>
          </p:nvPr>
        </p:nvSpPr>
        <p:spPr/>
        <p:txBody>
          <a:bodyPr/>
          <a:lstStyle>
            <a:lvl1pPr>
              <a:defRPr/>
            </a:lvl1pPr>
          </a:lstStyle>
          <a:p>
            <a:fld id="{1D8BD707-D9CF-40AE-B4C6-C98DA3205C09}" type="datetimeFigureOut">
              <a:rPr lang="en-US" smtClean="0"/>
              <a:pPr/>
              <a:t>12/29/2018</a:t>
            </a:fld>
            <a:endParaRPr lang="en-US"/>
          </a:p>
        </p:txBody>
      </p:sp>
      <p:sp>
        <p:nvSpPr>
          <p:cNvPr id="8" name="Footer Placeholder 4"/>
          <p:cNvSpPr>
            <a:spLocks noGrp="1"/>
          </p:cNvSpPr>
          <p:nvPr>
            <p:ph type="ftr" sz="quarter" idx="11"/>
          </p:nvPr>
        </p:nvSpPr>
        <p:spPr/>
        <p:txBody>
          <a:bodyPr/>
          <a:lstStyle>
            <a:lvl1pPr>
              <a:defRPr/>
            </a:lvl1pPr>
          </a:lstStyle>
          <a:p>
            <a:endParaRPr lang="en-US"/>
          </a:p>
        </p:txBody>
      </p:sp>
      <p:sp>
        <p:nvSpPr>
          <p:cNvPr id="9" name="Slide Number Placeholder 5"/>
          <p:cNvSpPr>
            <a:spLocks noGrp="1"/>
          </p:cNvSpPr>
          <p:nvPr>
            <p:ph type="sldNum" sz="quarter" idx="12"/>
          </p:nvPr>
        </p:nvSpPr>
        <p:spPr/>
        <p:txBody>
          <a:bodyPr/>
          <a:lstStyle>
            <a:lvl1pPr>
              <a:defRPr/>
            </a:lvl1pPr>
          </a:lstStyle>
          <a:p>
            <a:fld id="{B6F15528-21DE-4FAA-801E-634DDDAF4B2B}" type="slidenum">
              <a:rPr lang="en-US" smtClean="0"/>
              <a:pPr/>
              <a:t>‹#›</a:t>
            </a:fld>
            <a:endParaRPr lang="en-US"/>
          </a:p>
        </p:txBody>
      </p:sp>
    </p:spTree>
    <p:extLst>
      <p:ext uri="{BB962C8B-B14F-4D97-AF65-F5344CB8AC3E}">
        <p14:creationId xmlns:p14="http://schemas.microsoft.com/office/powerpoint/2010/main" val="813011291"/>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fa-IR"/>
          </a:p>
        </p:txBody>
      </p:sp>
      <p:sp>
        <p:nvSpPr>
          <p:cNvPr id="3" name="Date Placeholder 3"/>
          <p:cNvSpPr>
            <a:spLocks noGrp="1"/>
          </p:cNvSpPr>
          <p:nvPr>
            <p:ph type="dt" sz="half" idx="10"/>
          </p:nvPr>
        </p:nvSpPr>
        <p:spPr/>
        <p:txBody>
          <a:bodyPr/>
          <a:lstStyle>
            <a:lvl1pPr>
              <a:defRPr/>
            </a:lvl1pPr>
          </a:lstStyle>
          <a:p>
            <a:fld id="{1D8BD707-D9CF-40AE-B4C6-C98DA3205C09}" type="datetimeFigureOut">
              <a:rPr lang="en-US" smtClean="0"/>
              <a:pPr/>
              <a:t>12/29/2018</a:t>
            </a:fld>
            <a:endParaRPr lang="en-US"/>
          </a:p>
        </p:txBody>
      </p:sp>
      <p:sp>
        <p:nvSpPr>
          <p:cNvPr id="4" name="Footer Placeholder 4"/>
          <p:cNvSpPr>
            <a:spLocks noGrp="1"/>
          </p:cNvSpPr>
          <p:nvPr>
            <p:ph type="ftr" sz="quarter" idx="11"/>
          </p:nvPr>
        </p:nvSpPr>
        <p:spPr/>
        <p:txBody>
          <a:bodyPr/>
          <a:lstStyle>
            <a:lvl1pPr>
              <a:defRPr/>
            </a:lvl1pPr>
          </a:lstStyle>
          <a:p>
            <a:endParaRPr lang="en-US"/>
          </a:p>
        </p:txBody>
      </p:sp>
      <p:sp>
        <p:nvSpPr>
          <p:cNvPr id="5" name="Slide Number Placeholder 5"/>
          <p:cNvSpPr>
            <a:spLocks noGrp="1"/>
          </p:cNvSpPr>
          <p:nvPr>
            <p:ph type="sldNum" sz="quarter" idx="12"/>
          </p:nvPr>
        </p:nvSpPr>
        <p:spPr/>
        <p:txBody>
          <a:bodyPr/>
          <a:lstStyle>
            <a:lvl1pPr>
              <a:defRPr/>
            </a:lvl1pPr>
          </a:lstStyle>
          <a:p>
            <a:fld id="{B6F15528-21DE-4FAA-801E-634DDDAF4B2B}" type="slidenum">
              <a:rPr lang="en-US" smtClean="0"/>
              <a:pPr/>
              <a:t>‹#›</a:t>
            </a:fld>
            <a:endParaRPr lang="en-US"/>
          </a:p>
        </p:txBody>
      </p:sp>
    </p:spTree>
    <p:extLst>
      <p:ext uri="{BB962C8B-B14F-4D97-AF65-F5344CB8AC3E}">
        <p14:creationId xmlns:p14="http://schemas.microsoft.com/office/powerpoint/2010/main" val="1928655107"/>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fld id="{1D8BD707-D9CF-40AE-B4C6-C98DA3205C09}" type="datetimeFigureOut">
              <a:rPr lang="en-US" smtClean="0"/>
              <a:pPr/>
              <a:t>12/29/2018</a:t>
            </a:fld>
            <a:endParaRPr lang="en-US"/>
          </a:p>
        </p:txBody>
      </p:sp>
      <p:sp>
        <p:nvSpPr>
          <p:cNvPr id="3" name="Footer Placeholder 4"/>
          <p:cNvSpPr>
            <a:spLocks noGrp="1"/>
          </p:cNvSpPr>
          <p:nvPr>
            <p:ph type="ftr" sz="quarter" idx="11"/>
          </p:nvPr>
        </p:nvSpPr>
        <p:spPr/>
        <p:txBody>
          <a:bodyPr/>
          <a:lstStyle>
            <a:lvl1pPr>
              <a:defRPr/>
            </a:lvl1pPr>
          </a:lstStyle>
          <a:p>
            <a:endParaRPr lang="en-US"/>
          </a:p>
        </p:txBody>
      </p:sp>
      <p:sp>
        <p:nvSpPr>
          <p:cNvPr id="4" name="Slide Number Placeholder 5"/>
          <p:cNvSpPr>
            <a:spLocks noGrp="1"/>
          </p:cNvSpPr>
          <p:nvPr>
            <p:ph type="sldNum" sz="quarter" idx="12"/>
          </p:nvPr>
        </p:nvSpPr>
        <p:spPr/>
        <p:txBody>
          <a:bodyPr/>
          <a:lstStyle>
            <a:lvl1pPr>
              <a:defRPr/>
            </a:lvl1pPr>
          </a:lstStyle>
          <a:p>
            <a:fld id="{B6F15528-21DE-4FAA-801E-634DDDAF4B2B}" type="slidenum">
              <a:rPr lang="en-US" smtClean="0"/>
              <a:pPr/>
              <a:t>‹#›</a:t>
            </a:fld>
            <a:endParaRPr lang="en-US"/>
          </a:p>
        </p:txBody>
      </p:sp>
    </p:spTree>
    <p:extLst>
      <p:ext uri="{BB962C8B-B14F-4D97-AF65-F5344CB8AC3E}">
        <p14:creationId xmlns:p14="http://schemas.microsoft.com/office/powerpoint/2010/main" val="3676369661"/>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r">
              <a:defRPr sz="2000" b="1"/>
            </a:lvl1pPr>
          </a:lstStyle>
          <a:p>
            <a:r>
              <a:rPr lang="en-US" smtClean="0"/>
              <a:t>Click to edit Master title style</a:t>
            </a:r>
            <a:endParaRPr lang="fa-I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a-I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fld id="{1D8BD707-D9CF-40AE-B4C6-C98DA3205C09}" type="datetimeFigureOut">
              <a:rPr lang="en-US" smtClean="0"/>
              <a:pPr/>
              <a:t>12/29/2018</a:t>
            </a:fld>
            <a:endParaRPr lang="en-US"/>
          </a:p>
        </p:txBody>
      </p:sp>
      <p:sp>
        <p:nvSpPr>
          <p:cNvPr id="6" name="Footer Placeholder 4"/>
          <p:cNvSpPr>
            <a:spLocks noGrp="1"/>
          </p:cNvSpPr>
          <p:nvPr>
            <p:ph type="ftr" sz="quarter" idx="11"/>
          </p:nvPr>
        </p:nvSpPr>
        <p:spPr/>
        <p:txBody>
          <a:bodyPr/>
          <a:lstStyle>
            <a:lvl1pPr>
              <a:defRPr/>
            </a:lvl1pPr>
          </a:lstStyle>
          <a:p>
            <a:endParaRPr lang="en-US"/>
          </a:p>
        </p:txBody>
      </p:sp>
      <p:sp>
        <p:nvSpPr>
          <p:cNvPr id="7" name="Slide Number Placeholder 5"/>
          <p:cNvSpPr>
            <a:spLocks noGrp="1"/>
          </p:cNvSpPr>
          <p:nvPr>
            <p:ph type="sldNum" sz="quarter" idx="12"/>
          </p:nvPr>
        </p:nvSpPr>
        <p:spPr/>
        <p:txBody>
          <a:bodyPr/>
          <a:lstStyle>
            <a:lvl1pPr>
              <a:defRPr/>
            </a:lvl1pPr>
          </a:lstStyle>
          <a:p>
            <a:fld id="{B6F15528-21DE-4FAA-801E-634DDDAF4B2B}" type="slidenum">
              <a:rPr lang="en-US" smtClean="0"/>
              <a:pPr/>
              <a:t>‹#›</a:t>
            </a:fld>
            <a:endParaRPr lang="en-US"/>
          </a:p>
        </p:txBody>
      </p:sp>
    </p:spTree>
    <p:extLst>
      <p:ext uri="{BB962C8B-B14F-4D97-AF65-F5344CB8AC3E}">
        <p14:creationId xmlns:p14="http://schemas.microsoft.com/office/powerpoint/2010/main" val="970441690"/>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r">
              <a:defRPr sz="2000" b="1"/>
            </a:lvl1pPr>
          </a:lstStyle>
          <a:p>
            <a:r>
              <a:rPr lang="en-US" smtClean="0"/>
              <a:t>Click to edit Master title style</a:t>
            </a:r>
            <a:endParaRPr lang="fa-IR"/>
          </a:p>
        </p:txBody>
      </p:sp>
      <p:sp>
        <p:nvSpPr>
          <p:cNvPr id="3" name="Picture Placeholder 2"/>
          <p:cNvSpPr>
            <a:spLocks noGrp="1"/>
          </p:cNvSpPr>
          <p:nvPr>
            <p:ph type="pic" idx="1"/>
          </p:nvPr>
        </p:nvSpPr>
        <p:spPr>
          <a:xfrm>
            <a:off x="1792288" y="612775"/>
            <a:ext cx="5486400" cy="4114800"/>
          </a:xfrm>
        </p:spPr>
        <p:txBody>
          <a:bodyPr rtlCol="1">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endParaRPr lang="fa-IR"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fld id="{1D8BD707-D9CF-40AE-B4C6-C98DA3205C09}" type="datetimeFigureOut">
              <a:rPr lang="en-US" smtClean="0"/>
              <a:pPr/>
              <a:t>12/29/2018</a:t>
            </a:fld>
            <a:endParaRPr lang="en-US"/>
          </a:p>
        </p:txBody>
      </p:sp>
      <p:sp>
        <p:nvSpPr>
          <p:cNvPr id="6" name="Footer Placeholder 4"/>
          <p:cNvSpPr>
            <a:spLocks noGrp="1"/>
          </p:cNvSpPr>
          <p:nvPr>
            <p:ph type="ftr" sz="quarter" idx="11"/>
          </p:nvPr>
        </p:nvSpPr>
        <p:spPr/>
        <p:txBody>
          <a:bodyPr/>
          <a:lstStyle>
            <a:lvl1pPr>
              <a:defRPr/>
            </a:lvl1pPr>
          </a:lstStyle>
          <a:p>
            <a:endParaRPr lang="en-US"/>
          </a:p>
        </p:txBody>
      </p:sp>
      <p:sp>
        <p:nvSpPr>
          <p:cNvPr id="7" name="Slide Number Placeholder 5"/>
          <p:cNvSpPr>
            <a:spLocks noGrp="1"/>
          </p:cNvSpPr>
          <p:nvPr>
            <p:ph type="sldNum" sz="quarter" idx="12"/>
          </p:nvPr>
        </p:nvSpPr>
        <p:spPr/>
        <p:txBody>
          <a:bodyPr/>
          <a:lstStyle>
            <a:lvl1pPr>
              <a:defRPr/>
            </a:lvl1pPr>
          </a:lstStyle>
          <a:p>
            <a:fld id="{B6F15528-21DE-4FAA-801E-634DDDAF4B2B}" type="slidenum">
              <a:rPr lang="en-US" smtClean="0"/>
              <a:pPr/>
              <a:t>‹#›</a:t>
            </a:fld>
            <a:endParaRPr lang="en-US"/>
          </a:p>
        </p:txBody>
      </p:sp>
    </p:spTree>
    <p:extLst>
      <p:ext uri="{BB962C8B-B14F-4D97-AF65-F5344CB8AC3E}">
        <p14:creationId xmlns:p14="http://schemas.microsoft.com/office/powerpoint/2010/main" val="3720503668"/>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fa-IR"/>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a-IR"/>
          </a:p>
        </p:txBody>
      </p:sp>
      <p:sp>
        <p:nvSpPr>
          <p:cNvPr id="4" name="Date Placeholder 3"/>
          <p:cNvSpPr>
            <a:spLocks noGrp="1"/>
          </p:cNvSpPr>
          <p:nvPr>
            <p:ph type="dt" sz="half" idx="10"/>
          </p:nvPr>
        </p:nvSpPr>
        <p:spPr/>
        <p:txBody>
          <a:bodyPr/>
          <a:lstStyle>
            <a:lvl1pPr>
              <a:defRPr/>
            </a:lvl1pPr>
          </a:lstStyle>
          <a:p>
            <a:fld id="{1D8BD707-D9CF-40AE-B4C6-C98DA3205C09}" type="datetimeFigureOut">
              <a:rPr lang="en-US" smtClean="0"/>
              <a:pPr/>
              <a:t>12/29/2018</a:t>
            </a:fld>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B6F15528-21DE-4FAA-801E-634DDDAF4B2B}" type="slidenum">
              <a:rPr lang="en-US" smtClean="0"/>
              <a:pPr/>
              <a:t>‹#›</a:t>
            </a:fld>
            <a:endParaRPr lang="en-US"/>
          </a:p>
        </p:txBody>
      </p:sp>
    </p:spTree>
    <p:extLst>
      <p:ext uri="{BB962C8B-B14F-4D97-AF65-F5344CB8AC3E}">
        <p14:creationId xmlns:p14="http://schemas.microsoft.com/office/powerpoint/2010/main" val="1460878915"/>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fa-I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a-IR"/>
          </a:p>
        </p:txBody>
      </p:sp>
      <p:sp>
        <p:nvSpPr>
          <p:cNvPr id="4" name="Date Placeholder 3"/>
          <p:cNvSpPr>
            <a:spLocks noGrp="1"/>
          </p:cNvSpPr>
          <p:nvPr>
            <p:ph type="dt" sz="half" idx="10"/>
          </p:nvPr>
        </p:nvSpPr>
        <p:spPr/>
        <p:txBody>
          <a:bodyPr/>
          <a:lstStyle>
            <a:lvl1pPr>
              <a:defRPr/>
            </a:lvl1pPr>
          </a:lstStyle>
          <a:p>
            <a:fld id="{1D8BD707-D9CF-40AE-B4C6-C98DA3205C09}" type="datetimeFigureOut">
              <a:rPr lang="en-US" smtClean="0"/>
              <a:pPr/>
              <a:t>12/29/2018</a:t>
            </a:fld>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B6F15528-21DE-4FAA-801E-634DDDAF4B2B}" type="slidenum">
              <a:rPr lang="en-US" smtClean="0"/>
              <a:pPr/>
              <a:t>‹#›</a:t>
            </a:fld>
            <a:endParaRPr lang="en-US"/>
          </a:p>
        </p:txBody>
      </p:sp>
    </p:spTree>
    <p:extLst>
      <p:ext uri="{BB962C8B-B14F-4D97-AF65-F5344CB8AC3E}">
        <p14:creationId xmlns:p14="http://schemas.microsoft.com/office/powerpoint/2010/main" val="3483134366"/>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cxnSp>
        <p:nvCxnSpPr>
          <p:cNvPr id="4" name="Straight Connector 3"/>
          <p:cNvCxnSpPr/>
          <p:nvPr/>
        </p:nvCxnSpPr>
        <p:spPr>
          <a:xfrm>
            <a:off x="685800" y="3398838"/>
            <a:ext cx="7848600" cy="1587"/>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ctrTitle"/>
          </p:nvPr>
        </p:nvSpPr>
        <p:spPr>
          <a:xfrm>
            <a:off x="685800" y="1371600"/>
            <a:ext cx="7848600" cy="1927225"/>
          </a:xfrm>
        </p:spPr>
        <p:txBody>
          <a:bodyPr anchor="b">
            <a:noAutofit/>
          </a:bodyPr>
          <a:lstStyle>
            <a:lvl1pPr>
              <a:defRPr sz="5400" cap="all" baseline="0"/>
            </a:lvl1pPr>
          </a:lstStyle>
          <a:p>
            <a:r>
              <a:rPr lang="en-US" smtClean="0"/>
              <a:t>Click to edit Master title style</a:t>
            </a:r>
            <a:endParaRPr lang="en-US" dirty="0"/>
          </a:p>
        </p:txBody>
      </p:sp>
      <p:sp>
        <p:nvSpPr>
          <p:cNvPr id="3" name="Subtitle 2"/>
          <p:cNvSpPr>
            <a:spLocks noGrp="1"/>
          </p:cNvSpPr>
          <p:nvPr>
            <p:ph type="subTitle" idx="1"/>
          </p:nvPr>
        </p:nvSpPr>
        <p:spPr>
          <a:xfrm>
            <a:off x="685800" y="3505200"/>
            <a:ext cx="6400800" cy="1752600"/>
          </a:xfrm>
        </p:spPr>
        <p:txBody>
          <a:bodyPr/>
          <a:lstStyle>
            <a:lvl1pPr marL="0" indent="0" algn="l">
              <a:buNone/>
              <a:defRPr>
                <a:solidFill>
                  <a:schemeClr val="tx1">
                    <a:lumMod val="75000"/>
                    <a:lumOff val="2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5" name="Date Placeholder 3"/>
          <p:cNvSpPr>
            <a:spLocks noGrp="1"/>
          </p:cNvSpPr>
          <p:nvPr>
            <p:ph type="dt" sz="half" idx="10"/>
          </p:nvPr>
        </p:nvSpPr>
        <p:spPr/>
        <p:txBody>
          <a:bodyPr/>
          <a:lstStyle>
            <a:lvl1pPr>
              <a:defRPr/>
            </a:lvl1pPr>
          </a:lstStyle>
          <a:p>
            <a:pPr>
              <a:defRPr/>
            </a:pPr>
            <a:fld id="{C0809CE3-6D72-4BF5-A70E-B5F31E614DA0}" type="datetimeFigureOut">
              <a:rPr lang="fa-IR"/>
              <a:pPr>
                <a:defRPr/>
              </a:pPr>
              <a:t>04/21/1440</a:t>
            </a:fld>
            <a:endParaRPr lang="fa-IR"/>
          </a:p>
        </p:txBody>
      </p:sp>
      <p:sp>
        <p:nvSpPr>
          <p:cNvPr id="6" name="Footer Placeholder 4"/>
          <p:cNvSpPr>
            <a:spLocks noGrp="1"/>
          </p:cNvSpPr>
          <p:nvPr>
            <p:ph type="ftr" sz="quarter" idx="11"/>
          </p:nvPr>
        </p:nvSpPr>
        <p:spPr/>
        <p:txBody>
          <a:bodyPr/>
          <a:lstStyle>
            <a:lvl1pPr>
              <a:defRPr/>
            </a:lvl1pPr>
          </a:lstStyle>
          <a:p>
            <a:pPr>
              <a:defRPr/>
            </a:pPr>
            <a:endParaRPr lang="fa-IR"/>
          </a:p>
        </p:txBody>
      </p:sp>
      <p:sp>
        <p:nvSpPr>
          <p:cNvPr id="7" name="Slide Number Placeholder 5"/>
          <p:cNvSpPr>
            <a:spLocks noGrp="1"/>
          </p:cNvSpPr>
          <p:nvPr>
            <p:ph type="sldNum" sz="quarter" idx="12"/>
          </p:nvPr>
        </p:nvSpPr>
        <p:spPr/>
        <p:txBody>
          <a:bodyPr/>
          <a:lstStyle>
            <a:lvl1pPr>
              <a:defRPr/>
            </a:lvl1pPr>
          </a:lstStyle>
          <a:p>
            <a:pPr>
              <a:defRPr/>
            </a:pPr>
            <a:fld id="{8EF22DC4-7427-4E38-94E0-7F474CC43D1F}" type="slidenum">
              <a:rPr lang="fa-IR"/>
              <a:pPr>
                <a:defRPr/>
              </a:pPr>
              <a:t>‹#›</a:t>
            </a:fld>
            <a:endParaRPr lang="fa-IR"/>
          </a:p>
        </p:txBody>
      </p:sp>
    </p:spTree>
    <p:extLst>
      <p:ext uri="{BB962C8B-B14F-4D97-AF65-F5344CB8AC3E}">
        <p14:creationId xmlns:p14="http://schemas.microsoft.com/office/powerpoint/2010/main" val="2454457210"/>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6F9D9121-EC78-4DE3-ADCD-9AE902FB91F2}" type="datetimeFigureOut">
              <a:rPr lang="fa-IR"/>
              <a:pPr>
                <a:defRPr/>
              </a:pPr>
              <a:t>04/21/1440</a:t>
            </a:fld>
            <a:endParaRPr lang="fa-IR"/>
          </a:p>
        </p:txBody>
      </p:sp>
      <p:sp>
        <p:nvSpPr>
          <p:cNvPr id="5" name="Footer Placeholder 4"/>
          <p:cNvSpPr>
            <a:spLocks noGrp="1"/>
          </p:cNvSpPr>
          <p:nvPr>
            <p:ph type="ftr" sz="quarter" idx="11"/>
          </p:nvPr>
        </p:nvSpPr>
        <p:spPr/>
        <p:txBody>
          <a:bodyPr/>
          <a:lstStyle>
            <a:lvl1pPr>
              <a:defRPr/>
            </a:lvl1pPr>
          </a:lstStyle>
          <a:p>
            <a:pPr>
              <a:defRPr/>
            </a:pPr>
            <a:endParaRPr lang="fa-IR"/>
          </a:p>
        </p:txBody>
      </p:sp>
      <p:sp>
        <p:nvSpPr>
          <p:cNvPr id="6" name="Slide Number Placeholder 5"/>
          <p:cNvSpPr>
            <a:spLocks noGrp="1"/>
          </p:cNvSpPr>
          <p:nvPr>
            <p:ph type="sldNum" sz="quarter" idx="12"/>
          </p:nvPr>
        </p:nvSpPr>
        <p:spPr/>
        <p:txBody>
          <a:bodyPr/>
          <a:lstStyle>
            <a:lvl1pPr>
              <a:defRPr/>
            </a:lvl1pPr>
          </a:lstStyle>
          <a:p>
            <a:pPr>
              <a:defRPr/>
            </a:pPr>
            <a:fld id="{7DFBBCD0-5029-46C3-9EEF-A53377FB42F9}" type="slidenum">
              <a:rPr lang="fa-IR"/>
              <a:pPr>
                <a:defRPr/>
              </a:pPr>
              <a:t>‹#›</a:t>
            </a:fld>
            <a:endParaRPr lang="fa-IR"/>
          </a:p>
        </p:txBody>
      </p:sp>
    </p:spTree>
    <p:extLst>
      <p:ext uri="{BB962C8B-B14F-4D97-AF65-F5344CB8AC3E}">
        <p14:creationId xmlns:p14="http://schemas.microsoft.com/office/powerpoint/2010/main" val="3457276780"/>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cxnSp>
        <p:nvCxnSpPr>
          <p:cNvPr id="4" name="Straight Connector 3"/>
          <p:cNvCxnSpPr/>
          <p:nvPr/>
        </p:nvCxnSpPr>
        <p:spPr>
          <a:xfrm>
            <a:off x="731838" y="4598988"/>
            <a:ext cx="7848600" cy="1587"/>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722313" y="2362200"/>
            <a:ext cx="7772400" cy="2200275"/>
          </a:xfrm>
        </p:spPr>
        <p:txBody>
          <a:bodyPr anchor="b"/>
          <a:lstStyle>
            <a:lvl1pPr algn="l">
              <a:defRPr sz="4800" b="0" cap="all"/>
            </a:lvl1pPr>
          </a:lstStyle>
          <a:p>
            <a:r>
              <a:rPr lang="en-US" smtClean="0"/>
              <a:t>Click to edit Master title style</a:t>
            </a:r>
            <a:endParaRPr lang="en-US" dirty="0"/>
          </a:p>
        </p:txBody>
      </p:sp>
      <p:sp>
        <p:nvSpPr>
          <p:cNvPr id="3" name="Text Placeholder 2"/>
          <p:cNvSpPr>
            <a:spLocks noGrp="1"/>
          </p:cNvSpPr>
          <p:nvPr>
            <p:ph type="body" idx="1"/>
          </p:nvPr>
        </p:nvSpPr>
        <p:spPr>
          <a:xfrm>
            <a:off x="722313" y="4626864"/>
            <a:ext cx="7772400" cy="1500187"/>
          </a:xfrm>
        </p:spPr>
        <p:txBody>
          <a:bodyPr>
            <a:normAutofit/>
          </a:bodyPr>
          <a:lstStyle>
            <a:lvl1pPr marL="0" indent="0">
              <a:buNone/>
              <a:defRPr sz="24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A086F5C8-AF62-447E-977D-5FA5964B82CC}" type="datetimeFigureOut">
              <a:rPr lang="fa-IR"/>
              <a:pPr>
                <a:defRPr/>
              </a:pPr>
              <a:t>04/21/1440</a:t>
            </a:fld>
            <a:endParaRPr lang="fa-IR"/>
          </a:p>
        </p:txBody>
      </p:sp>
      <p:sp>
        <p:nvSpPr>
          <p:cNvPr id="6" name="Footer Placeholder 4"/>
          <p:cNvSpPr>
            <a:spLocks noGrp="1"/>
          </p:cNvSpPr>
          <p:nvPr>
            <p:ph type="ftr" sz="quarter" idx="11"/>
          </p:nvPr>
        </p:nvSpPr>
        <p:spPr/>
        <p:txBody>
          <a:bodyPr/>
          <a:lstStyle>
            <a:lvl1pPr>
              <a:defRPr/>
            </a:lvl1pPr>
          </a:lstStyle>
          <a:p>
            <a:pPr>
              <a:defRPr/>
            </a:pPr>
            <a:endParaRPr lang="fa-IR"/>
          </a:p>
        </p:txBody>
      </p:sp>
      <p:sp>
        <p:nvSpPr>
          <p:cNvPr id="7" name="Slide Number Placeholder 5"/>
          <p:cNvSpPr>
            <a:spLocks noGrp="1"/>
          </p:cNvSpPr>
          <p:nvPr>
            <p:ph type="sldNum" sz="quarter" idx="12"/>
          </p:nvPr>
        </p:nvSpPr>
        <p:spPr/>
        <p:txBody>
          <a:bodyPr/>
          <a:lstStyle>
            <a:lvl1pPr>
              <a:defRPr/>
            </a:lvl1pPr>
          </a:lstStyle>
          <a:p>
            <a:pPr>
              <a:defRPr/>
            </a:pPr>
            <a:fld id="{EE885530-B8F2-4005-AE61-FFF56EAFF09C}" type="slidenum">
              <a:rPr lang="fa-IR"/>
              <a:pPr>
                <a:defRPr/>
              </a:pPr>
              <a:t>‹#›</a:t>
            </a:fld>
            <a:endParaRPr lang="fa-IR"/>
          </a:p>
        </p:txBody>
      </p:sp>
    </p:spTree>
    <p:extLst>
      <p:ext uri="{BB962C8B-B14F-4D97-AF65-F5344CB8AC3E}">
        <p14:creationId xmlns:p14="http://schemas.microsoft.com/office/powerpoint/2010/main" val="3324215720"/>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73352"/>
            <a:ext cx="4038600" cy="471830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48200" y="1673352"/>
            <a:ext cx="4038600" cy="471830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3"/>
          <p:cNvSpPr>
            <a:spLocks noGrp="1"/>
          </p:cNvSpPr>
          <p:nvPr>
            <p:ph type="dt" sz="half" idx="10"/>
          </p:nvPr>
        </p:nvSpPr>
        <p:spPr/>
        <p:txBody>
          <a:bodyPr/>
          <a:lstStyle>
            <a:lvl1pPr>
              <a:defRPr/>
            </a:lvl1pPr>
          </a:lstStyle>
          <a:p>
            <a:pPr>
              <a:defRPr/>
            </a:pPr>
            <a:fld id="{EB4EF35B-E8A9-4B6C-B752-3CB292914F7A}" type="datetimeFigureOut">
              <a:rPr lang="fa-IR"/>
              <a:pPr>
                <a:defRPr/>
              </a:pPr>
              <a:t>04/21/1440</a:t>
            </a:fld>
            <a:endParaRPr lang="fa-IR"/>
          </a:p>
        </p:txBody>
      </p:sp>
      <p:sp>
        <p:nvSpPr>
          <p:cNvPr id="6" name="Footer Placeholder 4"/>
          <p:cNvSpPr>
            <a:spLocks noGrp="1"/>
          </p:cNvSpPr>
          <p:nvPr>
            <p:ph type="ftr" sz="quarter" idx="11"/>
          </p:nvPr>
        </p:nvSpPr>
        <p:spPr/>
        <p:txBody>
          <a:bodyPr/>
          <a:lstStyle>
            <a:lvl1pPr>
              <a:defRPr/>
            </a:lvl1pPr>
          </a:lstStyle>
          <a:p>
            <a:pPr>
              <a:defRPr/>
            </a:pPr>
            <a:endParaRPr lang="fa-IR"/>
          </a:p>
        </p:txBody>
      </p:sp>
      <p:sp>
        <p:nvSpPr>
          <p:cNvPr id="7" name="Slide Number Placeholder 5"/>
          <p:cNvSpPr>
            <a:spLocks noGrp="1"/>
          </p:cNvSpPr>
          <p:nvPr>
            <p:ph type="sldNum" sz="quarter" idx="12"/>
          </p:nvPr>
        </p:nvSpPr>
        <p:spPr/>
        <p:txBody>
          <a:bodyPr/>
          <a:lstStyle>
            <a:lvl1pPr>
              <a:defRPr/>
            </a:lvl1pPr>
          </a:lstStyle>
          <a:p>
            <a:pPr>
              <a:defRPr/>
            </a:pPr>
            <a:fld id="{3ED9B387-8FFB-45E5-B82D-19EF7A9F909E}" type="slidenum">
              <a:rPr lang="fa-IR"/>
              <a:pPr>
                <a:defRPr/>
              </a:pPr>
              <a:t>‹#›</a:t>
            </a:fld>
            <a:endParaRPr lang="fa-IR"/>
          </a:p>
        </p:txBody>
      </p:sp>
    </p:spTree>
    <p:extLst>
      <p:ext uri="{BB962C8B-B14F-4D97-AF65-F5344CB8AC3E}">
        <p14:creationId xmlns:p14="http://schemas.microsoft.com/office/powerpoint/2010/main" val="4180849846"/>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cxnSp>
        <p:nvCxnSpPr>
          <p:cNvPr id="7" name="Straight Connector 6"/>
          <p:cNvCxnSpPr/>
          <p:nvPr/>
        </p:nvCxnSpPr>
        <p:spPr>
          <a:xfrm rot="5400000">
            <a:off x="2218531" y="4045744"/>
            <a:ext cx="4708525" cy="1588"/>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457200" y="1676400"/>
            <a:ext cx="3931920" cy="639762"/>
          </a:xfrm>
          <a:noFill/>
          <a:ln>
            <a:noFill/>
          </a:ln>
          <a:effectLst/>
        </p:spPr>
        <p:style>
          <a:lnRef idx="3">
            <a:schemeClr val="lt1"/>
          </a:lnRef>
          <a:fillRef idx="1">
            <a:schemeClr val="accent2"/>
          </a:fillRef>
          <a:effectRef idx="1">
            <a:schemeClr val="accent2"/>
          </a:effectRef>
          <a:fontRef idx="none"/>
        </p:style>
        <p:txBody>
          <a:bodyPr anchor="ctr">
            <a:normAutofit/>
          </a:bodyPr>
          <a:lstStyle>
            <a:lvl1pPr marL="0" indent="0" algn="ctr">
              <a:buNone/>
              <a:defRPr sz="200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438400"/>
            <a:ext cx="393192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754880" y="1676400"/>
            <a:ext cx="3931920" cy="639762"/>
          </a:xfrm>
          <a:noFill/>
          <a:ln>
            <a:noFill/>
          </a:ln>
          <a:effectLst/>
        </p:spPr>
        <p:style>
          <a:lnRef idx="3">
            <a:schemeClr val="lt1"/>
          </a:lnRef>
          <a:fillRef idx="1">
            <a:schemeClr val="accent2"/>
          </a:fillRef>
          <a:effectRef idx="1">
            <a:schemeClr val="accent2"/>
          </a:effectRef>
          <a:fontRef idx="none"/>
        </p:style>
        <p:txBody>
          <a:bodyPr anchor="ctr">
            <a:normAutofit/>
          </a:bodyPr>
          <a:lstStyle>
            <a:lvl1pPr marL="0" indent="0" algn="ctr">
              <a:buNone/>
              <a:defRPr lang="en-US" sz="2000" b="0" kern="1200" dirty="0" smtClean="0">
                <a:solidFill>
                  <a:schemeClr val="tx2"/>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754880" y="2438400"/>
            <a:ext cx="393192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8" name="Date Placeholder 6"/>
          <p:cNvSpPr>
            <a:spLocks noGrp="1"/>
          </p:cNvSpPr>
          <p:nvPr>
            <p:ph type="dt" sz="half" idx="10"/>
          </p:nvPr>
        </p:nvSpPr>
        <p:spPr/>
        <p:txBody>
          <a:bodyPr/>
          <a:lstStyle>
            <a:lvl1pPr>
              <a:defRPr/>
            </a:lvl1pPr>
          </a:lstStyle>
          <a:p>
            <a:pPr>
              <a:defRPr/>
            </a:pPr>
            <a:fld id="{CD11C27D-7191-4AE7-AF02-BFF04884CC81}" type="datetimeFigureOut">
              <a:rPr lang="fa-IR"/>
              <a:pPr>
                <a:defRPr/>
              </a:pPr>
              <a:t>04/21/1440</a:t>
            </a:fld>
            <a:endParaRPr lang="fa-IR"/>
          </a:p>
        </p:txBody>
      </p:sp>
      <p:sp>
        <p:nvSpPr>
          <p:cNvPr id="9" name="Footer Placeholder 7"/>
          <p:cNvSpPr>
            <a:spLocks noGrp="1"/>
          </p:cNvSpPr>
          <p:nvPr>
            <p:ph type="ftr" sz="quarter" idx="11"/>
          </p:nvPr>
        </p:nvSpPr>
        <p:spPr/>
        <p:txBody>
          <a:bodyPr/>
          <a:lstStyle>
            <a:lvl1pPr>
              <a:defRPr/>
            </a:lvl1pPr>
          </a:lstStyle>
          <a:p>
            <a:pPr>
              <a:defRPr/>
            </a:pPr>
            <a:endParaRPr lang="fa-IR"/>
          </a:p>
        </p:txBody>
      </p:sp>
      <p:sp>
        <p:nvSpPr>
          <p:cNvPr id="10" name="Slide Number Placeholder 8"/>
          <p:cNvSpPr>
            <a:spLocks noGrp="1"/>
          </p:cNvSpPr>
          <p:nvPr>
            <p:ph type="sldNum" sz="quarter" idx="12"/>
          </p:nvPr>
        </p:nvSpPr>
        <p:spPr/>
        <p:txBody>
          <a:bodyPr/>
          <a:lstStyle>
            <a:lvl1pPr>
              <a:defRPr/>
            </a:lvl1pPr>
          </a:lstStyle>
          <a:p>
            <a:pPr>
              <a:defRPr/>
            </a:pPr>
            <a:fld id="{25915F59-8E6C-4EB3-9E42-0EB3193C8FEC}" type="slidenum">
              <a:rPr lang="fa-IR"/>
              <a:pPr>
                <a:defRPr/>
              </a:pPr>
              <a:t>‹#›</a:t>
            </a:fld>
            <a:endParaRPr lang="fa-IR"/>
          </a:p>
        </p:txBody>
      </p:sp>
    </p:spTree>
    <p:extLst>
      <p:ext uri="{BB962C8B-B14F-4D97-AF65-F5344CB8AC3E}">
        <p14:creationId xmlns:p14="http://schemas.microsoft.com/office/powerpoint/2010/main" val="576913333"/>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3"/>
          <p:cNvSpPr>
            <a:spLocks noGrp="1"/>
          </p:cNvSpPr>
          <p:nvPr>
            <p:ph type="dt" sz="half" idx="10"/>
          </p:nvPr>
        </p:nvSpPr>
        <p:spPr/>
        <p:txBody>
          <a:bodyPr/>
          <a:lstStyle>
            <a:lvl1pPr>
              <a:defRPr/>
            </a:lvl1pPr>
          </a:lstStyle>
          <a:p>
            <a:pPr>
              <a:defRPr/>
            </a:pPr>
            <a:fld id="{E26BAE25-CD73-4008-AA41-009007FDC5D7}" type="datetimeFigureOut">
              <a:rPr lang="fa-IR"/>
              <a:pPr>
                <a:defRPr/>
              </a:pPr>
              <a:t>04/21/1440</a:t>
            </a:fld>
            <a:endParaRPr lang="fa-IR"/>
          </a:p>
        </p:txBody>
      </p:sp>
      <p:sp>
        <p:nvSpPr>
          <p:cNvPr id="4" name="Footer Placeholder 4"/>
          <p:cNvSpPr>
            <a:spLocks noGrp="1"/>
          </p:cNvSpPr>
          <p:nvPr>
            <p:ph type="ftr" sz="quarter" idx="11"/>
          </p:nvPr>
        </p:nvSpPr>
        <p:spPr/>
        <p:txBody>
          <a:bodyPr/>
          <a:lstStyle>
            <a:lvl1pPr>
              <a:defRPr/>
            </a:lvl1pPr>
          </a:lstStyle>
          <a:p>
            <a:pPr>
              <a:defRPr/>
            </a:pPr>
            <a:endParaRPr lang="fa-IR"/>
          </a:p>
        </p:txBody>
      </p:sp>
      <p:sp>
        <p:nvSpPr>
          <p:cNvPr id="5" name="Slide Number Placeholder 5"/>
          <p:cNvSpPr>
            <a:spLocks noGrp="1"/>
          </p:cNvSpPr>
          <p:nvPr>
            <p:ph type="sldNum" sz="quarter" idx="12"/>
          </p:nvPr>
        </p:nvSpPr>
        <p:spPr/>
        <p:txBody>
          <a:bodyPr/>
          <a:lstStyle>
            <a:lvl1pPr>
              <a:defRPr/>
            </a:lvl1pPr>
          </a:lstStyle>
          <a:p>
            <a:pPr>
              <a:defRPr/>
            </a:pPr>
            <a:fld id="{5F6D9AFF-8430-4E9C-BB05-7C700A8EC2D7}" type="slidenum">
              <a:rPr lang="fa-IR"/>
              <a:pPr>
                <a:defRPr/>
              </a:pPr>
              <a:t>‹#›</a:t>
            </a:fld>
            <a:endParaRPr lang="fa-IR"/>
          </a:p>
        </p:txBody>
      </p:sp>
    </p:spTree>
    <p:extLst>
      <p:ext uri="{BB962C8B-B14F-4D97-AF65-F5344CB8AC3E}">
        <p14:creationId xmlns:p14="http://schemas.microsoft.com/office/powerpoint/2010/main" val="290459518"/>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894F8E1B-8E50-4028-8BFA-C51DF843527E}" type="datetimeFigureOut">
              <a:rPr lang="fa-IR"/>
              <a:pPr>
                <a:defRPr/>
              </a:pPr>
              <a:t>04/21/1440</a:t>
            </a:fld>
            <a:endParaRPr lang="fa-IR"/>
          </a:p>
        </p:txBody>
      </p:sp>
      <p:sp>
        <p:nvSpPr>
          <p:cNvPr id="3" name="Footer Placeholder 4"/>
          <p:cNvSpPr>
            <a:spLocks noGrp="1"/>
          </p:cNvSpPr>
          <p:nvPr>
            <p:ph type="ftr" sz="quarter" idx="11"/>
          </p:nvPr>
        </p:nvSpPr>
        <p:spPr/>
        <p:txBody>
          <a:bodyPr/>
          <a:lstStyle>
            <a:lvl1pPr>
              <a:defRPr/>
            </a:lvl1pPr>
          </a:lstStyle>
          <a:p>
            <a:pPr>
              <a:defRPr/>
            </a:pPr>
            <a:endParaRPr lang="fa-IR"/>
          </a:p>
        </p:txBody>
      </p:sp>
      <p:sp>
        <p:nvSpPr>
          <p:cNvPr id="4" name="Slide Number Placeholder 5"/>
          <p:cNvSpPr>
            <a:spLocks noGrp="1"/>
          </p:cNvSpPr>
          <p:nvPr>
            <p:ph type="sldNum" sz="quarter" idx="12"/>
          </p:nvPr>
        </p:nvSpPr>
        <p:spPr/>
        <p:txBody>
          <a:bodyPr/>
          <a:lstStyle>
            <a:lvl1pPr>
              <a:defRPr/>
            </a:lvl1pPr>
          </a:lstStyle>
          <a:p>
            <a:pPr>
              <a:defRPr/>
            </a:pPr>
            <a:fld id="{D3EC89BA-C3FD-4FE2-8DCB-D91EE44207D3}" type="slidenum">
              <a:rPr lang="fa-IR"/>
              <a:pPr>
                <a:defRPr/>
              </a:pPr>
              <a:t>‹#›</a:t>
            </a:fld>
            <a:endParaRPr lang="fa-IR"/>
          </a:p>
        </p:txBody>
      </p:sp>
    </p:spTree>
    <p:extLst>
      <p:ext uri="{BB962C8B-B14F-4D97-AF65-F5344CB8AC3E}">
        <p14:creationId xmlns:p14="http://schemas.microsoft.com/office/powerpoint/2010/main" val="1131224479"/>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cxnSp>
        <p:nvCxnSpPr>
          <p:cNvPr id="5" name="Straight Connector 4"/>
          <p:cNvCxnSpPr/>
          <p:nvPr/>
        </p:nvCxnSpPr>
        <p:spPr>
          <a:xfrm rot="5400000">
            <a:off x="-13494" y="3580607"/>
            <a:ext cx="5578475" cy="1588"/>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457200" y="792080"/>
            <a:ext cx="2139696" cy="1261872"/>
          </a:xfrm>
        </p:spPr>
        <p:txBody>
          <a:bodyPr anchor="b">
            <a:noAutofit/>
          </a:bodyPr>
          <a:lstStyle>
            <a:lvl1pPr algn="l">
              <a:defRPr sz="2400" b="0"/>
            </a:lvl1pPr>
          </a:lstStyle>
          <a:p>
            <a:r>
              <a:rPr lang="en-US" smtClean="0"/>
              <a:t>Click to edit Master title style</a:t>
            </a:r>
            <a:endParaRPr lang="en-US" dirty="0"/>
          </a:p>
        </p:txBody>
      </p:sp>
      <p:sp>
        <p:nvSpPr>
          <p:cNvPr id="3" name="Content Placeholder 2"/>
          <p:cNvSpPr>
            <a:spLocks noGrp="1"/>
          </p:cNvSpPr>
          <p:nvPr>
            <p:ph idx="1"/>
          </p:nvPr>
        </p:nvSpPr>
        <p:spPr>
          <a:xfrm>
            <a:off x="2971800" y="792080"/>
            <a:ext cx="5715000" cy="557784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457201" y="2130552"/>
            <a:ext cx="2139696" cy="4243615"/>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6" name="Date Placeholder 4"/>
          <p:cNvSpPr>
            <a:spLocks noGrp="1"/>
          </p:cNvSpPr>
          <p:nvPr>
            <p:ph type="dt" sz="half" idx="10"/>
          </p:nvPr>
        </p:nvSpPr>
        <p:spPr/>
        <p:txBody>
          <a:bodyPr/>
          <a:lstStyle>
            <a:lvl1pPr>
              <a:defRPr/>
            </a:lvl1pPr>
          </a:lstStyle>
          <a:p>
            <a:pPr>
              <a:defRPr/>
            </a:pPr>
            <a:fld id="{2B735E94-3276-40A9-9C78-B0D822AC2E83}" type="datetimeFigureOut">
              <a:rPr lang="fa-IR"/>
              <a:pPr>
                <a:defRPr/>
              </a:pPr>
              <a:t>04/21/1440</a:t>
            </a:fld>
            <a:endParaRPr lang="fa-IR"/>
          </a:p>
        </p:txBody>
      </p:sp>
      <p:sp>
        <p:nvSpPr>
          <p:cNvPr id="7" name="Footer Placeholder 5"/>
          <p:cNvSpPr>
            <a:spLocks noGrp="1"/>
          </p:cNvSpPr>
          <p:nvPr>
            <p:ph type="ftr" sz="quarter" idx="11"/>
          </p:nvPr>
        </p:nvSpPr>
        <p:spPr/>
        <p:txBody>
          <a:bodyPr/>
          <a:lstStyle>
            <a:lvl1pPr>
              <a:defRPr/>
            </a:lvl1pPr>
          </a:lstStyle>
          <a:p>
            <a:pPr>
              <a:defRPr/>
            </a:pPr>
            <a:endParaRPr lang="fa-IR"/>
          </a:p>
        </p:txBody>
      </p:sp>
      <p:sp>
        <p:nvSpPr>
          <p:cNvPr id="8" name="Slide Number Placeholder 6"/>
          <p:cNvSpPr>
            <a:spLocks noGrp="1"/>
          </p:cNvSpPr>
          <p:nvPr>
            <p:ph type="sldNum" sz="quarter" idx="12"/>
          </p:nvPr>
        </p:nvSpPr>
        <p:spPr/>
        <p:txBody>
          <a:bodyPr/>
          <a:lstStyle>
            <a:lvl1pPr>
              <a:defRPr/>
            </a:lvl1pPr>
          </a:lstStyle>
          <a:p>
            <a:pPr>
              <a:defRPr/>
            </a:pPr>
            <a:fld id="{4C2FB978-56AF-476A-8272-E27B12E5B13D}" type="slidenum">
              <a:rPr lang="fa-IR"/>
              <a:pPr>
                <a:defRPr/>
              </a:pPr>
              <a:t>‹#›</a:t>
            </a:fld>
            <a:endParaRPr lang="fa-IR"/>
          </a:p>
        </p:txBody>
      </p:sp>
    </p:spTree>
    <p:extLst>
      <p:ext uri="{BB962C8B-B14F-4D97-AF65-F5344CB8AC3E}">
        <p14:creationId xmlns:p14="http://schemas.microsoft.com/office/powerpoint/2010/main" val="3963137916"/>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792480"/>
            <a:ext cx="2142680" cy="1264920"/>
          </a:xfrm>
        </p:spPr>
        <p:txBody>
          <a:bodyPr anchor="b"/>
          <a:lstStyle>
            <a:lvl1pPr algn="l">
              <a:defRPr sz="2400" b="0"/>
            </a:lvl1pPr>
          </a:lstStyle>
          <a:p>
            <a:r>
              <a:rPr lang="en-US" smtClean="0"/>
              <a:t>Click to edit Master title style</a:t>
            </a:r>
            <a:endParaRPr lang="en-US" dirty="0"/>
          </a:p>
        </p:txBody>
      </p:sp>
      <p:sp>
        <p:nvSpPr>
          <p:cNvPr id="3" name="Picture Placeholder 2"/>
          <p:cNvSpPr>
            <a:spLocks noGrp="1"/>
          </p:cNvSpPr>
          <p:nvPr>
            <p:ph type="pic" idx="1"/>
          </p:nvPr>
        </p:nvSpPr>
        <p:spPr>
          <a:xfrm>
            <a:off x="2858610" y="838201"/>
            <a:ext cx="5904390" cy="5500456"/>
          </a:xfrm>
          <a:solidFill>
            <a:schemeClr val="bg2"/>
          </a:solidFill>
          <a:ln w="76200">
            <a:solidFill>
              <a:srgbClr val="FFFFFF"/>
            </a:solidFill>
            <a:miter lim="800000"/>
          </a:ln>
          <a:effectLst>
            <a:outerShdw blurRad="50800" dist="12700" dir="5400000" algn="t" rotWithShape="0">
              <a:prstClr val="black">
                <a:alpha val="59000"/>
              </a:prstClr>
            </a:outerShdw>
          </a:effectLst>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endParaRPr lang="en-US" noProof="0" dirty="0"/>
          </a:p>
        </p:txBody>
      </p:sp>
      <p:sp>
        <p:nvSpPr>
          <p:cNvPr id="4" name="Text Placeholder 3"/>
          <p:cNvSpPr>
            <a:spLocks noGrp="1"/>
          </p:cNvSpPr>
          <p:nvPr>
            <p:ph type="body" sz="half" idx="2"/>
          </p:nvPr>
        </p:nvSpPr>
        <p:spPr>
          <a:xfrm>
            <a:off x="457200" y="2133600"/>
            <a:ext cx="2139696" cy="424281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E842FDE9-FFEC-48A4-BE8B-0EA8B5A716DD}" type="datetimeFigureOut">
              <a:rPr lang="fa-IR"/>
              <a:pPr>
                <a:defRPr/>
              </a:pPr>
              <a:t>04/21/1440</a:t>
            </a:fld>
            <a:endParaRPr lang="fa-IR"/>
          </a:p>
        </p:txBody>
      </p:sp>
      <p:sp>
        <p:nvSpPr>
          <p:cNvPr id="6" name="Footer Placeholder 4"/>
          <p:cNvSpPr>
            <a:spLocks noGrp="1"/>
          </p:cNvSpPr>
          <p:nvPr>
            <p:ph type="ftr" sz="quarter" idx="11"/>
          </p:nvPr>
        </p:nvSpPr>
        <p:spPr/>
        <p:txBody>
          <a:bodyPr/>
          <a:lstStyle>
            <a:lvl1pPr>
              <a:defRPr/>
            </a:lvl1pPr>
          </a:lstStyle>
          <a:p>
            <a:pPr>
              <a:defRPr/>
            </a:pPr>
            <a:endParaRPr lang="fa-IR"/>
          </a:p>
        </p:txBody>
      </p:sp>
      <p:sp>
        <p:nvSpPr>
          <p:cNvPr id="7" name="Slide Number Placeholder 5"/>
          <p:cNvSpPr>
            <a:spLocks noGrp="1"/>
          </p:cNvSpPr>
          <p:nvPr>
            <p:ph type="sldNum" sz="quarter" idx="12"/>
          </p:nvPr>
        </p:nvSpPr>
        <p:spPr/>
        <p:txBody>
          <a:bodyPr/>
          <a:lstStyle>
            <a:lvl1pPr>
              <a:defRPr/>
            </a:lvl1pPr>
          </a:lstStyle>
          <a:p>
            <a:pPr>
              <a:defRPr/>
            </a:pPr>
            <a:fld id="{24D86353-5D47-4888-95D6-05387D77FB0F}" type="slidenum">
              <a:rPr lang="fa-IR"/>
              <a:pPr>
                <a:defRPr/>
              </a:pPr>
              <a:t>‹#›</a:t>
            </a:fld>
            <a:endParaRPr lang="fa-IR"/>
          </a:p>
        </p:txBody>
      </p:sp>
    </p:spTree>
    <p:extLst>
      <p:ext uri="{BB962C8B-B14F-4D97-AF65-F5344CB8AC3E}">
        <p14:creationId xmlns:p14="http://schemas.microsoft.com/office/powerpoint/2010/main" val="3361043817"/>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F9D74AEE-31DF-4155-9844-81AC512926C6}" type="datetimeFigureOut">
              <a:rPr lang="fa-IR"/>
              <a:pPr>
                <a:defRPr/>
              </a:pPr>
              <a:t>04/21/1440</a:t>
            </a:fld>
            <a:endParaRPr lang="fa-IR"/>
          </a:p>
        </p:txBody>
      </p:sp>
      <p:sp>
        <p:nvSpPr>
          <p:cNvPr id="5" name="Footer Placeholder 4"/>
          <p:cNvSpPr>
            <a:spLocks noGrp="1"/>
          </p:cNvSpPr>
          <p:nvPr>
            <p:ph type="ftr" sz="quarter" idx="11"/>
          </p:nvPr>
        </p:nvSpPr>
        <p:spPr/>
        <p:txBody>
          <a:bodyPr/>
          <a:lstStyle>
            <a:lvl1pPr>
              <a:defRPr/>
            </a:lvl1pPr>
          </a:lstStyle>
          <a:p>
            <a:pPr>
              <a:defRPr/>
            </a:pPr>
            <a:endParaRPr lang="fa-IR"/>
          </a:p>
        </p:txBody>
      </p:sp>
      <p:sp>
        <p:nvSpPr>
          <p:cNvPr id="6" name="Slide Number Placeholder 5"/>
          <p:cNvSpPr>
            <a:spLocks noGrp="1"/>
          </p:cNvSpPr>
          <p:nvPr>
            <p:ph type="sldNum" sz="quarter" idx="12"/>
          </p:nvPr>
        </p:nvSpPr>
        <p:spPr/>
        <p:txBody>
          <a:bodyPr/>
          <a:lstStyle>
            <a:lvl1pPr>
              <a:defRPr/>
            </a:lvl1pPr>
          </a:lstStyle>
          <a:p>
            <a:pPr>
              <a:defRPr/>
            </a:pPr>
            <a:fld id="{D117E23A-5408-40D7-B56A-91848B66B48D}" type="slidenum">
              <a:rPr lang="fa-IR"/>
              <a:pPr>
                <a:defRPr/>
              </a:pPr>
              <a:t>‹#›</a:t>
            </a:fld>
            <a:endParaRPr lang="fa-IR"/>
          </a:p>
        </p:txBody>
      </p:sp>
    </p:spTree>
    <p:extLst>
      <p:ext uri="{BB962C8B-B14F-4D97-AF65-F5344CB8AC3E}">
        <p14:creationId xmlns:p14="http://schemas.microsoft.com/office/powerpoint/2010/main" val="2258921201"/>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609600"/>
            <a:ext cx="2057400" cy="5867400"/>
          </a:xfrm>
        </p:spPr>
        <p:txBody>
          <a:bodyPr vert="eaVert" anchor="b"/>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609600"/>
            <a:ext cx="6019800" cy="58674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lvl1pPr>
              <a:defRPr/>
            </a:lvl1pPr>
          </a:lstStyle>
          <a:p>
            <a:pPr>
              <a:defRPr/>
            </a:pPr>
            <a:fld id="{19BD5E87-ABA0-4CDB-8ACE-E58D33FA482E}" type="datetimeFigureOut">
              <a:rPr lang="fa-IR"/>
              <a:pPr>
                <a:defRPr/>
              </a:pPr>
              <a:t>04/21/1440</a:t>
            </a:fld>
            <a:endParaRPr lang="fa-IR"/>
          </a:p>
        </p:txBody>
      </p:sp>
      <p:sp>
        <p:nvSpPr>
          <p:cNvPr id="5" name="Footer Placeholder 4"/>
          <p:cNvSpPr>
            <a:spLocks noGrp="1"/>
          </p:cNvSpPr>
          <p:nvPr>
            <p:ph type="ftr" sz="quarter" idx="11"/>
          </p:nvPr>
        </p:nvSpPr>
        <p:spPr/>
        <p:txBody>
          <a:bodyPr/>
          <a:lstStyle>
            <a:lvl1pPr>
              <a:defRPr/>
            </a:lvl1pPr>
          </a:lstStyle>
          <a:p>
            <a:pPr>
              <a:defRPr/>
            </a:pPr>
            <a:endParaRPr lang="fa-IR"/>
          </a:p>
        </p:txBody>
      </p:sp>
      <p:sp>
        <p:nvSpPr>
          <p:cNvPr id="6" name="Slide Number Placeholder 5"/>
          <p:cNvSpPr>
            <a:spLocks noGrp="1"/>
          </p:cNvSpPr>
          <p:nvPr>
            <p:ph type="sldNum" sz="quarter" idx="12"/>
          </p:nvPr>
        </p:nvSpPr>
        <p:spPr/>
        <p:txBody>
          <a:bodyPr/>
          <a:lstStyle>
            <a:lvl1pPr>
              <a:defRPr/>
            </a:lvl1pPr>
          </a:lstStyle>
          <a:p>
            <a:pPr>
              <a:defRPr/>
            </a:pPr>
            <a:fld id="{9F67041D-743B-42A8-8078-94633F26A8EE}" type="slidenum">
              <a:rPr lang="fa-IR"/>
              <a:pPr>
                <a:defRPr/>
              </a:pPr>
              <a:t>‹#›</a:t>
            </a:fld>
            <a:endParaRPr lang="fa-IR"/>
          </a:p>
        </p:txBody>
      </p:sp>
    </p:spTree>
    <p:extLst>
      <p:ext uri="{BB962C8B-B14F-4D97-AF65-F5344CB8AC3E}">
        <p14:creationId xmlns:p14="http://schemas.microsoft.com/office/powerpoint/2010/main" val="1363021469"/>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609601"/>
            <a:ext cx="7772400" cy="4267200"/>
          </a:xfrm>
        </p:spPr>
        <p:txBody>
          <a:bodyPr/>
          <a:lstStyle>
            <a:lvl1pPr>
              <a:lnSpc>
                <a:spcPct val="100000"/>
              </a:lnSpc>
              <a:defRPr sz="8000"/>
            </a:lvl1pPr>
          </a:lstStyle>
          <a:p>
            <a:r>
              <a:rPr lang="en-US" smtClean="0"/>
              <a:t>Click to edit Master title style</a:t>
            </a:r>
            <a:endParaRPr lang="en-US" dirty="0"/>
          </a:p>
        </p:txBody>
      </p:sp>
      <p:sp>
        <p:nvSpPr>
          <p:cNvPr id="3" name="Subtitle 2"/>
          <p:cNvSpPr>
            <a:spLocks noGrp="1"/>
          </p:cNvSpPr>
          <p:nvPr>
            <p:ph type="subTitle" idx="1"/>
          </p:nvPr>
        </p:nvSpPr>
        <p:spPr>
          <a:xfrm>
            <a:off x="1371600" y="4953000"/>
            <a:ext cx="6400800" cy="1219200"/>
          </a:xfrm>
        </p:spPr>
        <p:txBody>
          <a:bodyPr>
            <a:normAutofit/>
          </a:bodyPr>
          <a:lstStyle>
            <a:lvl1pPr marL="0" indent="0" algn="ctr">
              <a:buNone/>
              <a:defRPr sz="24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lvl1pPr>
              <a:defRPr/>
            </a:lvl1pPr>
          </a:lstStyle>
          <a:p>
            <a:pPr>
              <a:defRPr/>
            </a:pPr>
            <a:fld id="{036019D1-C16F-46F7-A33F-B39B8AA59171}" type="datetimeFigureOut">
              <a:rPr lang="fa-IR"/>
              <a:pPr>
                <a:defRPr/>
              </a:pPr>
              <a:t>04/21/1440</a:t>
            </a:fld>
            <a:endParaRPr lang="fa-IR"/>
          </a:p>
        </p:txBody>
      </p:sp>
      <p:sp>
        <p:nvSpPr>
          <p:cNvPr id="5" name="Footer Placeholder 4"/>
          <p:cNvSpPr>
            <a:spLocks noGrp="1"/>
          </p:cNvSpPr>
          <p:nvPr>
            <p:ph type="ftr" sz="quarter" idx="11"/>
          </p:nvPr>
        </p:nvSpPr>
        <p:spPr/>
        <p:txBody>
          <a:bodyPr/>
          <a:lstStyle>
            <a:lvl1pPr>
              <a:defRPr/>
            </a:lvl1pPr>
          </a:lstStyle>
          <a:p>
            <a:pPr>
              <a:defRPr/>
            </a:pPr>
            <a:endParaRPr lang="fa-IR"/>
          </a:p>
        </p:txBody>
      </p:sp>
      <p:sp>
        <p:nvSpPr>
          <p:cNvPr id="6" name="Slide Number Placeholder 5"/>
          <p:cNvSpPr>
            <a:spLocks noGrp="1"/>
          </p:cNvSpPr>
          <p:nvPr>
            <p:ph type="sldNum" sz="quarter" idx="12"/>
          </p:nvPr>
        </p:nvSpPr>
        <p:spPr/>
        <p:txBody>
          <a:bodyPr/>
          <a:lstStyle>
            <a:lvl1pPr>
              <a:defRPr/>
            </a:lvl1pPr>
          </a:lstStyle>
          <a:p>
            <a:pPr>
              <a:defRPr/>
            </a:pPr>
            <a:fld id="{EF7048D7-8FE8-44F8-BE64-9CED4F48F3D9}" type="slidenum">
              <a:rPr lang="fa-IR"/>
              <a:pPr>
                <a:defRPr/>
              </a:pPr>
              <a:t>‹#›</a:t>
            </a:fld>
            <a:endParaRPr lang="fa-IR"/>
          </a:p>
        </p:txBody>
      </p:sp>
    </p:spTree>
    <p:extLst>
      <p:ext uri="{BB962C8B-B14F-4D97-AF65-F5344CB8AC3E}">
        <p14:creationId xmlns:p14="http://schemas.microsoft.com/office/powerpoint/2010/main" val="1887477761"/>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lvl5pPr>
              <a:defRPr/>
            </a:lvl5pPr>
            <a:lvl6pPr>
              <a:defRPr/>
            </a:lvl6pPr>
            <a:lvl7pPr>
              <a:defRPr/>
            </a:lvl7pPr>
            <a:lvl8pPr>
              <a:defRPr/>
            </a:lvl8pPr>
            <a:lvl9pPr>
              <a:buFont typeface="Arial" pitchFamily="34" charset="0"/>
              <a:buChar char="•"/>
              <a:defRPr/>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4" name="Date Placeholder 3"/>
          <p:cNvSpPr>
            <a:spLocks noGrp="1"/>
          </p:cNvSpPr>
          <p:nvPr>
            <p:ph type="dt" sz="half" idx="10"/>
          </p:nvPr>
        </p:nvSpPr>
        <p:spPr/>
        <p:txBody>
          <a:bodyPr/>
          <a:lstStyle>
            <a:lvl1pPr>
              <a:defRPr/>
            </a:lvl1pPr>
          </a:lstStyle>
          <a:p>
            <a:pPr>
              <a:defRPr/>
            </a:pPr>
            <a:fld id="{97E72445-C060-4AED-8028-16666878505C}" type="datetimeFigureOut">
              <a:rPr lang="fa-IR"/>
              <a:pPr>
                <a:defRPr/>
              </a:pPr>
              <a:t>04/21/1440</a:t>
            </a:fld>
            <a:endParaRPr lang="fa-IR"/>
          </a:p>
        </p:txBody>
      </p:sp>
      <p:sp>
        <p:nvSpPr>
          <p:cNvPr id="5" name="Footer Placeholder 4"/>
          <p:cNvSpPr>
            <a:spLocks noGrp="1"/>
          </p:cNvSpPr>
          <p:nvPr>
            <p:ph type="ftr" sz="quarter" idx="11"/>
          </p:nvPr>
        </p:nvSpPr>
        <p:spPr/>
        <p:txBody>
          <a:bodyPr/>
          <a:lstStyle>
            <a:lvl1pPr>
              <a:defRPr/>
            </a:lvl1pPr>
          </a:lstStyle>
          <a:p>
            <a:pPr>
              <a:defRPr/>
            </a:pPr>
            <a:endParaRPr lang="fa-IR"/>
          </a:p>
        </p:txBody>
      </p:sp>
      <p:sp>
        <p:nvSpPr>
          <p:cNvPr id="6" name="Slide Number Placeholder 5"/>
          <p:cNvSpPr>
            <a:spLocks noGrp="1"/>
          </p:cNvSpPr>
          <p:nvPr>
            <p:ph type="sldNum" sz="quarter" idx="12"/>
          </p:nvPr>
        </p:nvSpPr>
        <p:spPr/>
        <p:txBody>
          <a:bodyPr/>
          <a:lstStyle>
            <a:lvl1pPr>
              <a:defRPr/>
            </a:lvl1pPr>
          </a:lstStyle>
          <a:p>
            <a:pPr>
              <a:defRPr/>
            </a:pPr>
            <a:fld id="{4EED7AE6-C3D3-4FF2-B310-F751C2C80C25}" type="slidenum">
              <a:rPr lang="fa-IR"/>
              <a:pPr>
                <a:defRPr/>
              </a:pPr>
              <a:t>‹#›</a:t>
            </a:fld>
            <a:endParaRPr lang="fa-IR"/>
          </a:p>
        </p:txBody>
      </p:sp>
    </p:spTree>
    <p:extLst>
      <p:ext uri="{BB962C8B-B14F-4D97-AF65-F5344CB8AC3E}">
        <p14:creationId xmlns:p14="http://schemas.microsoft.com/office/powerpoint/2010/main" val="565063827"/>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4" name="Oval 3"/>
          <p:cNvSpPr/>
          <p:nvPr/>
        </p:nvSpPr>
        <p:spPr>
          <a:xfrm>
            <a:off x="4495800" y="3924300"/>
            <a:ext cx="84138" cy="84138"/>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1">
              <a:defRPr/>
            </a:pPr>
            <a:endParaRPr lang="en-US"/>
          </a:p>
        </p:txBody>
      </p:sp>
      <p:sp>
        <p:nvSpPr>
          <p:cNvPr id="5" name="Oval 4"/>
          <p:cNvSpPr/>
          <p:nvPr/>
        </p:nvSpPr>
        <p:spPr>
          <a:xfrm>
            <a:off x="4695825" y="3924300"/>
            <a:ext cx="84138" cy="84138"/>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1">
              <a:defRPr/>
            </a:pPr>
            <a:endParaRPr lang="en-US"/>
          </a:p>
        </p:txBody>
      </p:sp>
      <p:sp>
        <p:nvSpPr>
          <p:cNvPr id="6" name="Oval 5"/>
          <p:cNvSpPr/>
          <p:nvPr/>
        </p:nvSpPr>
        <p:spPr>
          <a:xfrm>
            <a:off x="4297363" y="3924300"/>
            <a:ext cx="84137" cy="84138"/>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1">
              <a:defRPr/>
            </a:pPr>
            <a:endParaRPr lang="en-US"/>
          </a:p>
        </p:txBody>
      </p:sp>
      <p:sp>
        <p:nvSpPr>
          <p:cNvPr id="2" name="Title 1"/>
          <p:cNvSpPr>
            <a:spLocks noGrp="1"/>
          </p:cNvSpPr>
          <p:nvPr>
            <p:ph type="title"/>
          </p:nvPr>
        </p:nvSpPr>
        <p:spPr>
          <a:xfrm>
            <a:off x="722313" y="1371600"/>
            <a:ext cx="7772400" cy="2505075"/>
          </a:xfrm>
        </p:spPr>
        <p:txBody>
          <a:bodyPr/>
          <a:lstStyle>
            <a:lvl1pPr algn="ctr" defTabSz="914400" rtl="0" eaLnBrk="1" latinLnBrk="0" hangingPunct="1">
              <a:lnSpc>
                <a:spcPct val="100000"/>
              </a:lnSpc>
              <a:spcBef>
                <a:spcPct val="0"/>
              </a:spcBef>
              <a:buNone/>
              <a:defRPr lang="en-US" sz="4800" kern="1200" dirty="0" smtClean="0">
                <a:solidFill>
                  <a:schemeClr val="tx2"/>
                </a:solidFill>
                <a:effectLst>
                  <a:outerShdw blurRad="63500" dist="38100" dir="5400000" algn="t" rotWithShape="0">
                    <a:prstClr val="black">
                      <a:alpha val="25000"/>
                    </a:prstClr>
                  </a:outerShdw>
                </a:effectLst>
                <a:latin typeface="+mn-lt"/>
                <a:ea typeface="+mj-ea"/>
                <a:cs typeface="+mj-cs"/>
              </a:defRPr>
            </a:lvl1pPr>
          </a:lstStyle>
          <a:p>
            <a:r>
              <a:rPr lang="en-US" smtClean="0"/>
              <a:t>Click to edit Master title style</a:t>
            </a:r>
            <a:endParaRPr lang="en-US" dirty="0"/>
          </a:p>
        </p:txBody>
      </p:sp>
      <p:sp>
        <p:nvSpPr>
          <p:cNvPr id="3" name="Text Placeholder 2"/>
          <p:cNvSpPr>
            <a:spLocks noGrp="1"/>
          </p:cNvSpPr>
          <p:nvPr>
            <p:ph type="body" idx="1"/>
          </p:nvPr>
        </p:nvSpPr>
        <p:spPr>
          <a:xfrm>
            <a:off x="722313" y="4068763"/>
            <a:ext cx="7772400" cy="1131887"/>
          </a:xfrm>
        </p:spPr>
        <p:txBody>
          <a:bodyPr/>
          <a:lstStyle>
            <a:lvl1pPr marL="0" indent="0" algn="ctr">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7" name="Date Placeholder 3"/>
          <p:cNvSpPr>
            <a:spLocks noGrp="1"/>
          </p:cNvSpPr>
          <p:nvPr>
            <p:ph type="dt" sz="half" idx="10"/>
          </p:nvPr>
        </p:nvSpPr>
        <p:spPr/>
        <p:txBody>
          <a:bodyPr/>
          <a:lstStyle>
            <a:lvl1pPr>
              <a:defRPr/>
            </a:lvl1pPr>
          </a:lstStyle>
          <a:p>
            <a:pPr>
              <a:defRPr/>
            </a:pPr>
            <a:fld id="{F32B1601-809F-44F3-8782-CF4876E3ED36}" type="datetimeFigureOut">
              <a:rPr lang="fa-IR"/>
              <a:pPr>
                <a:defRPr/>
              </a:pPr>
              <a:t>04/21/1440</a:t>
            </a:fld>
            <a:endParaRPr lang="fa-IR"/>
          </a:p>
        </p:txBody>
      </p:sp>
      <p:sp>
        <p:nvSpPr>
          <p:cNvPr id="8" name="Footer Placeholder 4"/>
          <p:cNvSpPr>
            <a:spLocks noGrp="1"/>
          </p:cNvSpPr>
          <p:nvPr>
            <p:ph type="ftr" sz="quarter" idx="11"/>
          </p:nvPr>
        </p:nvSpPr>
        <p:spPr/>
        <p:txBody>
          <a:bodyPr/>
          <a:lstStyle>
            <a:lvl1pPr>
              <a:defRPr/>
            </a:lvl1pPr>
          </a:lstStyle>
          <a:p>
            <a:pPr>
              <a:defRPr/>
            </a:pPr>
            <a:endParaRPr lang="fa-IR"/>
          </a:p>
        </p:txBody>
      </p:sp>
      <p:sp>
        <p:nvSpPr>
          <p:cNvPr id="9" name="Slide Number Placeholder 5"/>
          <p:cNvSpPr>
            <a:spLocks noGrp="1"/>
          </p:cNvSpPr>
          <p:nvPr>
            <p:ph type="sldNum" sz="quarter" idx="12"/>
          </p:nvPr>
        </p:nvSpPr>
        <p:spPr/>
        <p:txBody>
          <a:bodyPr/>
          <a:lstStyle>
            <a:lvl1pPr>
              <a:defRPr/>
            </a:lvl1pPr>
          </a:lstStyle>
          <a:p>
            <a:pPr>
              <a:defRPr/>
            </a:pPr>
            <a:fld id="{23C5B633-3C82-4D41-95A0-A913C76A51A9}" type="slidenum">
              <a:rPr lang="fa-IR"/>
              <a:pPr>
                <a:defRPr/>
              </a:pPr>
              <a:t>‹#›</a:t>
            </a:fld>
            <a:endParaRPr lang="fa-IR"/>
          </a:p>
        </p:txBody>
      </p:sp>
    </p:spTree>
    <p:extLst>
      <p:ext uri="{BB962C8B-B14F-4D97-AF65-F5344CB8AC3E}">
        <p14:creationId xmlns:p14="http://schemas.microsoft.com/office/powerpoint/2010/main" val="3844200889"/>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Content Placeholder 3"/>
          <p:cNvSpPr>
            <a:spLocks noGrp="1"/>
          </p:cNvSpPr>
          <p:nvPr>
            <p:ph sz="half" idx="2"/>
          </p:nvPr>
        </p:nvSpPr>
        <p:spPr>
          <a:xfrm>
            <a:off x="4648200" y="1600200"/>
            <a:ext cx="4038600" cy="4525963"/>
          </a:xfrm>
        </p:spPr>
        <p:txBody>
          <a:bodyPr/>
          <a:lstStyle>
            <a:lvl1pPr>
              <a:defRPr sz="2400"/>
            </a:lvl1pPr>
            <a:lvl2pPr>
              <a:defRPr sz="16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9" name="Content Placeholder 8"/>
          <p:cNvSpPr>
            <a:spLocks noGrp="1"/>
          </p:cNvSpPr>
          <p:nvPr>
            <p:ph sz="quarter" idx="13"/>
          </p:nvPr>
        </p:nvSpPr>
        <p:spPr>
          <a:xfrm>
            <a:off x="365760" y="1600200"/>
            <a:ext cx="4041648" cy="452628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3"/>
          <p:cNvSpPr>
            <a:spLocks noGrp="1"/>
          </p:cNvSpPr>
          <p:nvPr>
            <p:ph type="dt" sz="half" idx="14"/>
          </p:nvPr>
        </p:nvSpPr>
        <p:spPr/>
        <p:txBody>
          <a:bodyPr/>
          <a:lstStyle>
            <a:lvl1pPr>
              <a:defRPr/>
            </a:lvl1pPr>
          </a:lstStyle>
          <a:p>
            <a:pPr>
              <a:defRPr/>
            </a:pPr>
            <a:fld id="{6A575806-1699-499C-A88A-2C9E909B94B4}" type="datetimeFigureOut">
              <a:rPr lang="fa-IR"/>
              <a:pPr>
                <a:defRPr/>
              </a:pPr>
              <a:t>04/21/1440</a:t>
            </a:fld>
            <a:endParaRPr lang="fa-IR"/>
          </a:p>
        </p:txBody>
      </p:sp>
      <p:sp>
        <p:nvSpPr>
          <p:cNvPr id="6" name="Footer Placeholder 4"/>
          <p:cNvSpPr>
            <a:spLocks noGrp="1"/>
          </p:cNvSpPr>
          <p:nvPr>
            <p:ph type="ftr" sz="quarter" idx="15"/>
          </p:nvPr>
        </p:nvSpPr>
        <p:spPr/>
        <p:txBody>
          <a:bodyPr/>
          <a:lstStyle>
            <a:lvl1pPr>
              <a:defRPr/>
            </a:lvl1pPr>
          </a:lstStyle>
          <a:p>
            <a:pPr>
              <a:defRPr/>
            </a:pPr>
            <a:endParaRPr lang="fa-IR"/>
          </a:p>
        </p:txBody>
      </p:sp>
      <p:sp>
        <p:nvSpPr>
          <p:cNvPr id="7" name="Slide Number Placeholder 5"/>
          <p:cNvSpPr>
            <a:spLocks noGrp="1"/>
          </p:cNvSpPr>
          <p:nvPr>
            <p:ph type="sldNum" sz="quarter" idx="16"/>
          </p:nvPr>
        </p:nvSpPr>
        <p:spPr/>
        <p:txBody>
          <a:bodyPr/>
          <a:lstStyle>
            <a:lvl1pPr>
              <a:defRPr/>
            </a:lvl1pPr>
          </a:lstStyle>
          <a:p>
            <a:pPr>
              <a:defRPr/>
            </a:pPr>
            <a:fld id="{487F9C97-11EC-4A12-9AE5-9109A3B962BF}" type="slidenum">
              <a:rPr lang="fa-IR"/>
              <a:pPr>
                <a:defRPr/>
              </a:pPr>
              <a:t>‹#›</a:t>
            </a:fld>
            <a:endParaRPr lang="fa-IR"/>
          </a:p>
        </p:txBody>
      </p:sp>
    </p:spTree>
    <p:extLst>
      <p:ext uri="{BB962C8B-B14F-4D97-AF65-F5344CB8AC3E}">
        <p14:creationId xmlns:p14="http://schemas.microsoft.com/office/powerpoint/2010/main" val="4261972025"/>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600200"/>
            <a:ext cx="4040188" cy="609600"/>
          </a:xfrm>
        </p:spPr>
        <p:txBody>
          <a:bodyPr anchor="b">
            <a:noAutofit/>
          </a:bodyPr>
          <a:lstStyle>
            <a:lvl1pPr marL="0" indent="0" algn="ctr">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5" name="Text Placeholder 4"/>
          <p:cNvSpPr>
            <a:spLocks noGrp="1"/>
          </p:cNvSpPr>
          <p:nvPr>
            <p:ph type="body" sz="quarter" idx="3"/>
          </p:nvPr>
        </p:nvSpPr>
        <p:spPr>
          <a:xfrm>
            <a:off x="4648200" y="1600200"/>
            <a:ext cx="4041775" cy="609600"/>
          </a:xfrm>
        </p:spPr>
        <p:txBody>
          <a:bodyPr anchor="b">
            <a:noAutofit/>
          </a:bodyPr>
          <a:lstStyle>
            <a:lvl1pPr marL="0" indent="0" algn="ctr">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1" name="Content Placeholder 10"/>
          <p:cNvSpPr>
            <a:spLocks noGrp="1"/>
          </p:cNvSpPr>
          <p:nvPr>
            <p:ph sz="quarter" idx="13"/>
          </p:nvPr>
        </p:nvSpPr>
        <p:spPr>
          <a:xfrm>
            <a:off x="457200" y="2212848"/>
            <a:ext cx="4041648" cy="391363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Content Placeholder 12"/>
          <p:cNvSpPr>
            <a:spLocks noGrp="1"/>
          </p:cNvSpPr>
          <p:nvPr>
            <p:ph sz="quarter" idx="14"/>
          </p:nvPr>
        </p:nvSpPr>
        <p:spPr>
          <a:xfrm>
            <a:off x="4672584" y="2212848"/>
            <a:ext cx="4041648" cy="3913187"/>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3"/>
          <p:cNvSpPr>
            <a:spLocks noGrp="1"/>
          </p:cNvSpPr>
          <p:nvPr>
            <p:ph type="dt" sz="half" idx="15"/>
          </p:nvPr>
        </p:nvSpPr>
        <p:spPr/>
        <p:txBody>
          <a:bodyPr/>
          <a:lstStyle>
            <a:lvl1pPr>
              <a:defRPr/>
            </a:lvl1pPr>
          </a:lstStyle>
          <a:p>
            <a:pPr>
              <a:defRPr/>
            </a:pPr>
            <a:fld id="{12BE2DAC-AAFA-45D0-8314-B144937E1802}" type="datetimeFigureOut">
              <a:rPr lang="fa-IR"/>
              <a:pPr>
                <a:defRPr/>
              </a:pPr>
              <a:t>04/21/1440</a:t>
            </a:fld>
            <a:endParaRPr lang="fa-IR"/>
          </a:p>
        </p:txBody>
      </p:sp>
      <p:sp>
        <p:nvSpPr>
          <p:cNvPr id="8" name="Footer Placeholder 4"/>
          <p:cNvSpPr>
            <a:spLocks noGrp="1"/>
          </p:cNvSpPr>
          <p:nvPr>
            <p:ph type="ftr" sz="quarter" idx="16"/>
          </p:nvPr>
        </p:nvSpPr>
        <p:spPr/>
        <p:txBody>
          <a:bodyPr/>
          <a:lstStyle>
            <a:lvl1pPr>
              <a:defRPr/>
            </a:lvl1pPr>
          </a:lstStyle>
          <a:p>
            <a:pPr>
              <a:defRPr/>
            </a:pPr>
            <a:endParaRPr lang="fa-IR"/>
          </a:p>
        </p:txBody>
      </p:sp>
      <p:sp>
        <p:nvSpPr>
          <p:cNvPr id="9" name="Slide Number Placeholder 5"/>
          <p:cNvSpPr>
            <a:spLocks noGrp="1"/>
          </p:cNvSpPr>
          <p:nvPr>
            <p:ph type="sldNum" sz="quarter" idx="17"/>
          </p:nvPr>
        </p:nvSpPr>
        <p:spPr/>
        <p:txBody>
          <a:bodyPr/>
          <a:lstStyle>
            <a:lvl1pPr>
              <a:defRPr/>
            </a:lvl1pPr>
          </a:lstStyle>
          <a:p>
            <a:pPr>
              <a:defRPr/>
            </a:pPr>
            <a:fld id="{627E094E-3327-4F49-8B1A-DCBF895FF3C5}" type="slidenum">
              <a:rPr lang="fa-IR"/>
              <a:pPr>
                <a:defRPr/>
              </a:pPr>
              <a:t>‹#›</a:t>
            </a:fld>
            <a:endParaRPr lang="fa-IR"/>
          </a:p>
        </p:txBody>
      </p:sp>
    </p:spTree>
    <p:extLst>
      <p:ext uri="{BB962C8B-B14F-4D97-AF65-F5344CB8AC3E}">
        <p14:creationId xmlns:p14="http://schemas.microsoft.com/office/powerpoint/2010/main" val="4238279195"/>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3"/>
          <p:cNvSpPr>
            <a:spLocks noGrp="1"/>
          </p:cNvSpPr>
          <p:nvPr>
            <p:ph type="dt" sz="half" idx="10"/>
          </p:nvPr>
        </p:nvSpPr>
        <p:spPr/>
        <p:txBody>
          <a:bodyPr/>
          <a:lstStyle>
            <a:lvl1pPr>
              <a:defRPr/>
            </a:lvl1pPr>
          </a:lstStyle>
          <a:p>
            <a:pPr>
              <a:defRPr/>
            </a:pPr>
            <a:fld id="{F2835990-A3EC-44BF-B7D2-651A1C352B1E}" type="datetimeFigureOut">
              <a:rPr lang="fa-IR"/>
              <a:pPr>
                <a:defRPr/>
              </a:pPr>
              <a:t>04/21/1440</a:t>
            </a:fld>
            <a:endParaRPr lang="fa-IR"/>
          </a:p>
        </p:txBody>
      </p:sp>
      <p:sp>
        <p:nvSpPr>
          <p:cNvPr id="4" name="Footer Placeholder 4"/>
          <p:cNvSpPr>
            <a:spLocks noGrp="1"/>
          </p:cNvSpPr>
          <p:nvPr>
            <p:ph type="ftr" sz="quarter" idx="11"/>
          </p:nvPr>
        </p:nvSpPr>
        <p:spPr/>
        <p:txBody>
          <a:bodyPr/>
          <a:lstStyle>
            <a:lvl1pPr>
              <a:defRPr/>
            </a:lvl1pPr>
          </a:lstStyle>
          <a:p>
            <a:pPr>
              <a:defRPr/>
            </a:pPr>
            <a:endParaRPr lang="fa-IR"/>
          </a:p>
        </p:txBody>
      </p:sp>
      <p:sp>
        <p:nvSpPr>
          <p:cNvPr id="5" name="Slide Number Placeholder 5"/>
          <p:cNvSpPr>
            <a:spLocks noGrp="1"/>
          </p:cNvSpPr>
          <p:nvPr>
            <p:ph type="sldNum" sz="quarter" idx="12"/>
          </p:nvPr>
        </p:nvSpPr>
        <p:spPr/>
        <p:txBody>
          <a:bodyPr/>
          <a:lstStyle>
            <a:lvl1pPr>
              <a:defRPr/>
            </a:lvl1pPr>
          </a:lstStyle>
          <a:p>
            <a:pPr>
              <a:defRPr/>
            </a:pPr>
            <a:fld id="{000E5780-D1C3-4AC7-A443-8BF6FE586830}" type="slidenum">
              <a:rPr lang="fa-IR"/>
              <a:pPr>
                <a:defRPr/>
              </a:pPr>
              <a:t>‹#›</a:t>
            </a:fld>
            <a:endParaRPr lang="fa-IR"/>
          </a:p>
        </p:txBody>
      </p:sp>
    </p:spTree>
    <p:extLst>
      <p:ext uri="{BB962C8B-B14F-4D97-AF65-F5344CB8AC3E}">
        <p14:creationId xmlns:p14="http://schemas.microsoft.com/office/powerpoint/2010/main" val="23314748"/>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56B30763-2A80-40D4-B870-29E6E2649B5E}" type="datetimeFigureOut">
              <a:rPr lang="fa-IR"/>
              <a:pPr>
                <a:defRPr/>
              </a:pPr>
              <a:t>04/21/1440</a:t>
            </a:fld>
            <a:endParaRPr lang="fa-IR"/>
          </a:p>
        </p:txBody>
      </p:sp>
      <p:sp>
        <p:nvSpPr>
          <p:cNvPr id="3" name="Footer Placeholder 4"/>
          <p:cNvSpPr>
            <a:spLocks noGrp="1"/>
          </p:cNvSpPr>
          <p:nvPr>
            <p:ph type="ftr" sz="quarter" idx="11"/>
          </p:nvPr>
        </p:nvSpPr>
        <p:spPr/>
        <p:txBody>
          <a:bodyPr/>
          <a:lstStyle>
            <a:lvl1pPr>
              <a:defRPr/>
            </a:lvl1pPr>
          </a:lstStyle>
          <a:p>
            <a:pPr>
              <a:defRPr/>
            </a:pPr>
            <a:endParaRPr lang="fa-IR"/>
          </a:p>
        </p:txBody>
      </p:sp>
      <p:sp>
        <p:nvSpPr>
          <p:cNvPr id="4" name="Slide Number Placeholder 5"/>
          <p:cNvSpPr>
            <a:spLocks noGrp="1"/>
          </p:cNvSpPr>
          <p:nvPr>
            <p:ph type="sldNum" sz="quarter" idx="12"/>
          </p:nvPr>
        </p:nvSpPr>
        <p:spPr/>
        <p:txBody>
          <a:bodyPr/>
          <a:lstStyle>
            <a:lvl1pPr>
              <a:defRPr/>
            </a:lvl1pPr>
          </a:lstStyle>
          <a:p>
            <a:pPr>
              <a:defRPr/>
            </a:pPr>
            <a:fld id="{9923E90A-1A82-4000-B40E-0EEA2AE4218B}" type="slidenum">
              <a:rPr lang="fa-IR"/>
              <a:pPr>
                <a:defRPr/>
              </a:pPr>
              <a:t>‹#›</a:t>
            </a:fld>
            <a:endParaRPr lang="fa-IR"/>
          </a:p>
        </p:txBody>
      </p:sp>
    </p:spTree>
    <p:extLst>
      <p:ext uri="{BB962C8B-B14F-4D97-AF65-F5344CB8AC3E}">
        <p14:creationId xmlns:p14="http://schemas.microsoft.com/office/powerpoint/2010/main" val="3245268284"/>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907087" y="266700"/>
            <a:ext cx="3008313" cy="2095500"/>
          </a:xfrm>
        </p:spPr>
        <p:txBody>
          <a:bodyPr/>
          <a:lstStyle>
            <a:lvl1pPr algn="ctr">
              <a:lnSpc>
                <a:spcPct val="100000"/>
              </a:lnSpc>
              <a:defRPr sz="2800" b="0">
                <a:effectLst>
                  <a:outerShdw blurRad="50800" dist="25400" dir="5400000" algn="t" rotWithShape="0">
                    <a:prstClr val="black">
                      <a:alpha val="25000"/>
                    </a:prstClr>
                  </a:outerShdw>
                </a:effectLst>
              </a:defRPr>
            </a:lvl1pPr>
          </a:lstStyle>
          <a:p>
            <a:r>
              <a:rPr lang="en-US" smtClean="0"/>
              <a:t>Click to edit Master title style</a:t>
            </a:r>
            <a:endParaRPr lang="en-US" dirty="0"/>
          </a:p>
        </p:txBody>
      </p:sp>
      <p:sp>
        <p:nvSpPr>
          <p:cNvPr id="3" name="Content Placeholder 2"/>
          <p:cNvSpPr>
            <a:spLocks noGrp="1"/>
          </p:cNvSpPr>
          <p:nvPr>
            <p:ph idx="1"/>
          </p:nvPr>
        </p:nvSpPr>
        <p:spPr>
          <a:xfrm>
            <a:off x="719137" y="273050"/>
            <a:ext cx="4995863"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5907087" y="2438400"/>
            <a:ext cx="3008313" cy="3687763"/>
          </a:xfrm>
        </p:spPr>
        <p:txBody>
          <a:bodyPr>
            <a:normAutofit/>
          </a:bodyPr>
          <a:lstStyle>
            <a:lvl1pPr marL="0" indent="0" algn="ctr">
              <a:lnSpc>
                <a:spcPct val="125000"/>
              </a:lnSpc>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0C5F0F33-6D9B-45FD-B817-781908765CF2}" type="datetimeFigureOut">
              <a:rPr lang="fa-IR"/>
              <a:pPr>
                <a:defRPr/>
              </a:pPr>
              <a:t>04/21/1440</a:t>
            </a:fld>
            <a:endParaRPr lang="fa-IR"/>
          </a:p>
        </p:txBody>
      </p:sp>
      <p:sp>
        <p:nvSpPr>
          <p:cNvPr id="6" name="Footer Placeholder 4"/>
          <p:cNvSpPr>
            <a:spLocks noGrp="1"/>
          </p:cNvSpPr>
          <p:nvPr>
            <p:ph type="ftr" sz="quarter" idx="11"/>
          </p:nvPr>
        </p:nvSpPr>
        <p:spPr/>
        <p:txBody>
          <a:bodyPr/>
          <a:lstStyle>
            <a:lvl1pPr>
              <a:defRPr/>
            </a:lvl1pPr>
          </a:lstStyle>
          <a:p>
            <a:pPr>
              <a:defRPr/>
            </a:pPr>
            <a:endParaRPr lang="fa-IR"/>
          </a:p>
        </p:txBody>
      </p:sp>
      <p:sp>
        <p:nvSpPr>
          <p:cNvPr id="7" name="Slide Number Placeholder 5"/>
          <p:cNvSpPr>
            <a:spLocks noGrp="1"/>
          </p:cNvSpPr>
          <p:nvPr>
            <p:ph type="sldNum" sz="quarter" idx="12"/>
          </p:nvPr>
        </p:nvSpPr>
        <p:spPr/>
        <p:txBody>
          <a:bodyPr/>
          <a:lstStyle>
            <a:lvl1pPr>
              <a:defRPr/>
            </a:lvl1pPr>
          </a:lstStyle>
          <a:p>
            <a:pPr>
              <a:defRPr/>
            </a:pPr>
            <a:fld id="{A422D543-5CEE-439C-BA1A-2F4B39DA3AB0}" type="slidenum">
              <a:rPr lang="fa-IR"/>
              <a:pPr>
                <a:defRPr/>
              </a:pPr>
              <a:t>‹#›</a:t>
            </a:fld>
            <a:endParaRPr lang="fa-IR"/>
          </a:p>
        </p:txBody>
      </p:sp>
    </p:spTree>
    <p:extLst>
      <p:ext uri="{BB962C8B-B14F-4D97-AF65-F5344CB8AC3E}">
        <p14:creationId xmlns:p14="http://schemas.microsoft.com/office/powerpoint/2010/main" val="3847515222"/>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679576" y="228600"/>
            <a:ext cx="5711824" cy="895350"/>
          </a:xfrm>
        </p:spPr>
        <p:txBody>
          <a:bodyPr/>
          <a:lstStyle>
            <a:lvl1pPr algn="ctr">
              <a:lnSpc>
                <a:spcPct val="100000"/>
              </a:lnSpc>
              <a:defRPr sz="2800" b="0"/>
            </a:lvl1pPr>
          </a:lstStyle>
          <a:p>
            <a:r>
              <a:rPr lang="en-US" smtClean="0"/>
              <a:t>Click to edit Master title style</a:t>
            </a:r>
            <a:endParaRPr lang="en-US" dirty="0"/>
          </a:p>
        </p:txBody>
      </p:sp>
      <p:sp>
        <p:nvSpPr>
          <p:cNvPr id="3" name="Picture Placeholder 2"/>
          <p:cNvSpPr>
            <a:spLocks noGrp="1"/>
          </p:cNvSpPr>
          <p:nvPr>
            <p:ph type="pic" idx="1"/>
          </p:nvPr>
        </p:nvSpPr>
        <p:spPr>
          <a:xfrm>
            <a:off x="1508126" y="1143000"/>
            <a:ext cx="6054724" cy="4541044"/>
          </a:xfrm>
          <a:ln w="76200">
            <a:solidFill>
              <a:schemeClr val="bg1"/>
            </a:solidFill>
          </a:ln>
          <a:effectLst>
            <a:outerShdw blurRad="88900" dist="50800" dir="5400000" algn="ctr" rotWithShape="0">
              <a:srgbClr val="000000">
                <a:alpha val="25000"/>
              </a:srgbClr>
            </a:outerShdw>
          </a:effectLst>
        </p:spPr>
        <p:txBody>
          <a:bodyPr rtlCol="0">
            <a:normAutofit/>
          </a:bodyPr>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endParaRPr lang="en-US" noProof="0" dirty="0"/>
          </a:p>
        </p:txBody>
      </p:sp>
      <p:sp>
        <p:nvSpPr>
          <p:cNvPr id="4" name="Text Placeholder 3"/>
          <p:cNvSpPr>
            <a:spLocks noGrp="1"/>
          </p:cNvSpPr>
          <p:nvPr>
            <p:ph type="body" sz="half" idx="2"/>
          </p:nvPr>
        </p:nvSpPr>
        <p:spPr>
          <a:xfrm>
            <a:off x="1679576" y="5810250"/>
            <a:ext cx="5711824" cy="53340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4BC86E24-7C6C-4A63-BB3A-6F3953011C7D}" type="datetimeFigureOut">
              <a:rPr lang="fa-IR"/>
              <a:pPr>
                <a:defRPr/>
              </a:pPr>
              <a:t>04/21/1440</a:t>
            </a:fld>
            <a:endParaRPr lang="fa-IR"/>
          </a:p>
        </p:txBody>
      </p:sp>
      <p:sp>
        <p:nvSpPr>
          <p:cNvPr id="6" name="Footer Placeholder 4"/>
          <p:cNvSpPr>
            <a:spLocks noGrp="1"/>
          </p:cNvSpPr>
          <p:nvPr>
            <p:ph type="ftr" sz="quarter" idx="11"/>
          </p:nvPr>
        </p:nvSpPr>
        <p:spPr/>
        <p:txBody>
          <a:bodyPr/>
          <a:lstStyle>
            <a:lvl1pPr>
              <a:defRPr/>
            </a:lvl1pPr>
          </a:lstStyle>
          <a:p>
            <a:pPr>
              <a:defRPr/>
            </a:pPr>
            <a:endParaRPr lang="fa-IR"/>
          </a:p>
        </p:txBody>
      </p:sp>
      <p:sp>
        <p:nvSpPr>
          <p:cNvPr id="7" name="Slide Number Placeholder 5"/>
          <p:cNvSpPr>
            <a:spLocks noGrp="1"/>
          </p:cNvSpPr>
          <p:nvPr>
            <p:ph type="sldNum" sz="quarter" idx="12"/>
          </p:nvPr>
        </p:nvSpPr>
        <p:spPr/>
        <p:txBody>
          <a:bodyPr/>
          <a:lstStyle>
            <a:lvl1pPr>
              <a:defRPr/>
            </a:lvl1pPr>
          </a:lstStyle>
          <a:p>
            <a:pPr>
              <a:defRPr/>
            </a:pPr>
            <a:fld id="{742B1CB2-4254-4408-8C63-9378CAC418B8}" type="slidenum">
              <a:rPr lang="fa-IR"/>
              <a:pPr>
                <a:defRPr/>
              </a:pPr>
              <a:t>‹#›</a:t>
            </a:fld>
            <a:endParaRPr lang="fa-IR"/>
          </a:p>
        </p:txBody>
      </p:sp>
    </p:spTree>
    <p:extLst>
      <p:ext uri="{BB962C8B-B14F-4D97-AF65-F5344CB8AC3E}">
        <p14:creationId xmlns:p14="http://schemas.microsoft.com/office/powerpoint/2010/main" val="128132089"/>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CEFC7833-5CD1-476C-BD45-F04A52F0F9C2}" type="datetimeFigureOut">
              <a:rPr lang="fa-IR"/>
              <a:pPr>
                <a:defRPr/>
              </a:pPr>
              <a:t>04/21/1440</a:t>
            </a:fld>
            <a:endParaRPr lang="fa-IR"/>
          </a:p>
        </p:txBody>
      </p:sp>
      <p:sp>
        <p:nvSpPr>
          <p:cNvPr id="5" name="Footer Placeholder 4"/>
          <p:cNvSpPr>
            <a:spLocks noGrp="1"/>
          </p:cNvSpPr>
          <p:nvPr>
            <p:ph type="ftr" sz="quarter" idx="11"/>
          </p:nvPr>
        </p:nvSpPr>
        <p:spPr/>
        <p:txBody>
          <a:bodyPr/>
          <a:lstStyle>
            <a:lvl1pPr>
              <a:defRPr/>
            </a:lvl1pPr>
          </a:lstStyle>
          <a:p>
            <a:pPr>
              <a:defRPr/>
            </a:pPr>
            <a:endParaRPr lang="fa-IR"/>
          </a:p>
        </p:txBody>
      </p:sp>
      <p:sp>
        <p:nvSpPr>
          <p:cNvPr id="6" name="Slide Number Placeholder 5"/>
          <p:cNvSpPr>
            <a:spLocks noGrp="1"/>
          </p:cNvSpPr>
          <p:nvPr>
            <p:ph type="sldNum" sz="quarter" idx="12"/>
          </p:nvPr>
        </p:nvSpPr>
        <p:spPr/>
        <p:txBody>
          <a:bodyPr/>
          <a:lstStyle>
            <a:lvl1pPr>
              <a:defRPr/>
            </a:lvl1pPr>
          </a:lstStyle>
          <a:p>
            <a:pPr>
              <a:defRPr/>
            </a:pPr>
            <a:fld id="{C199D5E6-78DD-4F5C-82DD-2CE0CC68A97C}" type="slidenum">
              <a:rPr lang="fa-IR"/>
              <a:pPr>
                <a:defRPr/>
              </a:pPr>
              <a:t>‹#›</a:t>
            </a:fld>
            <a:endParaRPr lang="fa-IR"/>
          </a:p>
        </p:txBody>
      </p:sp>
    </p:spTree>
    <p:extLst>
      <p:ext uri="{BB962C8B-B14F-4D97-AF65-F5344CB8AC3E}">
        <p14:creationId xmlns:p14="http://schemas.microsoft.com/office/powerpoint/2010/main" val="3162535872"/>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2AB7726B-A8EF-4592-B04B-373B52CF8049}" type="datetimeFigureOut">
              <a:rPr lang="fa-IR"/>
              <a:pPr>
                <a:defRPr/>
              </a:pPr>
              <a:t>04/21/1440</a:t>
            </a:fld>
            <a:endParaRPr lang="fa-IR"/>
          </a:p>
        </p:txBody>
      </p:sp>
      <p:sp>
        <p:nvSpPr>
          <p:cNvPr id="5" name="Footer Placeholder 4"/>
          <p:cNvSpPr>
            <a:spLocks noGrp="1"/>
          </p:cNvSpPr>
          <p:nvPr>
            <p:ph type="ftr" sz="quarter" idx="11"/>
          </p:nvPr>
        </p:nvSpPr>
        <p:spPr/>
        <p:txBody>
          <a:bodyPr/>
          <a:lstStyle>
            <a:lvl1pPr>
              <a:defRPr/>
            </a:lvl1pPr>
          </a:lstStyle>
          <a:p>
            <a:pPr>
              <a:defRPr/>
            </a:pPr>
            <a:endParaRPr lang="fa-IR"/>
          </a:p>
        </p:txBody>
      </p:sp>
      <p:sp>
        <p:nvSpPr>
          <p:cNvPr id="6" name="Slide Number Placeholder 5"/>
          <p:cNvSpPr>
            <a:spLocks noGrp="1"/>
          </p:cNvSpPr>
          <p:nvPr>
            <p:ph type="sldNum" sz="quarter" idx="12"/>
          </p:nvPr>
        </p:nvSpPr>
        <p:spPr/>
        <p:txBody>
          <a:bodyPr/>
          <a:lstStyle>
            <a:lvl1pPr>
              <a:defRPr/>
            </a:lvl1pPr>
          </a:lstStyle>
          <a:p>
            <a:pPr>
              <a:defRPr/>
            </a:pPr>
            <a:fld id="{FEB8D023-2EF3-4977-8D3F-FE77B5570057}" type="slidenum">
              <a:rPr lang="fa-IR"/>
              <a:pPr>
                <a:defRPr/>
              </a:pPr>
              <a:t>‹#›</a:t>
            </a:fld>
            <a:endParaRPr lang="fa-IR"/>
          </a:p>
        </p:txBody>
      </p:sp>
    </p:spTree>
    <p:extLst>
      <p:ext uri="{BB962C8B-B14F-4D97-AF65-F5344CB8AC3E}">
        <p14:creationId xmlns:p14="http://schemas.microsoft.com/office/powerpoint/2010/main" val="4257964889"/>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graphicFrame>
        <p:nvGraphicFramePr>
          <p:cNvPr id="3139" name="Object 67"/>
          <p:cNvGraphicFramePr>
            <a:graphicFrameLocks noChangeAspect="1"/>
          </p:cNvGraphicFramePr>
          <p:nvPr/>
        </p:nvGraphicFramePr>
        <p:xfrm>
          <a:off x="0" y="0"/>
          <a:ext cx="5029200" cy="5878513"/>
        </p:xfrm>
        <a:graphic>
          <a:graphicData uri="http://schemas.openxmlformats.org/presentationml/2006/ole">
            <mc:AlternateContent xmlns:mc="http://schemas.openxmlformats.org/markup-compatibility/2006">
              <mc:Choice xmlns:v="urn:schemas-microsoft-com:vml" Requires="v">
                <p:oleObj spid="_x0000_s2359" name="Image" r:id="rId3" imgW="7415873" imgH="7225397" progId="Photoshop.Image.7">
                  <p:embed/>
                </p:oleObj>
              </mc:Choice>
              <mc:Fallback>
                <p:oleObj name="Image" r:id="rId3" imgW="7415873" imgH="7225397" progId="Photoshop.Image.7">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5029200" cy="58785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3130" name="Freeform 58"/>
          <p:cNvSpPr>
            <a:spLocks/>
          </p:cNvSpPr>
          <p:nvPr/>
        </p:nvSpPr>
        <p:spPr bwMode="gray">
          <a:xfrm>
            <a:off x="0" y="4483100"/>
            <a:ext cx="4122738" cy="2368550"/>
          </a:xfrm>
          <a:custGeom>
            <a:avLst/>
            <a:gdLst>
              <a:gd name="T0" fmla="*/ 0 w 2597"/>
              <a:gd name="T1" fmla="*/ 489 h 1492"/>
              <a:gd name="T2" fmla="*/ 1328 w 2597"/>
              <a:gd name="T3" fmla="*/ 840 h 1492"/>
              <a:gd name="T4" fmla="*/ 2488 w 2597"/>
              <a:gd name="T5" fmla="*/ 0 h 1492"/>
              <a:gd name="T6" fmla="*/ 1712 w 2597"/>
              <a:gd name="T7" fmla="*/ 1124 h 1492"/>
              <a:gd name="T8" fmla="*/ 636 w 2597"/>
              <a:gd name="T9" fmla="*/ 1492 h 1492"/>
              <a:gd name="T10" fmla="*/ 1 w 2597"/>
              <a:gd name="T11" fmla="*/ 1492 h 1492"/>
              <a:gd name="T12" fmla="*/ 0 w 2597"/>
              <a:gd name="T13" fmla="*/ 489 h 1492"/>
            </a:gdLst>
            <a:ahLst/>
            <a:cxnLst>
              <a:cxn ang="0">
                <a:pos x="T0" y="T1"/>
              </a:cxn>
              <a:cxn ang="0">
                <a:pos x="T2" y="T3"/>
              </a:cxn>
              <a:cxn ang="0">
                <a:pos x="T4" y="T5"/>
              </a:cxn>
              <a:cxn ang="0">
                <a:pos x="T6" y="T7"/>
              </a:cxn>
              <a:cxn ang="0">
                <a:pos x="T8" y="T9"/>
              </a:cxn>
              <a:cxn ang="0">
                <a:pos x="T10" y="T11"/>
              </a:cxn>
              <a:cxn ang="0">
                <a:pos x="T12" y="T13"/>
              </a:cxn>
            </a:cxnLst>
            <a:rect l="0" t="0" r="r" b="b"/>
            <a:pathLst>
              <a:path w="2597" h="1492">
                <a:moveTo>
                  <a:pt x="0" y="489"/>
                </a:moveTo>
                <a:cubicBezTo>
                  <a:pt x="247" y="671"/>
                  <a:pt x="632" y="920"/>
                  <a:pt x="1328" y="840"/>
                </a:cubicBezTo>
                <a:cubicBezTo>
                  <a:pt x="2024" y="760"/>
                  <a:pt x="2360" y="131"/>
                  <a:pt x="2488" y="0"/>
                </a:cubicBezTo>
                <a:cubicBezTo>
                  <a:pt x="2597" y="53"/>
                  <a:pt x="1792" y="1068"/>
                  <a:pt x="1712" y="1124"/>
                </a:cubicBezTo>
                <a:cubicBezTo>
                  <a:pt x="1632" y="1180"/>
                  <a:pt x="921" y="1431"/>
                  <a:pt x="636" y="1492"/>
                </a:cubicBezTo>
                <a:lnTo>
                  <a:pt x="1" y="1492"/>
                </a:lnTo>
                <a:lnTo>
                  <a:pt x="0" y="489"/>
                </a:lnTo>
                <a:close/>
              </a:path>
            </a:pathLst>
          </a:custGeom>
          <a:gradFill rotWithShape="1">
            <a:gsLst>
              <a:gs pos="0">
                <a:schemeClr val="hlink">
                  <a:gamma/>
                  <a:shade val="24314"/>
                  <a:invGamma/>
                </a:schemeClr>
              </a:gs>
              <a:gs pos="100000">
                <a:schemeClr val="hlink"/>
              </a:gs>
            </a:gsLst>
            <a:lin ang="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3131" name="Freeform 59"/>
          <p:cNvSpPr>
            <a:spLocks/>
          </p:cNvSpPr>
          <p:nvPr/>
        </p:nvSpPr>
        <p:spPr bwMode="gray">
          <a:xfrm>
            <a:off x="-12700" y="4149725"/>
            <a:ext cx="4152900" cy="2708275"/>
          </a:xfrm>
          <a:custGeom>
            <a:avLst/>
            <a:gdLst>
              <a:gd name="T0" fmla="*/ 0 w 2576"/>
              <a:gd name="T1" fmla="*/ 1688 h 1688"/>
              <a:gd name="T2" fmla="*/ 0 w 2576"/>
              <a:gd name="T3" fmla="*/ 1112 h 1688"/>
              <a:gd name="T4" fmla="*/ 2576 w 2576"/>
              <a:gd name="T5" fmla="*/ 0 h 1688"/>
              <a:gd name="T6" fmla="*/ 2135 w 2576"/>
              <a:gd name="T7" fmla="*/ 826 h 1688"/>
              <a:gd name="T8" fmla="*/ 635 w 2576"/>
              <a:gd name="T9" fmla="*/ 1688 h 1688"/>
              <a:gd name="T10" fmla="*/ 0 w 2576"/>
              <a:gd name="T11" fmla="*/ 1688 h 1688"/>
            </a:gdLst>
            <a:ahLst/>
            <a:cxnLst>
              <a:cxn ang="0">
                <a:pos x="T0" y="T1"/>
              </a:cxn>
              <a:cxn ang="0">
                <a:pos x="T2" y="T3"/>
              </a:cxn>
              <a:cxn ang="0">
                <a:pos x="T4" y="T5"/>
              </a:cxn>
              <a:cxn ang="0">
                <a:pos x="T6" y="T7"/>
              </a:cxn>
              <a:cxn ang="0">
                <a:pos x="T8" y="T9"/>
              </a:cxn>
              <a:cxn ang="0">
                <a:pos x="T10" y="T11"/>
              </a:cxn>
            </a:cxnLst>
            <a:rect l="0" t="0" r="r" b="b"/>
            <a:pathLst>
              <a:path w="2576" h="1688">
                <a:moveTo>
                  <a:pt x="0" y="1688"/>
                </a:moveTo>
                <a:lnTo>
                  <a:pt x="0" y="1112"/>
                </a:lnTo>
                <a:cubicBezTo>
                  <a:pt x="1960" y="1464"/>
                  <a:pt x="2419" y="304"/>
                  <a:pt x="2576" y="0"/>
                </a:cubicBezTo>
                <a:lnTo>
                  <a:pt x="2135" y="826"/>
                </a:lnTo>
                <a:cubicBezTo>
                  <a:pt x="1618" y="1315"/>
                  <a:pt x="1286" y="1456"/>
                  <a:pt x="635" y="1688"/>
                </a:cubicBezTo>
                <a:lnTo>
                  <a:pt x="0" y="1688"/>
                </a:lnTo>
                <a:close/>
              </a:path>
            </a:pathLst>
          </a:custGeom>
          <a:gradFill rotWithShape="1">
            <a:gsLst>
              <a:gs pos="0">
                <a:schemeClr val="accent2"/>
              </a:gs>
              <a:gs pos="100000">
                <a:schemeClr val="accent2">
                  <a:gamma/>
                  <a:shade val="46275"/>
                  <a:invGamma/>
                </a:schemeClr>
              </a:gs>
            </a:gsLst>
            <a:lin ang="0" scaled="1"/>
          </a:gradFill>
          <a:ln>
            <a:noFill/>
          </a:ln>
          <a:effectLst/>
          <a:extLst>
            <a:ext uri="{91240B29-F687-4F45-9708-019B960494DF}">
              <a14:hiddenLine xmlns:a14="http://schemas.microsoft.com/office/drawing/2010/main" w="9525">
                <a:solidFill>
                  <a:schemeClr val="bg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3132" name="Freeform 60"/>
          <p:cNvSpPr>
            <a:spLocks/>
          </p:cNvSpPr>
          <p:nvPr/>
        </p:nvSpPr>
        <p:spPr bwMode="white">
          <a:xfrm>
            <a:off x="2271713" y="-9525"/>
            <a:ext cx="6892925" cy="6880225"/>
          </a:xfrm>
          <a:custGeom>
            <a:avLst/>
            <a:gdLst>
              <a:gd name="T0" fmla="*/ 148 w 4362"/>
              <a:gd name="T1" fmla="*/ 0 h 4342"/>
              <a:gd name="T2" fmla="*/ 561 w 4362"/>
              <a:gd name="T3" fmla="*/ 193 h 4342"/>
              <a:gd name="T4" fmla="*/ 943 w 4362"/>
              <a:gd name="T5" fmla="*/ 501 h 4342"/>
              <a:gd name="T6" fmla="*/ 1221 w 4362"/>
              <a:gd name="T7" fmla="*/ 967 h 4342"/>
              <a:gd name="T8" fmla="*/ 1413 w 4362"/>
              <a:gd name="T9" fmla="*/ 1630 h 4342"/>
              <a:gd name="T10" fmla="*/ 1290 w 4362"/>
              <a:gd name="T11" fmla="*/ 2660 h 4342"/>
              <a:gd name="T12" fmla="*/ 0 w 4362"/>
              <a:gd name="T13" fmla="*/ 4342 h 4342"/>
              <a:gd name="T14" fmla="*/ 4349 w 4362"/>
              <a:gd name="T15" fmla="*/ 4342 h 4342"/>
              <a:gd name="T16" fmla="*/ 4362 w 4362"/>
              <a:gd name="T17" fmla="*/ 7 h 4342"/>
              <a:gd name="T18" fmla="*/ 148 w 4362"/>
              <a:gd name="T19" fmla="*/ 0 h 43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362" h="4342">
                <a:moveTo>
                  <a:pt x="148" y="0"/>
                </a:moveTo>
                <a:lnTo>
                  <a:pt x="561" y="193"/>
                </a:lnTo>
                <a:lnTo>
                  <a:pt x="943" y="501"/>
                </a:lnTo>
                <a:lnTo>
                  <a:pt x="1221" y="967"/>
                </a:lnTo>
                <a:lnTo>
                  <a:pt x="1413" y="1630"/>
                </a:lnTo>
                <a:lnTo>
                  <a:pt x="1290" y="2660"/>
                </a:lnTo>
                <a:lnTo>
                  <a:pt x="0" y="4342"/>
                </a:lnTo>
                <a:lnTo>
                  <a:pt x="4349" y="4342"/>
                </a:lnTo>
                <a:lnTo>
                  <a:pt x="4362" y="7"/>
                </a:lnTo>
                <a:lnTo>
                  <a:pt x="148" y="0"/>
                </a:lnTo>
                <a:close/>
              </a:path>
            </a:pathLst>
          </a:custGeom>
          <a:gradFill rotWithShape="1">
            <a:gsLst>
              <a:gs pos="0">
                <a:schemeClr val="accent1"/>
              </a:gs>
              <a:gs pos="100000">
                <a:schemeClr val="tx2"/>
              </a:gs>
            </a:gsLst>
            <a:lin ang="0" scaled="1"/>
          </a:gradFill>
          <a:ln>
            <a:noFill/>
          </a:ln>
          <a:effectLst/>
          <a:extLst>
            <a:ext uri="{91240B29-F687-4F45-9708-019B960494DF}">
              <a14:hiddenLine xmlns:a14="http://schemas.microsoft.com/office/drawing/2010/main" w="9525">
                <a:solidFill>
                  <a:schemeClr val="bg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3076" name="Rectangle 4"/>
          <p:cNvSpPr>
            <a:spLocks noGrp="1" noChangeArrowheads="1"/>
          </p:cNvSpPr>
          <p:nvPr>
            <p:ph type="dt" sz="half" idx="2"/>
          </p:nvPr>
        </p:nvSpPr>
        <p:spPr bwMode="gray">
          <a:xfrm>
            <a:off x="457200" y="6477000"/>
            <a:ext cx="2133600" cy="244475"/>
          </a:xfrm>
          <a:extLst>
            <a:ext uri="{909E8E84-426E-40DD-AFC4-6F175D3DCCD1}">
              <a14:hiddenFill xmlns:a14="http://schemas.microsoft.com/office/drawing/2010/main">
                <a:solidFill>
                  <a:schemeClr val="accent1"/>
                </a:solidFill>
              </a14:hiddenFill>
            </a:ext>
          </a:extLst>
        </p:spPr>
        <p:txBody>
          <a:bodyPr/>
          <a:lstStyle>
            <a:lvl1pPr>
              <a:defRPr sz="1200">
                <a:solidFill>
                  <a:schemeClr val="bg1"/>
                </a:solidFill>
              </a:defRPr>
            </a:lvl1pPr>
          </a:lstStyle>
          <a:p>
            <a:endParaRPr lang="en-US"/>
          </a:p>
        </p:txBody>
      </p:sp>
      <p:sp>
        <p:nvSpPr>
          <p:cNvPr id="3077" name="Rectangle 5"/>
          <p:cNvSpPr>
            <a:spLocks noGrp="1" noChangeArrowheads="1"/>
          </p:cNvSpPr>
          <p:nvPr>
            <p:ph type="ftr" sz="quarter" idx="3"/>
          </p:nvPr>
        </p:nvSpPr>
        <p:spPr bwMode="black">
          <a:xfrm>
            <a:off x="5867400" y="6477000"/>
            <a:ext cx="2895600" cy="244475"/>
          </a:xfrm>
          <a:extLst>
            <a:ext uri="{909E8E84-426E-40DD-AFC4-6F175D3DCCD1}">
              <a14:hiddenFill xmlns:a14="http://schemas.microsoft.com/office/drawing/2010/main">
                <a:solidFill>
                  <a:schemeClr val="accent1"/>
                </a:solidFill>
              </a14:hiddenFill>
            </a:ext>
          </a:extLst>
        </p:spPr>
        <p:txBody>
          <a:bodyPr/>
          <a:lstStyle>
            <a:lvl1pPr>
              <a:defRPr sz="1200">
                <a:solidFill>
                  <a:schemeClr val="bg1"/>
                </a:solidFill>
              </a:defRPr>
            </a:lvl1pPr>
          </a:lstStyle>
          <a:p>
            <a:endParaRPr lang="en-US"/>
          </a:p>
        </p:txBody>
      </p:sp>
      <p:sp>
        <p:nvSpPr>
          <p:cNvPr id="3078" name="Rectangle 6"/>
          <p:cNvSpPr>
            <a:spLocks noGrp="1" noChangeArrowheads="1"/>
          </p:cNvSpPr>
          <p:nvPr>
            <p:ph type="sldNum" sz="quarter" idx="4"/>
          </p:nvPr>
        </p:nvSpPr>
        <p:spPr bwMode="black">
          <a:xfrm>
            <a:off x="3429000" y="6477000"/>
            <a:ext cx="2133600" cy="244475"/>
          </a:xfrm>
          <a:extLst>
            <a:ext uri="{909E8E84-426E-40DD-AFC4-6F175D3DCCD1}">
              <a14:hiddenFill xmlns:a14="http://schemas.microsoft.com/office/drawing/2010/main">
                <a:solidFill>
                  <a:schemeClr val="accent1"/>
                </a:solidFill>
              </a14:hiddenFill>
            </a:ext>
          </a:extLst>
        </p:spPr>
        <p:txBody>
          <a:bodyPr/>
          <a:lstStyle>
            <a:lvl1pPr>
              <a:defRPr sz="1200">
                <a:solidFill>
                  <a:schemeClr val="bg1"/>
                </a:solidFill>
              </a:defRPr>
            </a:lvl1pPr>
          </a:lstStyle>
          <a:p>
            <a:fld id="{C58C2772-6D16-48B8-A9D2-D82913459679}" type="slidenum">
              <a:rPr lang="en-US" smtClean="0"/>
              <a:pPr/>
              <a:t>‹#›</a:t>
            </a:fld>
            <a:endParaRPr lang="en-US"/>
          </a:p>
        </p:txBody>
      </p:sp>
      <p:sp>
        <p:nvSpPr>
          <p:cNvPr id="3086" name="Text Box 14"/>
          <p:cNvSpPr txBox="1">
            <a:spLocks noChangeArrowheads="1"/>
          </p:cNvSpPr>
          <p:nvPr/>
        </p:nvSpPr>
        <p:spPr bwMode="black">
          <a:xfrm>
            <a:off x="7391400" y="5867400"/>
            <a:ext cx="1384300"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tx1">
                      <a:alpha val="50000"/>
                    </a:schemeClr>
                  </a:outerShdw>
                </a:effectLst>
              </a14:hiddenEffects>
            </a:ext>
          </a:extLst>
        </p:spPr>
        <p:txBody>
          <a:bodyPr>
            <a:spAutoFit/>
          </a:bodyPr>
          <a:lstStyle/>
          <a:p>
            <a:pPr algn="r"/>
            <a:r>
              <a:rPr lang="en-US" sz="2800" b="1" i="1">
                <a:solidFill>
                  <a:schemeClr val="bg1"/>
                </a:solidFill>
              </a:rPr>
              <a:t>LOGO</a:t>
            </a:r>
          </a:p>
        </p:txBody>
      </p:sp>
      <p:sp>
        <p:nvSpPr>
          <p:cNvPr id="3074" name="Rectangle 2"/>
          <p:cNvSpPr>
            <a:spLocks noGrp="1" noChangeArrowheads="1"/>
          </p:cNvSpPr>
          <p:nvPr>
            <p:ph type="ctrTitle"/>
          </p:nvPr>
        </p:nvSpPr>
        <p:spPr bwMode="black">
          <a:xfrm>
            <a:off x="4724400" y="2362200"/>
            <a:ext cx="4267200" cy="1219200"/>
          </a:xfrm>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lgn="l">
              <a:defRPr sz="4000" b="0" i="1"/>
            </a:lvl1pPr>
          </a:lstStyle>
          <a:p>
            <a:pPr lvl="0"/>
            <a:r>
              <a:rPr lang="en-US" noProof="0" smtClean="0"/>
              <a:t>Click to edit Master title style</a:t>
            </a:r>
          </a:p>
        </p:txBody>
      </p:sp>
      <p:sp>
        <p:nvSpPr>
          <p:cNvPr id="3125" name="Text Box 53"/>
          <p:cNvSpPr txBox="1">
            <a:spLocks noChangeArrowheads="1"/>
          </p:cNvSpPr>
          <p:nvPr/>
        </p:nvSpPr>
        <p:spPr bwMode="black">
          <a:xfrm>
            <a:off x="5562600" y="457200"/>
            <a:ext cx="3276600"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r>
              <a:rPr lang="en-US" sz="1600" i="1">
                <a:solidFill>
                  <a:schemeClr val="folHlink"/>
                </a:solidFill>
              </a:rPr>
              <a:t>“ Add your company slogan ”</a:t>
            </a:r>
          </a:p>
        </p:txBody>
      </p:sp>
      <p:sp>
        <p:nvSpPr>
          <p:cNvPr id="3134" name="Rectangle 62"/>
          <p:cNvSpPr>
            <a:spLocks noChangeArrowheads="1"/>
          </p:cNvSpPr>
          <p:nvPr/>
        </p:nvSpPr>
        <p:spPr bwMode="grayWhite">
          <a:xfrm>
            <a:off x="4284663" y="3933825"/>
            <a:ext cx="4875212" cy="431800"/>
          </a:xfrm>
          <a:prstGeom prst="rect">
            <a:avLst/>
          </a:prstGeom>
          <a:solidFill>
            <a:schemeClr val="accent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135" name="Line 63"/>
          <p:cNvSpPr>
            <a:spLocks noChangeShapeType="1"/>
          </p:cNvSpPr>
          <p:nvPr/>
        </p:nvSpPr>
        <p:spPr bwMode="grayWhite">
          <a:xfrm>
            <a:off x="4284663" y="3933825"/>
            <a:ext cx="4859337" cy="0"/>
          </a:xfrm>
          <a:prstGeom prst="line">
            <a:avLst/>
          </a:prstGeom>
          <a:noFill/>
          <a:ln w="12700">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3136" name="Line 64"/>
          <p:cNvSpPr>
            <a:spLocks noChangeShapeType="1"/>
          </p:cNvSpPr>
          <p:nvPr/>
        </p:nvSpPr>
        <p:spPr bwMode="grayWhite">
          <a:xfrm>
            <a:off x="4284663" y="4365625"/>
            <a:ext cx="4859337" cy="0"/>
          </a:xfrm>
          <a:prstGeom prst="line">
            <a:avLst/>
          </a:prstGeom>
          <a:noFill/>
          <a:ln w="12700">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3133" name="Freeform 61"/>
          <p:cNvSpPr>
            <a:spLocks/>
          </p:cNvSpPr>
          <p:nvPr/>
        </p:nvSpPr>
        <p:spPr bwMode="gray">
          <a:xfrm>
            <a:off x="965200" y="-11113"/>
            <a:ext cx="3822700" cy="6881813"/>
          </a:xfrm>
          <a:custGeom>
            <a:avLst/>
            <a:gdLst>
              <a:gd name="T0" fmla="*/ 858 w 2408"/>
              <a:gd name="T1" fmla="*/ 0 h 4335"/>
              <a:gd name="T2" fmla="*/ 1984 w 2408"/>
              <a:gd name="T3" fmla="*/ 2583 h 4335"/>
              <a:gd name="T4" fmla="*/ 0 w 2408"/>
              <a:gd name="T5" fmla="*/ 4327 h 4335"/>
              <a:gd name="T6" fmla="*/ 1208 w 2408"/>
              <a:gd name="T7" fmla="*/ 4335 h 4335"/>
              <a:gd name="T8" fmla="*/ 2272 w 2408"/>
              <a:gd name="T9" fmla="*/ 2567 h 4335"/>
              <a:gd name="T10" fmla="*/ 998 w 2408"/>
              <a:gd name="T11" fmla="*/ 3 h 4335"/>
              <a:gd name="T12" fmla="*/ 858 w 2408"/>
              <a:gd name="T13" fmla="*/ 0 h 4335"/>
            </a:gdLst>
            <a:ahLst/>
            <a:cxnLst>
              <a:cxn ang="0">
                <a:pos x="T0" y="T1"/>
              </a:cxn>
              <a:cxn ang="0">
                <a:pos x="T2" y="T3"/>
              </a:cxn>
              <a:cxn ang="0">
                <a:pos x="T4" y="T5"/>
              </a:cxn>
              <a:cxn ang="0">
                <a:pos x="T6" y="T7"/>
              </a:cxn>
              <a:cxn ang="0">
                <a:pos x="T8" y="T9"/>
              </a:cxn>
              <a:cxn ang="0">
                <a:pos x="T10" y="T11"/>
              </a:cxn>
              <a:cxn ang="0">
                <a:pos x="T12" y="T13"/>
              </a:cxn>
            </a:cxnLst>
            <a:rect l="0" t="0" r="r" b="b"/>
            <a:pathLst>
              <a:path w="2408" h="4335">
                <a:moveTo>
                  <a:pt x="858" y="0"/>
                </a:moveTo>
                <a:cubicBezTo>
                  <a:pt x="2020" y="270"/>
                  <a:pt x="2408" y="1631"/>
                  <a:pt x="1984" y="2583"/>
                </a:cubicBezTo>
                <a:cubicBezTo>
                  <a:pt x="1560" y="3535"/>
                  <a:pt x="880" y="3976"/>
                  <a:pt x="0" y="4327"/>
                </a:cubicBezTo>
                <a:lnTo>
                  <a:pt x="1208" y="4335"/>
                </a:lnTo>
                <a:cubicBezTo>
                  <a:pt x="1520" y="4079"/>
                  <a:pt x="2144" y="3343"/>
                  <a:pt x="2272" y="2567"/>
                </a:cubicBezTo>
                <a:cubicBezTo>
                  <a:pt x="2400" y="1791"/>
                  <a:pt x="2278" y="419"/>
                  <a:pt x="998" y="3"/>
                </a:cubicBezTo>
                <a:lnTo>
                  <a:pt x="858" y="0"/>
                </a:lnTo>
                <a:close/>
              </a:path>
            </a:pathLst>
          </a:custGeom>
          <a:gradFill rotWithShape="1">
            <a:gsLst>
              <a:gs pos="0">
                <a:schemeClr val="folHlink">
                  <a:gamma/>
                  <a:tint val="27451"/>
                  <a:invGamma/>
                </a:schemeClr>
              </a:gs>
              <a:gs pos="100000">
                <a:schemeClr val="folHlink"/>
              </a:gs>
            </a:gsLst>
            <a:lin ang="5400000" scaled="1"/>
          </a:gradFill>
          <a:ln>
            <a:noFill/>
          </a:ln>
          <a:effectLst/>
          <a:extLst>
            <a:ext uri="{91240B29-F687-4F45-9708-019B960494DF}">
              <a14:hiddenLine xmlns:a14="http://schemas.microsoft.com/office/drawing/2010/main" w="9525">
                <a:solidFill>
                  <a:schemeClr val="bg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3075" name="Rectangle 3"/>
          <p:cNvSpPr>
            <a:spLocks noGrp="1" noChangeArrowheads="1"/>
          </p:cNvSpPr>
          <p:nvPr>
            <p:ph type="subTitle" idx="1"/>
          </p:nvPr>
        </p:nvSpPr>
        <p:spPr bwMode="black">
          <a:xfrm>
            <a:off x="4724400" y="3962400"/>
            <a:ext cx="4191000" cy="381000"/>
          </a:xfrm>
          <a:extLst>
            <a:ext uri="{91240B29-F687-4F45-9708-019B960494DF}">
              <a14:hiddenLine xmlns:a14="http://schemas.microsoft.com/office/drawing/2010/main" w="9525">
                <a:solidFill>
                  <a:schemeClr val="bg1"/>
                </a:solidFill>
                <a:miter lim="800000"/>
                <a:headEnd/>
                <a:tailEnd/>
              </a14:hiddenLine>
            </a:ext>
          </a:extLst>
        </p:spPr>
        <p:txBody>
          <a:bodyPr/>
          <a:lstStyle>
            <a:lvl1pPr marL="0" indent="0" algn="ctr">
              <a:buFont typeface="Wingdings" pitchFamily="2" charset="2"/>
              <a:buNone/>
              <a:defRPr sz="1600" b="1">
                <a:solidFill>
                  <a:schemeClr val="bg1"/>
                </a:solidFill>
              </a:defRPr>
            </a:lvl1pPr>
          </a:lstStyle>
          <a:p>
            <a:pPr lvl="0"/>
            <a:r>
              <a:rPr lang="en-US" noProof="0" smtClean="0"/>
              <a:t>Click to edit Master subtitle style</a:t>
            </a:r>
          </a:p>
        </p:txBody>
      </p:sp>
    </p:spTree>
  </p:cSld>
  <p:clrMapOvr>
    <a:masterClrMapping/>
  </p:clrMapOvr>
  <p:timing>
    <p:tnLst>
      <p:par>
        <p:cTn id="1" dur="indefinite" restart="never" nodeType="tmRoot"/>
      </p:par>
    </p:tnLst>
  </p:timing>
</p:sldLayout>
</file>

<file path=ppt/slideLayouts/slideLayout8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6F9D9121-EC78-4DE3-ADCD-9AE902FB91F2}" type="datetimeFigureOut">
              <a:rPr lang="fa-IR" smtClean="0"/>
              <a:pPr>
                <a:defRPr/>
              </a:pPr>
              <a:t>04/21/1440</a:t>
            </a:fld>
            <a:endParaRPr lang="fa-IR"/>
          </a:p>
        </p:txBody>
      </p:sp>
      <p:sp>
        <p:nvSpPr>
          <p:cNvPr id="5" name="Footer Placeholder 4"/>
          <p:cNvSpPr>
            <a:spLocks noGrp="1"/>
          </p:cNvSpPr>
          <p:nvPr>
            <p:ph type="ftr" sz="quarter" idx="11"/>
          </p:nvPr>
        </p:nvSpPr>
        <p:spPr/>
        <p:txBody>
          <a:bodyPr/>
          <a:lstStyle>
            <a:lvl1pPr>
              <a:defRPr/>
            </a:lvl1pPr>
          </a:lstStyle>
          <a:p>
            <a:pPr>
              <a:defRPr/>
            </a:pPr>
            <a:endParaRPr lang="fa-IR"/>
          </a:p>
        </p:txBody>
      </p:sp>
      <p:sp>
        <p:nvSpPr>
          <p:cNvPr id="6" name="Slide Number Placeholder 5"/>
          <p:cNvSpPr>
            <a:spLocks noGrp="1"/>
          </p:cNvSpPr>
          <p:nvPr>
            <p:ph type="sldNum" sz="quarter" idx="12"/>
          </p:nvPr>
        </p:nvSpPr>
        <p:spPr/>
        <p:txBody>
          <a:bodyPr/>
          <a:lstStyle>
            <a:lvl1pPr>
              <a:defRPr/>
            </a:lvl1pPr>
          </a:lstStyle>
          <a:p>
            <a:pPr>
              <a:defRPr/>
            </a:pPr>
            <a:fld id="{7DFBBCD0-5029-46C3-9EEF-A53377FB42F9}" type="slidenum">
              <a:rPr lang="fa-IR" smtClean="0"/>
              <a:pPr>
                <a:defRPr/>
              </a:pPr>
              <a:t>‹#›</a:t>
            </a:fld>
            <a:endParaRPr lang="fa-IR"/>
          </a:p>
        </p:txBody>
      </p:sp>
    </p:spTree>
    <p:extLst>
      <p:ext uri="{BB962C8B-B14F-4D97-AF65-F5344CB8AC3E}">
        <p14:creationId xmlns:p14="http://schemas.microsoft.com/office/powerpoint/2010/main" val="1950675193"/>
      </p:ext>
    </p:extLst>
  </p:cSld>
  <p:clrMapOvr>
    <a:masterClrMapping/>
  </p:clrMapOvr>
  <p:timing>
    <p:tnLst>
      <p:par>
        <p:cTn id="1" dur="indefinite" restart="never" nodeType="tmRoot"/>
      </p:par>
    </p:tnLst>
  </p:timing>
</p:sldLayout>
</file>

<file path=ppt/slideLayouts/slideLayout8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pPr>
              <a:defRPr/>
            </a:pPr>
            <a:fld id="{A086F5C8-AF62-447E-977D-5FA5964B82CC}" type="datetimeFigureOut">
              <a:rPr lang="fa-IR" smtClean="0"/>
              <a:pPr>
                <a:defRPr/>
              </a:pPr>
              <a:t>04/21/1440</a:t>
            </a:fld>
            <a:endParaRPr lang="fa-IR"/>
          </a:p>
        </p:txBody>
      </p:sp>
      <p:sp>
        <p:nvSpPr>
          <p:cNvPr id="5" name="Footer Placeholder 4"/>
          <p:cNvSpPr>
            <a:spLocks noGrp="1"/>
          </p:cNvSpPr>
          <p:nvPr>
            <p:ph type="ftr" sz="quarter" idx="11"/>
          </p:nvPr>
        </p:nvSpPr>
        <p:spPr/>
        <p:txBody>
          <a:bodyPr/>
          <a:lstStyle>
            <a:lvl1pPr>
              <a:defRPr/>
            </a:lvl1pPr>
          </a:lstStyle>
          <a:p>
            <a:pPr>
              <a:defRPr/>
            </a:pPr>
            <a:endParaRPr lang="fa-IR"/>
          </a:p>
        </p:txBody>
      </p:sp>
      <p:sp>
        <p:nvSpPr>
          <p:cNvPr id="6" name="Slide Number Placeholder 5"/>
          <p:cNvSpPr>
            <a:spLocks noGrp="1"/>
          </p:cNvSpPr>
          <p:nvPr>
            <p:ph type="sldNum" sz="quarter" idx="12"/>
          </p:nvPr>
        </p:nvSpPr>
        <p:spPr/>
        <p:txBody>
          <a:bodyPr/>
          <a:lstStyle>
            <a:lvl1pPr>
              <a:defRPr/>
            </a:lvl1pPr>
          </a:lstStyle>
          <a:p>
            <a:pPr>
              <a:defRPr/>
            </a:pPr>
            <a:fld id="{EE885530-B8F2-4005-AE61-FFF56EAFF09C}" type="slidenum">
              <a:rPr lang="fa-IR" smtClean="0"/>
              <a:pPr>
                <a:defRPr/>
              </a:pPr>
              <a:t>‹#›</a:t>
            </a:fld>
            <a:endParaRPr lang="fa-IR"/>
          </a:p>
        </p:txBody>
      </p:sp>
    </p:spTree>
    <p:extLst>
      <p:ext uri="{BB962C8B-B14F-4D97-AF65-F5344CB8AC3E}">
        <p14:creationId xmlns:p14="http://schemas.microsoft.com/office/powerpoint/2010/main" val="2387695708"/>
      </p:ext>
    </p:extLst>
  </p:cSld>
  <p:clrMapOvr>
    <a:masterClrMapping/>
  </p:clrMapOvr>
  <p:timing>
    <p:tnLst>
      <p:par>
        <p:cTn id="1" dur="indefinite" restart="never" nodeType="tmRoot"/>
      </p:par>
    </p:tnLst>
  </p:timing>
</p:sldLayout>
</file>

<file path=ppt/slideLayouts/slideLayout8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219200"/>
            <a:ext cx="4038600" cy="51816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219200"/>
            <a:ext cx="4038600" cy="51816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a:defRPr/>
            </a:lvl1pPr>
          </a:lstStyle>
          <a:p>
            <a:pPr>
              <a:defRPr/>
            </a:pPr>
            <a:fld id="{EB4EF35B-E8A9-4B6C-B752-3CB292914F7A}" type="datetimeFigureOut">
              <a:rPr lang="fa-IR" smtClean="0"/>
              <a:pPr>
                <a:defRPr/>
              </a:pPr>
              <a:t>04/21/1440</a:t>
            </a:fld>
            <a:endParaRPr lang="fa-IR"/>
          </a:p>
        </p:txBody>
      </p:sp>
      <p:sp>
        <p:nvSpPr>
          <p:cNvPr id="6" name="Footer Placeholder 5"/>
          <p:cNvSpPr>
            <a:spLocks noGrp="1"/>
          </p:cNvSpPr>
          <p:nvPr>
            <p:ph type="ftr" sz="quarter" idx="11"/>
          </p:nvPr>
        </p:nvSpPr>
        <p:spPr/>
        <p:txBody>
          <a:bodyPr/>
          <a:lstStyle>
            <a:lvl1pPr>
              <a:defRPr/>
            </a:lvl1pPr>
          </a:lstStyle>
          <a:p>
            <a:pPr>
              <a:defRPr/>
            </a:pPr>
            <a:endParaRPr lang="fa-IR"/>
          </a:p>
        </p:txBody>
      </p:sp>
      <p:sp>
        <p:nvSpPr>
          <p:cNvPr id="7" name="Slide Number Placeholder 6"/>
          <p:cNvSpPr>
            <a:spLocks noGrp="1"/>
          </p:cNvSpPr>
          <p:nvPr>
            <p:ph type="sldNum" sz="quarter" idx="12"/>
          </p:nvPr>
        </p:nvSpPr>
        <p:spPr/>
        <p:txBody>
          <a:bodyPr/>
          <a:lstStyle>
            <a:lvl1pPr>
              <a:defRPr/>
            </a:lvl1pPr>
          </a:lstStyle>
          <a:p>
            <a:pPr>
              <a:defRPr/>
            </a:pPr>
            <a:fld id="{3ED9B387-8FFB-45E5-B82D-19EF7A9F909E}" type="slidenum">
              <a:rPr lang="fa-IR" smtClean="0"/>
              <a:pPr>
                <a:defRPr/>
              </a:pPr>
              <a:t>‹#›</a:t>
            </a:fld>
            <a:endParaRPr lang="fa-IR"/>
          </a:p>
        </p:txBody>
      </p:sp>
    </p:spTree>
    <p:extLst>
      <p:ext uri="{BB962C8B-B14F-4D97-AF65-F5344CB8AC3E}">
        <p14:creationId xmlns:p14="http://schemas.microsoft.com/office/powerpoint/2010/main" val="225777433"/>
      </p:ext>
    </p:extLst>
  </p:cSld>
  <p:clrMapOvr>
    <a:masterClrMapping/>
  </p:clrMapOvr>
  <p:timing>
    <p:tnLst>
      <p:par>
        <p:cTn id="1" dur="indefinite" restart="never" nodeType="tmRoot"/>
      </p:par>
    </p:tnLst>
  </p:timing>
</p:sldLayout>
</file>

<file path=ppt/slideLayouts/slideLayout8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lvl1pPr>
              <a:defRPr/>
            </a:lvl1pPr>
          </a:lstStyle>
          <a:p>
            <a:pPr>
              <a:defRPr/>
            </a:pPr>
            <a:fld id="{CD11C27D-7191-4AE7-AF02-BFF04884CC81}" type="datetimeFigureOut">
              <a:rPr lang="fa-IR" smtClean="0"/>
              <a:pPr>
                <a:defRPr/>
              </a:pPr>
              <a:t>04/21/1440</a:t>
            </a:fld>
            <a:endParaRPr lang="fa-IR"/>
          </a:p>
        </p:txBody>
      </p:sp>
      <p:sp>
        <p:nvSpPr>
          <p:cNvPr id="8" name="Footer Placeholder 7"/>
          <p:cNvSpPr>
            <a:spLocks noGrp="1"/>
          </p:cNvSpPr>
          <p:nvPr>
            <p:ph type="ftr" sz="quarter" idx="11"/>
          </p:nvPr>
        </p:nvSpPr>
        <p:spPr/>
        <p:txBody>
          <a:bodyPr/>
          <a:lstStyle>
            <a:lvl1pPr>
              <a:defRPr/>
            </a:lvl1pPr>
          </a:lstStyle>
          <a:p>
            <a:pPr>
              <a:defRPr/>
            </a:pPr>
            <a:endParaRPr lang="fa-IR"/>
          </a:p>
        </p:txBody>
      </p:sp>
      <p:sp>
        <p:nvSpPr>
          <p:cNvPr id="9" name="Slide Number Placeholder 8"/>
          <p:cNvSpPr>
            <a:spLocks noGrp="1"/>
          </p:cNvSpPr>
          <p:nvPr>
            <p:ph type="sldNum" sz="quarter" idx="12"/>
          </p:nvPr>
        </p:nvSpPr>
        <p:spPr/>
        <p:txBody>
          <a:bodyPr/>
          <a:lstStyle>
            <a:lvl1pPr>
              <a:defRPr/>
            </a:lvl1pPr>
          </a:lstStyle>
          <a:p>
            <a:pPr>
              <a:defRPr/>
            </a:pPr>
            <a:fld id="{25915F59-8E6C-4EB3-9E42-0EB3193C8FEC}" type="slidenum">
              <a:rPr lang="fa-IR" smtClean="0"/>
              <a:pPr>
                <a:defRPr/>
              </a:pPr>
              <a:t>‹#›</a:t>
            </a:fld>
            <a:endParaRPr lang="fa-IR"/>
          </a:p>
        </p:txBody>
      </p:sp>
    </p:spTree>
    <p:extLst>
      <p:ext uri="{BB962C8B-B14F-4D97-AF65-F5344CB8AC3E}">
        <p14:creationId xmlns:p14="http://schemas.microsoft.com/office/powerpoint/2010/main" val="1227902701"/>
      </p:ext>
    </p:extLst>
  </p:cSld>
  <p:clrMapOvr>
    <a:masterClrMapping/>
  </p:clrMapOvr>
  <p:timing>
    <p:tnLst>
      <p:par>
        <p:cTn id="1" dur="indefinite" restart="never" nodeType="tmRoot"/>
      </p:par>
    </p:tnLst>
  </p:timing>
</p:sldLayout>
</file>

<file path=ppt/slideLayouts/slideLayout8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lstStyle>
          <a:p>
            <a:pPr>
              <a:defRPr/>
            </a:pPr>
            <a:fld id="{E26BAE25-CD73-4008-AA41-009007FDC5D7}" type="datetimeFigureOut">
              <a:rPr lang="fa-IR" smtClean="0"/>
              <a:pPr>
                <a:defRPr/>
              </a:pPr>
              <a:t>04/21/1440</a:t>
            </a:fld>
            <a:endParaRPr lang="fa-IR"/>
          </a:p>
        </p:txBody>
      </p:sp>
      <p:sp>
        <p:nvSpPr>
          <p:cNvPr id="4" name="Footer Placeholder 3"/>
          <p:cNvSpPr>
            <a:spLocks noGrp="1"/>
          </p:cNvSpPr>
          <p:nvPr>
            <p:ph type="ftr" sz="quarter" idx="11"/>
          </p:nvPr>
        </p:nvSpPr>
        <p:spPr/>
        <p:txBody>
          <a:bodyPr/>
          <a:lstStyle>
            <a:lvl1pPr>
              <a:defRPr/>
            </a:lvl1pPr>
          </a:lstStyle>
          <a:p>
            <a:pPr>
              <a:defRPr/>
            </a:pPr>
            <a:endParaRPr lang="fa-IR"/>
          </a:p>
        </p:txBody>
      </p:sp>
      <p:sp>
        <p:nvSpPr>
          <p:cNvPr id="5" name="Slide Number Placeholder 4"/>
          <p:cNvSpPr>
            <a:spLocks noGrp="1"/>
          </p:cNvSpPr>
          <p:nvPr>
            <p:ph type="sldNum" sz="quarter" idx="12"/>
          </p:nvPr>
        </p:nvSpPr>
        <p:spPr/>
        <p:txBody>
          <a:bodyPr/>
          <a:lstStyle>
            <a:lvl1pPr>
              <a:defRPr/>
            </a:lvl1pPr>
          </a:lstStyle>
          <a:p>
            <a:pPr>
              <a:defRPr/>
            </a:pPr>
            <a:fld id="{5F6D9AFF-8430-4E9C-BB05-7C700A8EC2D7}" type="slidenum">
              <a:rPr lang="fa-IR" smtClean="0"/>
              <a:pPr>
                <a:defRPr/>
              </a:pPr>
              <a:t>‹#›</a:t>
            </a:fld>
            <a:endParaRPr lang="fa-IR"/>
          </a:p>
        </p:txBody>
      </p:sp>
    </p:spTree>
    <p:extLst>
      <p:ext uri="{BB962C8B-B14F-4D97-AF65-F5344CB8AC3E}">
        <p14:creationId xmlns:p14="http://schemas.microsoft.com/office/powerpoint/2010/main" val="3646014487"/>
      </p:ext>
    </p:extLst>
  </p:cSld>
  <p:clrMapOvr>
    <a:masterClrMapping/>
  </p:clrMapOvr>
  <p:timing>
    <p:tnLst>
      <p:par>
        <p:cTn id="1" dur="indefinite" restart="never" nodeType="tmRoot"/>
      </p:par>
    </p:tnLst>
  </p:timing>
</p:sldLayout>
</file>

<file path=ppt/slideLayouts/slideLayout8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pPr>
              <a:defRPr/>
            </a:pPr>
            <a:fld id="{894F8E1B-8E50-4028-8BFA-C51DF843527E}" type="datetimeFigureOut">
              <a:rPr lang="fa-IR" smtClean="0"/>
              <a:pPr>
                <a:defRPr/>
              </a:pPr>
              <a:t>04/21/1440</a:t>
            </a:fld>
            <a:endParaRPr lang="fa-IR"/>
          </a:p>
        </p:txBody>
      </p:sp>
      <p:sp>
        <p:nvSpPr>
          <p:cNvPr id="3" name="Footer Placeholder 2"/>
          <p:cNvSpPr>
            <a:spLocks noGrp="1"/>
          </p:cNvSpPr>
          <p:nvPr>
            <p:ph type="ftr" sz="quarter" idx="11"/>
          </p:nvPr>
        </p:nvSpPr>
        <p:spPr/>
        <p:txBody>
          <a:bodyPr/>
          <a:lstStyle>
            <a:lvl1pPr>
              <a:defRPr/>
            </a:lvl1pPr>
          </a:lstStyle>
          <a:p>
            <a:pPr>
              <a:defRPr/>
            </a:pPr>
            <a:endParaRPr lang="fa-IR"/>
          </a:p>
        </p:txBody>
      </p:sp>
      <p:sp>
        <p:nvSpPr>
          <p:cNvPr id="4" name="Slide Number Placeholder 3"/>
          <p:cNvSpPr>
            <a:spLocks noGrp="1"/>
          </p:cNvSpPr>
          <p:nvPr>
            <p:ph type="sldNum" sz="quarter" idx="12"/>
          </p:nvPr>
        </p:nvSpPr>
        <p:spPr/>
        <p:txBody>
          <a:bodyPr/>
          <a:lstStyle>
            <a:lvl1pPr>
              <a:defRPr/>
            </a:lvl1pPr>
          </a:lstStyle>
          <a:p>
            <a:pPr>
              <a:defRPr/>
            </a:pPr>
            <a:fld id="{D3EC89BA-C3FD-4FE2-8DCB-D91EE44207D3}" type="slidenum">
              <a:rPr lang="fa-IR" smtClean="0"/>
              <a:pPr>
                <a:defRPr/>
              </a:pPr>
              <a:t>‹#›</a:t>
            </a:fld>
            <a:endParaRPr lang="fa-IR"/>
          </a:p>
        </p:txBody>
      </p:sp>
    </p:spTree>
    <p:extLst>
      <p:ext uri="{BB962C8B-B14F-4D97-AF65-F5344CB8AC3E}">
        <p14:creationId xmlns:p14="http://schemas.microsoft.com/office/powerpoint/2010/main" val="1859186702"/>
      </p:ext>
    </p:extLst>
  </p:cSld>
  <p:clrMapOvr>
    <a:masterClrMapping/>
  </p:clrMapOvr>
  <p:timing>
    <p:tnLst>
      <p:par>
        <p:cTn id="1" dur="indefinite" restart="never" nodeType="tmRoot"/>
      </p:par>
    </p:tnLst>
  </p:timing>
</p:sldLayout>
</file>

<file path=ppt/slideLayouts/slideLayout8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pPr>
              <a:defRPr/>
            </a:pPr>
            <a:fld id="{2B735E94-3276-40A9-9C78-B0D822AC2E83}" type="datetimeFigureOut">
              <a:rPr lang="fa-IR" smtClean="0"/>
              <a:pPr>
                <a:defRPr/>
              </a:pPr>
              <a:t>04/21/1440</a:t>
            </a:fld>
            <a:endParaRPr lang="fa-IR"/>
          </a:p>
        </p:txBody>
      </p:sp>
      <p:sp>
        <p:nvSpPr>
          <p:cNvPr id="6" name="Footer Placeholder 5"/>
          <p:cNvSpPr>
            <a:spLocks noGrp="1"/>
          </p:cNvSpPr>
          <p:nvPr>
            <p:ph type="ftr" sz="quarter" idx="11"/>
          </p:nvPr>
        </p:nvSpPr>
        <p:spPr/>
        <p:txBody>
          <a:bodyPr/>
          <a:lstStyle>
            <a:lvl1pPr>
              <a:defRPr/>
            </a:lvl1pPr>
          </a:lstStyle>
          <a:p>
            <a:pPr>
              <a:defRPr/>
            </a:pPr>
            <a:endParaRPr lang="fa-IR"/>
          </a:p>
        </p:txBody>
      </p:sp>
      <p:sp>
        <p:nvSpPr>
          <p:cNvPr id="7" name="Slide Number Placeholder 6"/>
          <p:cNvSpPr>
            <a:spLocks noGrp="1"/>
          </p:cNvSpPr>
          <p:nvPr>
            <p:ph type="sldNum" sz="quarter" idx="12"/>
          </p:nvPr>
        </p:nvSpPr>
        <p:spPr/>
        <p:txBody>
          <a:bodyPr/>
          <a:lstStyle>
            <a:lvl1pPr>
              <a:defRPr/>
            </a:lvl1pPr>
          </a:lstStyle>
          <a:p>
            <a:pPr>
              <a:defRPr/>
            </a:pPr>
            <a:fld id="{4C2FB978-56AF-476A-8272-E27B12E5B13D}" type="slidenum">
              <a:rPr lang="fa-IR" smtClean="0"/>
              <a:pPr>
                <a:defRPr/>
              </a:pPr>
              <a:t>‹#›</a:t>
            </a:fld>
            <a:endParaRPr lang="fa-IR"/>
          </a:p>
        </p:txBody>
      </p:sp>
    </p:spTree>
    <p:extLst>
      <p:ext uri="{BB962C8B-B14F-4D97-AF65-F5344CB8AC3E}">
        <p14:creationId xmlns:p14="http://schemas.microsoft.com/office/powerpoint/2010/main" val="2525467921"/>
      </p:ext>
    </p:extLst>
  </p:cSld>
  <p:clrMapOvr>
    <a:masterClrMapping/>
  </p:clrMapOvr>
  <p:timing>
    <p:tnLst>
      <p:par>
        <p:cTn id="1" dur="indefinite" restart="never" nodeType="tmRoot"/>
      </p:par>
    </p:tnLst>
  </p:timing>
</p:sldLayout>
</file>

<file path=ppt/slideLayouts/slideLayout8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pPr>
              <a:defRPr/>
            </a:pPr>
            <a:fld id="{E842FDE9-FFEC-48A4-BE8B-0EA8B5A716DD}" type="datetimeFigureOut">
              <a:rPr lang="fa-IR" smtClean="0"/>
              <a:pPr>
                <a:defRPr/>
              </a:pPr>
              <a:t>04/21/1440</a:t>
            </a:fld>
            <a:endParaRPr lang="fa-IR"/>
          </a:p>
        </p:txBody>
      </p:sp>
      <p:sp>
        <p:nvSpPr>
          <p:cNvPr id="6" name="Footer Placeholder 5"/>
          <p:cNvSpPr>
            <a:spLocks noGrp="1"/>
          </p:cNvSpPr>
          <p:nvPr>
            <p:ph type="ftr" sz="quarter" idx="11"/>
          </p:nvPr>
        </p:nvSpPr>
        <p:spPr/>
        <p:txBody>
          <a:bodyPr/>
          <a:lstStyle>
            <a:lvl1pPr>
              <a:defRPr/>
            </a:lvl1pPr>
          </a:lstStyle>
          <a:p>
            <a:pPr>
              <a:defRPr/>
            </a:pPr>
            <a:endParaRPr lang="fa-IR"/>
          </a:p>
        </p:txBody>
      </p:sp>
      <p:sp>
        <p:nvSpPr>
          <p:cNvPr id="7" name="Slide Number Placeholder 6"/>
          <p:cNvSpPr>
            <a:spLocks noGrp="1"/>
          </p:cNvSpPr>
          <p:nvPr>
            <p:ph type="sldNum" sz="quarter" idx="12"/>
          </p:nvPr>
        </p:nvSpPr>
        <p:spPr/>
        <p:txBody>
          <a:bodyPr/>
          <a:lstStyle>
            <a:lvl1pPr>
              <a:defRPr/>
            </a:lvl1pPr>
          </a:lstStyle>
          <a:p>
            <a:pPr>
              <a:defRPr/>
            </a:pPr>
            <a:fld id="{24D86353-5D47-4888-95D6-05387D77FB0F}" type="slidenum">
              <a:rPr lang="fa-IR" smtClean="0"/>
              <a:pPr>
                <a:defRPr/>
              </a:pPr>
              <a:t>‹#›</a:t>
            </a:fld>
            <a:endParaRPr lang="fa-IR"/>
          </a:p>
        </p:txBody>
      </p:sp>
    </p:spTree>
    <p:extLst>
      <p:ext uri="{BB962C8B-B14F-4D97-AF65-F5344CB8AC3E}">
        <p14:creationId xmlns:p14="http://schemas.microsoft.com/office/powerpoint/2010/main" val="3166421671"/>
      </p:ext>
    </p:extLst>
  </p:cSld>
  <p:clrMapOvr>
    <a:masterClrMapping/>
  </p:clrMapOvr>
  <p:timing>
    <p:tnLst>
      <p:par>
        <p:cTn id="1" dur="indefinite" restart="never" nodeType="tmRoot"/>
      </p:par>
    </p:tnLst>
  </p:timing>
</p:sldLayout>
</file>

<file path=ppt/slideLayouts/slideLayout8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F9D74AEE-31DF-4155-9844-81AC512926C6}" type="datetimeFigureOut">
              <a:rPr lang="fa-IR" smtClean="0"/>
              <a:pPr>
                <a:defRPr/>
              </a:pPr>
              <a:t>04/21/1440</a:t>
            </a:fld>
            <a:endParaRPr lang="fa-IR"/>
          </a:p>
        </p:txBody>
      </p:sp>
      <p:sp>
        <p:nvSpPr>
          <p:cNvPr id="5" name="Footer Placeholder 4"/>
          <p:cNvSpPr>
            <a:spLocks noGrp="1"/>
          </p:cNvSpPr>
          <p:nvPr>
            <p:ph type="ftr" sz="quarter" idx="11"/>
          </p:nvPr>
        </p:nvSpPr>
        <p:spPr/>
        <p:txBody>
          <a:bodyPr/>
          <a:lstStyle>
            <a:lvl1pPr>
              <a:defRPr/>
            </a:lvl1pPr>
          </a:lstStyle>
          <a:p>
            <a:pPr>
              <a:defRPr/>
            </a:pPr>
            <a:endParaRPr lang="fa-IR"/>
          </a:p>
        </p:txBody>
      </p:sp>
      <p:sp>
        <p:nvSpPr>
          <p:cNvPr id="6" name="Slide Number Placeholder 5"/>
          <p:cNvSpPr>
            <a:spLocks noGrp="1"/>
          </p:cNvSpPr>
          <p:nvPr>
            <p:ph type="sldNum" sz="quarter" idx="12"/>
          </p:nvPr>
        </p:nvSpPr>
        <p:spPr/>
        <p:txBody>
          <a:bodyPr/>
          <a:lstStyle>
            <a:lvl1pPr>
              <a:defRPr/>
            </a:lvl1pPr>
          </a:lstStyle>
          <a:p>
            <a:pPr>
              <a:defRPr/>
            </a:pPr>
            <a:fld id="{D117E23A-5408-40D7-B56A-91848B66B48D}" type="slidenum">
              <a:rPr lang="fa-IR" smtClean="0"/>
              <a:pPr>
                <a:defRPr/>
              </a:pPr>
              <a:t>‹#›</a:t>
            </a:fld>
            <a:endParaRPr lang="fa-IR"/>
          </a:p>
        </p:txBody>
      </p:sp>
    </p:spTree>
    <p:extLst>
      <p:ext uri="{BB962C8B-B14F-4D97-AF65-F5344CB8AC3E}">
        <p14:creationId xmlns:p14="http://schemas.microsoft.com/office/powerpoint/2010/main" val="1441947358"/>
      </p:ext>
    </p:extLst>
  </p:cSld>
  <p:clrMapOvr>
    <a:masterClrMapping/>
  </p:clrMapOvr>
  <p:timing>
    <p:tnLst>
      <p:par>
        <p:cTn id="1" dur="indefinite" restart="never" nodeType="tmRoot"/>
      </p:par>
    </p:tnLst>
  </p:timing>
</p:sldLayout>
</file>

<file path=ppt/slideLayouts/slideLayout8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28600"/>
            <a:ext cx="2057400" cy="61722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28600"/>
            <a:ext cx="6019800" cy="61722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19BD5E87-ABA0-4CDB-8ACE-E58D33FA482E}" type="datetimeFigureOut">
              <a:rPr lang="fa-IR" smtClean="0"/>
              <a:pPr>
                <a:defRPr/>
              </a:pPr>
              <a:t>04/21/1440</a:t>
            </a:fld>
            <a:endParaRPr lang="fa-IR"/>
          </a:p>
        </p:txBody>
      </p:sp>
      <p:sp>
        <p:nvSpPr>
          <p:cNvPr id="5" name="Footer Placeholder 4"/>
          <p:cNvSpPr>
            <a:spLocks noGrp="1"/>
          </p:cNvSpPr>
          <p:nvPr>
            <p:ph type="ftr" sz="quarter" idx="11"/>
          </p:nvPr>
        </p:nvSpPr>
        <p:spPr/>
        <p:txBody>
          <a:bodyPr/>
          <a:lstStyle>
            <a:lvl1pPr>
              <a:defRPr/>
            </a:lvl1pPr>
          </a:lstStyle>
          <a:p>
            <a:pPr>
              <a:defRPr/>
            </a:pPr>
            <a:endParaRPr lang="fa-IR"/>
          </a:p>
        </p:txBody>
      </p:sp>
      <p:sp>
        <p:nvSpPr>
          <p:cNvPr id="6" name="Slide Number Placeholder 5"/>
          <p:cNvSpPr>
            <a:spLocks noGrp="1"/>
          </p:cNvSpPr>
          <p:nvPr>
            <p:ph type="sldNum" sz="quarter" idx="12"/>
          </p:nvPr>
        </p:nvSpPr>
        <p:spPr/>
        <p:txBody>
          <a:bodyPr/>
          <a:lstStyle>
            <a:lvl1pPr>
              <a:defRPr/>
            </a:lvl1pPr>
          </a:lstStyle>
          <a:p>
            <a:pPr>
              <a:defRPr/>
            </a:pPr>
            <a:fld id="{9F67041D-743B-42A8-8078-94633F26A8EE}" type="slidenum">
              <a:rPr lang="fa-IR" smtClean="0"/>
              <a:pPr>
                <a:defRPr/>
              </a:pPr>
              <a:t>‹#›</a:t>
            </a:fld>
            <a:endParaRPr lang="fa-IR"/>
          </a:p>
        </p:txBody>
      </p:sp>
    </p:spTree>
    <p:extLst>
      <p:ext uri="{BB962C8B-B14F-4D97-AF65-F5344CB8AC3E}">
        <p14:creationId xmlns:p14="http://schemas.microsoft.com/office/powerpoint/2010/main" val="2396851023"/>
      </p:ext>
    </p:extLst>
  </p:cSld>
  <p:clrMapOvr>
    <a:masterClrMapping/>
  </p:clrMapOvr>
  <p:timing>
    <p:tnLst>
      <p:par>
        <p:cTn id="1" dur="indefinite" restart="never" nodeType="tmRoot"/>
      </p:par>
    </p:tnLst>
  </p:timing>
</p:sldLayout>
</file>

<file path=ppt/slideLayouts/slideLayout90.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685800" y="228600"/>
            <a:ext cx="7848600" cy="563563"/>
          </a:xfrm>
        </p:spPr>
        <p:txBody>
          <a:bodyPr/>
          <a:lstStyle/>
          <a:p>
            <a:r>
              <a:rPr lang="en-US" smtClean="0"/>
              <a:t>Click to edit Master title style</a:t>
            </a:r>
            <a:endParaRPr lang="en-US"/>
          </a:p>
        </p:txBody>
      </p:sp>
      <p:sp>
        <p:nvSpPr>
          <p:cNvPr id="3" name="Table Placeholder 2"/>
          <p:cNvSpPr>
            <a:spLocks noGrp="1"/>
          </p:cNvSpPr>
          <p:nvPr>
            <p:ph type="tbl" idx="1"/>
          </p:nvPr>
        </p:nvSpPr>
        <p:spPr>
          <a:xfrm>
            <a:off x="457200" y="1219200"/>
            <a:ext cx="8229600" cy="5181600"/>
          </a:xfrm>
        </p:spPr>
        <p:txBody>
          <a:bodyPr/>
          <a:lstStyle/>
          <a:p>
            <a:r>
              <a:rPr lang="en-US" smtClean="0"/>
              <a:t>Click icon to add table</a:t>
            </a:r>
            <a:endParaRPr lang="en-US"/>
          </a:p>
        </p:txBody>
      </p:sp>
      <p:sp>
        <p:nvSpPr>
          <p:cNvPr id="4" name="Date Placeholder 3"/>
          <p:cNvSpPr>
            <a:spLocks noGrp="1"/>
          </p:cNvSpPr>
          <p:nvPr>
            <p:ph type="dt" sz="half" idx="10"/>
          </p:nvPr>
        </p:nvSpPr>
        <p:spPr>
          <a:xfrm>
            <a:off x="457200" y="6562725"/>
            <a:ext cx="1828800" cy="228600"/>
          </a:xfrm>
        </p:spPr>
        <p:txBody>
          <a:bodyPr/>
          <a:lstStyle>
            <a:lvl1pPr>
              <a:defRPr/>
            </a:lvl1pPr>
          </a:lstStyle>
          <a:p>
            <a:pPr>
              <a:defRPr/>
            </a:pPr>
            <a:fld id="{885D6BD5-118F-420D-A58F-296BB058BAB7}" type="datetimeFigureOut">
              <a:rPr lang="fa-IR" smtClean="0"/>
              <a:pPr>
                <a:defRPr/>
              </a:pPr>
              <a:t>04/21/1440</a:t>
            </a:fld>
            <a:endParaRPr lang="fa-IR"/>
          </a:p>
        </p:txBody>
      </p:sp>
      <p:sp>
        <p:nvSpPr>
          <p:cNvPr id="5" name="Footer Placeholder 4"/>
          <p:cNvSpPr>
            <a:spLocks noGrp="1"/>
          </p:cNvSpPr>
          <p:nvPr>
            <p:ph type="ftr" sz="quarter" idx="11"/>
          </p:nvPr>
        </p:nvSpPr>
        <p:spPr>
          <a:xfrm>
            <a:off x="6934200" y="6591300"/>
            <a:ext cx="1905000" cy="228600"/>
          </a:xfrm>
        </p:spPr>
        <p:txBody>
          <a:bodyPr/>
          <a:lstStyle>
            <a:lvl1pPr>
              <a:defRPr/>
            </a:lvl1pPr>
          </a:lstStyle>
          <a:p>
            <a:pPr>
              <a:defRPr/>
            </a:pPr>
            <a:endParaRPr lang="fa-IR"/>
          </a:p>
        </p:txBody>
      </p:sp>
      <p:sp>
        <p:nvSpPr>
          <p:cNvPr id="6" name="Slide Number Placeholder 5"/>
          <p:cNvSpPr>
            <a:spLocks noGrp="1"/>
          </p:cNvSpPr>
          <p:nvPr>
            <p:ph type="sldNum" sz="quarter" idx="12"/>
          </p:nvPr>
        </p:nvSpPr>
        <p:spPr>
          <a:xfrm>
            <a:off x="3756025" y="6551613"/>
            <a:ext cx="2133600" cy="228600"/>
          </a:xfrm>
        </p:spPr>
        <p:txBody>
          <a:bodyPr/>
          <a:lstStyle>
            <a:lvl1pPr>
              <a:defRPr/>
            </a:lvl1pPr>
          </a:lstStyle>
          <a:p>
            <a:pPr>
              <a:defRPr/>
            </a:pPr>
            <a:fld id="{DDF70FB4-8793-4473-9214-387AEAC4128E}" type="slidenum">
              <a:rPr lang="fa-IR" smtClean="0"/>
              <a:pPr>
                <a:defRPr/>
              </a:pPr>
              <a:t>‹#›</a:t>
            </a:fld>
            <a:endParaRPr lang="fa-IR"/>
          </a:p>
        </p:txBody>
      </p:sp>
    </p:spTree>
    <p:extLst>
      <p:ext uri="{BB962C8B-B14F-4D97-AF65-F5344CB8AC3E}">
        <p14:creationId xmlns:p14="http://schemas.microsoft.com/office/powerpoint/2010/main" val="2867012143"/>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jp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image" Target="../media/image1.jpg"/><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13" Type="http://schemas.openxmlformats.org/officeDocument/2006/relationships/theme" Target="../theme/theme4.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slideLayout" Target="../slideLayouts/slideLayout45.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 Id="rId14" Type="http://schemas.openxmlformats.org/officeDocument/2006/relationships/image" Target="../media/image1.jpg"/></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3.xml"/><Relationship Id="rId13" Type="http://schemas.openxmlformats.org/officeDocument/2006/relationships/image" Target="../media/image1.jpg"/><Relationship Id="rId3" Type="http://schemas.openxmlformats.org/officeDocument/2006/relationships/slideLayout" Target="../slideLayouts/slideLayout48.xml"/><Relationship Id="rId7" Type="http://schemas.openxmlformats.org/officeDocument/2006/relationships/slideLayout" Target="../slideLayouts/slideLayout52.xml"/><Relationship Id="rId12" Type="http://schemas.openxmlformats.org/officeDocument/2006/relationships/theme" Target="../theme/theme5.xml"/><Relationship Id="rId2" Type="http://schemas.openxmlformats.org/officeDocument/2006/relationships/slideLayout" Target="../slideLayouts/slideLayout47.xml"/><Relationship Id="rId1" Type="http://schemas.openxmlformats.org/officeDocument/2006/relationships/slideLayout" Target="../slideLayouts/slideLayout46.xml"/><Relationship Id="rId6" Type="http://schemas.openxmlformats.org/officeDocument/2006/relationships/slideLayout" Target="../slideLayouts/slideLayout51.xml"/><Relationship Id="rId11" Type="http://schemas.openxmlformats.org/officeDocument/2006/relationships/slideLayout" Target="../slideLayouts/slideLayout56.xml"/><Relationship Id="rId5" Type="http://schemas.openxmlformats.org/officeDocument/2006/relationships/slideLayout" Target="../slideLayouts/slideLayout50.xml"/><Relationship Id="rId10" Type="http://schemas.openxmlformats.org/officeDocument/2006/relationships/slideLayout" Target="../slideLayouts/slideLayout55.xml"/><Relationship Id="rId4" Type="http://schemas.openxmlformats.org/officeDocument/2006/relationships/slideLayout" Target="../slideLayouts/slideLayout49.xml"/><Relationship Id="rId9" Type="http://schemas.openxmlformats.org/officeDocument/2006/relationships/slideLayout" Target="../slideLayouts/slideLayout54.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4.xml"/><Relationship Id="rId13" Type="http://schemas.openxmlformats.org/officeDocument/2006/relationships/image" Target="../media/image1.jpg"/><Relationship Id="rId3" Type="http://schemas.openxmlformats.org/officeDocument/2006/relationships/slideLayout" Target="../slideLayouts/slideLayout59.xml"/><Relationship Id="rId7" Type="http://schemas.openxmlformats.org/officeDocument/2006/relationships/slideLayout" Target="../slideLayouts/slideLayout63.xml"/><Relationship Id="rId12" Type="http://schemas.openxmlformats.org/officeDocument/2006/relationships/theme" Target="../theme/theme6.xml"/><Relationship Id="rId2" Type="http://schemas.openxmlformats.org/officeDocument/2006/relationships/slideLayout" Target="../slideLayouts/slideLayout58.xml"/><Relationship Id="rId1" Type="http://schemas.openxmlformats.org/officeDocument/2006/relationships/slideLayout" Target="../slideLayouts/slideLayout57.xml"/><Relationship Id="rId6" Type="http://schemas.openxmlformats.org/officeDocument/2006/relationships/slideLayout" Target="../slideLayouts/slideLayout62.xml"/><Relationship Id="rId11" Type="http://schemas.openxmlformats.org/officeDocument/2006/relationships/slideLayout" Target="../slideLayouts/slideLayout67.xml"/><Relationship Id="rId5" Type="http://schemas.openxmlformats.org/officeDocument/2006/relationships/slideLayout" Target="../slideLayouts/slideLayout61.xml"/><Relationship Id="rId10" Type="http://schemas.openxmlformats.org/officeDocument/2006/relationships/slideLayout" Target="../slideLayouts/slideLayout66.xml"/><Relationship Id="rId4" Type="http://schemas.openxmlformats.org/officeDocument/2006/relationships/slideLayout" Target="../slideLayouts/slideLayout60.xml"/><Relationship Id="rId9" Type="http://schemas.openxmlformats.org/officeDocument/2006/relationships/slideLayout" Target="../slideLayouts/slideLayout65.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75.xml"/><Relationship Id="rId13" Type="http://schemas.openxmlformats.org/officeDocument/2006/relationships/image" Target="../media/image1.jpg"/><Relationship Id="rId3" Type="http://schemas.openxmlformats.org/officeDocument/2006/relationships/slideLayout" Target="../slideLayouts/slideLayout70.xml"/><Relationship Id="rId7" Type="http://schemas.openxmlformats.org/officeDocument/2006/relationships/slideLayout" Target="../slideLayouts/slideLayout74.xml"/><Relationship Id="rId12" Type="http://schemas.openxmlformats.org/officeDocument/2006/relationships/theme" Target="../theme/theme7.xml"/><Relationship Id="rId2" Type="http://schemas.openxmlformats.org/officeDocument/2006/relationships/slideLayout" Target="../slideLayouts/slideLayout69.xml"/><Relationship Id="rId1" Type="http://schemas.openxmlformats.org/officeDocument/2006/relationships/slideLayout" Target="../slideLayouts/slideLayout68.xml"/><Relationship Id="rId6" Type="http://schemas.openxmlformats.org/officeDocument/2006/relationships/slideLayout" Target="../slideLayouts/slideLayout73.xml"/><Relationship Id="rId11" Type="http://schemas.openxmlformats.org/officeDocument/2006/relationships/slideLayout" Target="../slideLayouts/slideLayout78.xml"/><Relationship Id="rId5" Type="http://schemas.openxmlformats.org/officeDocument/2006/relationships/slideLayout" Target="../slideLayouts/slideLayout72.xml"/><Relationship Id="rId10" Type="http://schemas.openxmlformats.org/officeDocument/2006/relationships/slideLayout" Target="../slideLayouts/slideLayout77.xml"/><Relationship Id="rId4" Type="http://schemas.openxmlformats.org/officeDocument/2006/relationships/slideLayout" Target="../slideLayouts/slideLayout71.xml"/><Relationship Id="rId9" Type="http://schemas.openxmlformats.org/officeDocument/2006/relationships/slideLayout" Target="../slideLayouts/slideLayout76.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86.xml"/><Relationship Id="rId13" Type="http://schemas.openxmlformats.org/officeDocument/2006/relationships/theme" Target="../theme/theme8.xml"/><Relationship Id="rId3" Type="http://schemas.openxmlformats.org/officeDocument/2006/relationships/slideLayout" Target="../slideLayouts/slideLayout81.xml"/><Relationship Id="rId7" Type="http://schemas.openxmlformats.org/officeDocument/2006/relationships/slideLayout" Target="../slideLayouts/slideLayout85.xml"/><Relationship Id="rId12" Type="http://schemas.openxmlformats.org/officeDocument/2006/relationships/slideLayout" Target="../slideLayouts/slideLayout90.xml"/><Relationship Id="rId17" Type="http://schemas.openxmlformats.org/officeDocument/2006/relationships/image" Target="../media/image5.png"/><Relationship Id="rId2" Type="http://schemas.openxmlformats.org/officeDocument/2006/relationships/slideLayout" Target="../slideLayouts/slideLayout80.xml"/><Relationship Id="rId16" Type="http://schemas.openxmlformats.org/officeDocument/2006/relationships/oleObject" Target="../embeddings/oleObject1.bin"/><Relationship Id="rId1" Type="http://schemas.openxmlformats.org/officeDocument/2006/relationships/slideLayout" Target="../slideLayouts/slideLayout79.xml"/><Relationship Id="rId6" Type="http://schemas.openxmlformats.org/officeDocument/2006/relationships/slideLayout" Target="../slideLayouts/slideLayout84.xml"/><Relationship Id="rId11" Type="http://schemas.openxmlformats.org/officeDocument/2006/relationships/slideLayout" Target="../slideLayouts/slideLayout89.xml"/><Relationship Id="rId5" Type="http://schemas.openxmlformats.org/officeDocument/2006/relationships/slideLayout" Target="../slideLayouts/slideLayout83.xml"/><Relationship Id="rId15" Type="http://schemas.openxmlformats.org/officeDocument/2006/relationships/image" Target="../media/image1.jpg"/><Relationship Id="rId10" Type="http://schemas.openxmlformats.org/officeDocument/2006/relationships/slideLayout" Target="../slideLayouts/slideLayout88.xml"/><Relationship Id="rId4" Type="http://schemas.openxmlformats.org/officeDocument/2006/relationships/slideLayout" Target="../slideLayouts/slideLayout82.xml"/><Relationship Id="rId9" Type="http://schemas.openxmlformats.org/officeDocument/2006/relationships/slideLayout" Target="../slideLayouts/slideLayout87.xml"/><Relationship Id="rId14" Type="http://schemas.openxmlformats.org/officeDocument/2006/relationships/vmlDrawing" Target="../drawings/vmlDrawing1.v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Text Placeholder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 name="Date Placeholder 3"/>
          <p:cNvSpPr>
            <a:spLocks noGrp="1"/>
          </p:cNvSpPr>
          <p:nvPr>
            <p:ph type="dt" sz="half" idx="2"/>
          </p:nvPr>
        </p:nvSpPr>
        <p:spPr>
          <a:xfrm>
            <a:off x="6553200" y="6356350"/>
            <a:ext cx="2133600" cy="365125"/>
          </a:xfrm>
          <a:prstGeom prst="rect">
            <a:avLst/>
          </a:prstGeom>
        </p:spPr>
        <p:txBody>
          <a:bodyPr vert="horz" lIns="91440" tIns="45720" rIns="91440" bIns="45720" rtlCol="1" anchor="ctr"/>
          <a:lstStyle>
            <a:lvl1pPr algn="r" rtl="1">
              <a:defRPr sz="1200">
                <a:solidFill>
                  <a:schemeClr val="tx1">
                    <a:tint val="75000"/>
                  </a:schemeClr>
                </a:solidFill>
              </a:defRPr>
            </a:lvl1pPr>
          </a:lstStyle>
          <a:p>
            <a:fld id="{1D8BD707-D9CF-40AE-B4C6-C98DA3205C09}" type="datetimeFigureOut">
              <a:rPr lang="en-US" smtClean="0"/>
              <a:pPr/>
              <a:t>12/29/2018</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1" anchor="ctr"/>
          <a:lstStyle>
            <a:lvl1pPr algn="ctr" rtl="1">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457200" y="6356350"/>
            <a:ext cx="2133600" cy="365125"/>
          </a:xfrm>
          <a:prstGeom prst="rect">
            <a:avLst/>
          </a:prstGeom>
        </p:spPr>
        <p:txBody>
          <a:bodyPr vert="horz" lIns="91440" tIns="45720" rIns="91440" bIns="45720" rtlCol="1" anchor="ctr"/>
          <a:lstStyle>
            <a:lvl1pPr algn="l" rtl="1">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ctr" rtl="1" eaLnBrk="1" fontAlgn="base" hangingPunct="1">
        <a:spcBef>
          <a:spcPct val="0"/>
        </a:spcBef>
        <a:spcAft>
          <a:spcPct val="0"/>
        </a:spcAft>
        <a:defRPr sz="4400" kern="1200">
          <a:solidFill>
            <a:schemeClr val="tx1"/>
          </a:solidFill>
          <a:latin typeface="+mj-lt"/>
          <a:ea typeface="+mj-ea"/>
          <a:cs typeface="+mj-cs"/>
        </a:defRPr>
      </a:lvl1pPr>
      <a:lvl2pPr algn="ctr" rtl="1" eaLnBrk="1" fontAlgn="base" hangingPunct="1">
        <a:spcBef>
          <a:spcPct val="0"/>
        </a:spcBef>
        <a:spcAft>
          <a:spcPct val="0"/>
        </a:spcAft>
        <a:defRPr sz="4400">
          <a:solidFill>
            <a:schemeClr val="tx1"/>
          </a:solidFill>
          <a:latin typeface="Calibri" pitchFamily="34" charset="0"/>
          <a:cs typeface="Times New Roman" pitchFamily="18" charset="0"/>
        </a:defRPr>
      </a:lvl2pPr>
      <a:lvl3pPr algn="ctr" rtl="1" eaLnBrk="1" fontAlgn="base" hangingPunct="1">
        <a:spcBef>
          <a:spcPct val="0"/>
        </a:spcBef>
        <a:spcAft>
          <a:spcPct val="0"/>
        </a:spcAft>
        <a:defRPr sz="4400">
          <a:solidFill>
            <a:schemeClr val="tx1"/>
          </a:solidFill>
          <a:latin typeface="Calibri" pitchFamily="34" charset="0"/>
          <a:cs typeface="Times New Roman" pitchFamily="18" charset="0"/>
        </a:defRPr>
      </a:lvl3pPr>
      <a:lvl4pPr algn="ctr" rtl="1" eaLnBrk="1" fontAlgn="base" hangingPunct="1">
        <a:spcBef>
          <a:spcPct val="0"/>
        </a:spcBef>
        <a:spcAft>
          <a:spcPct val="0"/>
        </a:spcAft>
        <a:defRPr sz="4400">
          <a:solidFill>
            <a:schemeClr val="tx1"/>
          </a:solidFill>
          <a:latin typeface="Calibri" pitchFamily="34" charset="0"/>
          <a:cs typeface="Times New Roman" pitchFamily="18" charset="0"/>
        </a:defRPr>
      </a:lvl4pPr>
      <a:lvl5pPr algn="ctr" rtl="1" eaLnBrk="1" fontAlgn="base" hangingPunct="1">
        <a:spcBef>
          <a:spcPct val="0"/>
        </a:spcBef>
        <a:spcAft>
          <a:spcPct val="0"/>
        </a:spcAft>
        <a:defRPr sz="4400">
          <a:solidFill>
            <a:schemeClr val="tx1"/>
          </a:solidFill>
          <a:latin typeface="Calibri" pitchFamily="34" charset="0"/>
          <a:cs typeface="Times New Roman" pitchFamily="18" charset="0"/>
        </a:defRPr>
      </a:lvl5pPr>
      <a:lvl6pPr marL="457200" algn="ctr" rtl="1" eaLnBrk="1" fontAlgn="base" hangingPunct="1">
        <a:spcBef>
          <a:spcPct val="0"/>
        </a:spcBef>
        <a:spcAft>
          <a:spcPct val="0"/>
        </a:spcAft>
        <a:defRPr sz="4400">
          <a:solidFill>
            <a:schemeClr val="tx1"/>
          </a:solidFill>
          <a:latin typeface="Calibri" pitchFamily="34" charset="0"/>
          <a:cs typeface="Times New Roman" pitchFamily="18" charset="0"/>
        </a:defRPr>
      </a:lvl6pPr>
      <a:lvl7pPr marL="914400" algn="ctr" rtl="1" eaLnBrk="1" fontAlgn="base" hangingPunct="1">
        <a:spcBef>
          <a:spcPct val="0"/>
        </a:spcBef>
        <a:spcAft>
          <a:spcPct val="0"/>
        </a:spcAft>
        <a:defRPr sz="4400">
          <a:solidFill>
            <a:schemeClr val="tx1"/>
          </a:solidFill>
          <a:latin typeface="Calibri" pitchFamily="34" charset="0"/>
          <a:cs typeface="Times New Roman" pitchFamily="18" charset="0"/>
        </a:defRPr>
      </a:lvl7pPr>
      <a:lvl8pPr marL="1371600" algn="ctr" rtl="1" eaLnBrk="1" fontAlgn="base" hangingPunct="1">
        <a:spcBef>
          <a:spcPct val="0"/>
        </a:spcBef>
        <a:spcAft>
          <a:spcPct val="0"/>
        </a:spcAft>
        <a:defRPr sz="4400">
          <a:solidFill>
            <a:schemeClr val="tx1"/>
          </a:solidFill>
          <a:latin typeface="Calibri" pitchFamily="34" charset="0"/>
          <a:cs typeface="Times New Roman" pitchFamily="18" charset="0"/>
        </a:defRPr>
      </a:lvl8pPr>
      <a:lvl9pPr marL="1828800" algn="ctr" rtl="1" eaLnBrk="1" fontAlgn="base" hangingPunct="1">
        <a:spcBef>
          <a:spcPct val="0"/>
        </a:spcBef>
        <a:spcAft>
          <a:spcPct val="0"/>
        </a:spcAft>
        <a:defRPr sz="4400">
          <a:solidFill>
            <a:schemeClr val="tx1"/>
          </a:solidFill>
          <a:latin typeface="Calibri" pitchFamily="34" charset="0"/>
          <a:cs typeface="Times New Roman" pitchFamily="18" charset="0"/>
        </a:defRPr>
      </a:lvl9pPr>
    </p:titleStyle>
    <p:bodyStyle>
      <a:lvl1pPr marL="342900" indent="-342900" algn="r" rtl="1" eaLnBrk="1" fontAlgn="base" hangingPunct="1">
        <a:spcBef>
          <a:spcPct val="20000"/>
        </a:spcBef>
        <a:spcAft>
          <a:spcPct val="0"/>
        </a:spcAft>
        <a:buFont typeface="Arial" charset="0"/>
        <a:buChar char="•"/>
        <a:defRPr sz="3200" kern="1200">
          <a:solidFill>
            <a:schemeClr val="tx1"/>
          </a:solidFill>
          <a:latin typeface="+mn-lt"/>
          <a:ea typeface="+mn-ea"/>
          <a:cs typeface="+mn-cs"/>
        </a:defRPr>
      </a:lvl1pPr>
      <a:lvl2pPr marL="742950" indent="-285750" algn="r" rtl="1" eaLnBrk="1" fontAlgn="base" hangingPunct="1">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r" rtl="1" eaLnBrk="1" fontAlgn="base" hangingPunct="1">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r" rtl="1" eaLnBrk="1" fontAlgn="base" hangingPunct="1">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r" rtl="1" eaLnBrk="1" fontAlgn="base" hangingPunct="1">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fa-IR"/>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10" name="Rectangle 9"/>
          <p:cNvSpPr/>
          <p:nvPr/>
        </p:nvSpPr>
        <p:spPr>
          <a:xfrm>
            <a:off x="0" y="220663"/>
            <a:ext cx="9144000" cy="2286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1">
              <a:defRPr/>
            </a:pPr>
            <a:endParaRPr lang="en-US"/>
          </a:p>
        </p:txBody>
      </p:sp>
      <p:sp>
        <p:nvSpPr>
          <p:cNvPr id="2" name="Title Placeholder 1"/>
          <p:cNvSpPr>
            <a:spLocks noGrp="1"/>
          </p:cNvSpPr>
          <p:nvPr>
            <p:ph type="title"/>
          </p:nvPr>
        </p:nvSpPr>
        <p:spPr>
          <a:xfrm>
            <a:off x="457200" y="533400"/>
            <a:ext cx="8229600" cy="990600"/>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2052" name="Text Placeholder 2"/>
          <p:cNvSpPr>
            <a:spLocks noGrp="1"/>
          </p:cNvSpPr>
          <p:nvPr>
            <p:ph type="body" idx="1"/>
          </p:nvPr>
        </p:nvSpPr>
        <p:spPr bwMode="auto">
          <a:xfrm>
            <a:off x="457200" y="1600200"/>
            <a:ext cx="8229600" cy="487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7" name="Rectangle 6"/>
          <p:cNvSpPr/>
          <p:nvPr/>
        </p:nvSpPr>
        <p:spPr>
          <a:xfrm>
            <a:off x="0" y="0"/>
            <a:ext cx="9144000" cy="36512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1">
              <a:defRPr/>
            </a:pPr>
            <a:endParaRPr lang="en-US"/>
          </a:p>
        </p:txBody>
      </p:sp>
      <p:sp>
        <p:nvSpPr>
          <p:cNvPr id="4" name="Date Placeholder 3"/>
          <p:cNvSpPr>
            <a:spLocks noGrp="1"/>
          </p:cNvSpPr>
          <p:nvPr>
            <p:ph type="dt" sz="half" idx="2"/>
          </p:nvPr>
        </p:nvSpPr>
        <p:spPr>
          <a:xfrm>
            <a:off x="457200" y="19050"/>
            <a:ext cx="2895600" cy="328613"/>
          </a:xfrm>
          <a:prstGeom prst="rect">
            <a:avLst/>
          </a:prstGeom>
        </p:spPr>
        <p:txBody>
          <a:bodyPr vert="horz" lIns="91440" tIns="45720" rIns="91440" bIns="45720" rtlCol="0" anchor="ctr"/>
          <a:lstStyle>
            <a:lvl1pPr algn="l" rtl="1">
              <a:defRPr sz="1200">
                <a:solidFill>
                  <a:srgbClr val="FFFFFF"/>
                </a:solidFill>
              </a:defRPr>
            </a:lvl1pPr>
          </a:lstStyle>
          <a:p>
            <a:pPr>
              <a:defRPr/>
            </a:pPr>
            <a:fld id="{38355B77-2E26-4960-A02F-D7E7ECD5EE2A}" type="datetimeFigureOut">
              <a:rPr lang="fa-IR"/>
              <a:pPr>
                <a:defRPr/>
              </a:pPr>
              <a:t>04/21/1440</a:t>
            </a:fld>
            <a:endParaRPr lang="fa-IR"/>
          </a:p>
        </p:txBody>
      </p:sp>
      <p:sp>
        <p:nvSpPr>
          <p:cNvPr id="5" name="Footer Placeholder 4"/>
          <p:cNvSpPr>
            <a:spLocks noGrp="1"/>
          </p:cNvSpPr>
          <p:nvPr>
            <p:ph type="ftr" sz="quarter" idx="3"/>
          </p:nvPr>
        </p:nvSpPr>
        <p:spPr>
          <a:xfrm>
            <a:off x="3429000" y="19050"/>
            <a:ext cx="4114800" cy="328613"/>
          </a:xfrm>
          <a:prstGeom prst="rect">
            <a:avLst/>
          </a:prstGeom>
        </p:spPr>
        <p:txBody>
          <a:bodyPr vert="horz" lIns="91440" tIns="45720" rIns="91440" bIns="45720" rtlCol="0" anchor="ctr"/>
          <a:lstStyle>
            <a:lvl1pPr algn="ctr" rtl="1">
              <a:defRPr sz="1200">
                <a:solidFill>
                  <a:srgbClr val="FFFFFF"/>
                </a:solidFill>
              </a:defRPr>
            </a:lvl1pPr>
          </a:lstStyle>
          <a:p>
            <a:pPr>
              <a:defRPr/>
            </a:pPr>
            <a:endParaRPr lang="fa-IR"/>
          </a:p>
        </p:txBody>
      </p:sp>
      <p:sp>
        <p:nvSpPr>
          <p:cNvPr id="6" name="Slide Number Placeholder 5"/>
          <p:cNvSpPr>
            <a:spLocks noGrp="1"/>
          </p:cNvSpPr>
          <p:nvPr>
            <p:ph type="sldNum" sz="quarter" idx="4"/>
          </p:nvPr>
        </p:nvSpPr>
        <p:spPr>
          <a:xfrm>
            <a:off x="7620000" y="19050"/>
            <a:ext cx="1066800" cy="328613"/>
          </a:xfrm>
          <a:prstGeom prst="rect">
            <a:avLst/>
          </a:prstGeom>
        </p:spPr>
        <p:txBody>
          <a:bodyPr vert="horz" lIns="91440" tIns="45720" rIns="91440" bIns="45720" rtlCol="0" anchor="ctr"/>
          <a:lstStyle>
            <a:lvl1pPr algn="l" rtl="1">
              <a:defRPr sz="1400" b="1">
                <a:solidFill>
                  <a:srgbClr val="FFFFFF"/>
                </a:solidFill>
              </a:defRPr>
            </a:lvl1pPr>
          </a:lstStyle>
          <a:p>
            <a:pPr>
              <a:defRPr/>
            </a:pPr>
            <a:fld id="{1F1AEADC-E2AF-4BC5-8CCD-391689E500D4}" type="slidenum">
              <a:rPr lang="fa-IR"/>
              <a:pPr>
                <a:defRPr/>
              </a:pPr>
              <a:t>‹#›</a:t>
            </a:fld>
            <a:endParaRPr lang="fa-IR"/>
          </a:p>
        </p:txBody>
      </p:sp>
    </p:spTree>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rtl="1" eaLnBrk="1" fontAlgn="base" hangingPunct="1">
        <a:spcBef>
          <a:spcPct val="0"/>
        </a:spcBef>
        <a:spcAft>
          <a:spcPct val="0"/>
        </a:spcAft>
        <a:defRPr sz="4000" kern="1200" spc="-100">
          <a:solidFill>
            <a:schemeClr val="tx2"/>
          </a:solidFill>
          <a:latin typeface="+mj-lt"/>
          <a:ea typeface="+mj-ea"/>
          <a:cs typeface="+mj-cs"/>
        </a:defRPr>
      </a:lvl1pPr>
      <a:lvl2pPr algn="l" rtl="1" eaLnBrk="1" fontAlgn="base" hangingPunct="1">
        <a:spcBef>
          <a:spcPct val="0"/>
        </a:spcBef>
        <a:spcAft>
          <a:spcPct val="0"/>
        </a:spcAft>
        <a:defRPr sz="4000">
          <a:solidFill>
            <a:schemeClr val="tx2"/>
          </a:solidFill>
          <a:latin typeface="Arial" charset="0"/>
          <a:cs typeface="Arial" charset="0"/>
        </a:defRPr>
      </a:lvl2pPr>
      <a:lvl3pPr algn="l" rtl="1" eaLnBrk="1" fontAlgn="base" hangingPunct="1">
        <a:spcBef>
          <a:spcPct val="0"/>
        </a:spcBef>
        <a:spcAft>
          <a:spcPct val="0"/>
        </a:spcAft>
        <a:defRPr sz="4000">
          <a:solidFill>
            <a:schemeClr val="tx2"/>
          </a:solidFill>
          <a:latin typeface="Arial" charset="0"/>
          <a:cs typeface="Arial" charset="0"/>
        </a:defRPr>
      </a:lvl3pPr>
      <a:lvl4pPr algn="l" rtl="1" eaLnBrk="1" fontAlgn="base" hangingPunct="1">
        <a:spcBef>
          <a:spcPct val="0"/>
        </a:spcBef>
        <a:spcAft>
          <a:spcPct val="0"/>
        </a:spcAft>
        <a:defRPr sz="4000">
          <a:solidFill>
            <a:schemeClr val="tx2"/>
          </a:solidFill>
          <a:latin typeface="Arial" charset="0"/>
          <a:cs typeface="Arial" charset="0"/>
        </a:defRPr>
      </a:lvl4pPr>
      <a:lvl5pPr algn="l" rtl="1" eaLnBrk="1" fontAlgn="base" hangingPunct="1">
        <a:spcBef>
          <a:spcPct val="0"/>
        </a:spcBef>
        <a:spcAft>
          <a:spcPct val="0"/>
        </a:spcAft>
        <a:defRPr sz="4000">
          <a:solidFill>
            <a:schemeClr val="tx2"/>
          </a:solidFill>
          <a:latin typeface="Arial" charset="0"/>
          <a:cs typeface="Arial" charset="0"/>
        </a:defRPr>
      </a:lvl5pPr>
      <a:lvl6pPr marL="457200" algn="l" rtl="1" eaLnBrk="1" fontAlgn="base" hangingPunct="1">
        <a:spcBef>
          <a:spcPct val="0"/>
        </a:spcBef>
        <a:spcAft>
          <a:spcPct val="0"/>
        </a:spcAft>
        <a:defRPr sz="4000">
          <a:solidFill>
            <a:schemeClr val="tx2"/>
          </a:solidFill>
          <a:latin typeface="Arial" charset="0"/>
          <a:cs typeface="Arial" charset="0"/>
        </a:defRPr>
      </a:lvl6pPr>
      <a:lvl7pPr marL="914400" algn="l" rtl="1" eaLnBrk="1" fontAlgn="base" hangingPunct="1">
        <a:spcBef>
          <a:spcPct val="0"/>
        </a:spcBef>
        <a:spcAft>
          <a:spcPct val="0"/>
        </a:spcAft>
        <a:defRPr sz="4000">
          <a:solidFill>
            <a:schemeClr val="tx2"/>
          </a:solidFill>
          <a:latin typeface="Arial" charset="0"/>
          <a:cs typeface="Arial" charset="0"/>
        </a:defRPr>
      </a:lvl7pPr>
      <a:lvl8pPr marL="1371600" algn="l" rtl="1" eaLnBrk="1" fontAlgn="base" hangingPunct="1">
        <a:spcBef>
          <a:spcPct val="0"/>
        </a:spcBef>
        <a:spcAft>
          <a:spcPct val="0"/>
        </a:spcAft>
        <a:defRPr sz="4000">
          <a:solidFill>
            <a:schemeClr val="tx2"/>
          </a:solidFill>
          <a:latin typeface="Arial" charset="0"/>
          <a:cs typeface="Arial" charset="0"/>
        </a:defRPr>
      </a:lvl8pPr>
      <a:lvl9pPr marL="1828800" algn="l" rtl="1" eaLnBrk="1" fontAlgn="base" hangingPunct="1">
        <a:spcBef>
          <a:spcPct val="0"/>
        </a:spcBef>
        <a:spcAft>
          <a:spcPct val="0"/>
        </a:spcAft>
        <a:defRPr sz="4000">
          <a:solidFill>
            <a:schemeClr val="tx2"/>
          </a:solidFill>
          <a:latin typeface="Arial" charset="0"/>
          <a:cs typeface="Arial" charset="0"/>
        </a:defRPr>
      </a:lvl9pPr>
    </p:titleStyle>
    <p:bodyStyle>
      <a:lvl1pPr marL="182563" indent="-182563" algn="r" rtl="1" eaLnBrk="1" fontAlgn="base" hangingPunct="1">
        <a:spcBef>
          <a:spcPct val="20000"/>
        </a:spcBef>
        <a:spcAft>
          <a:spcPct val="0"/>
        </a:spcAft>
        <a:buClr>
          <a:schemeClr val="accent1"/>
        </a:buClr>
        <a:buSzPct val="85000"/>
        <a:buFont typeface="Arial" charset="0"/>
        <a:buChar char="•"/>
        <a:defRPr sz="2400" kern="1200">
          <a:solidFill>
            <a:schemeClr val="tx1"/>
          </a:solidFill>
          <a:latin typeface="+mn-lt"/>
          <a:ea typeface="+mn-ea"/>
          <a:cs typeface="+mn-cs"/>
        </a:defRPr>
      </a:lvl1pPr>
      <a:lvl2pPr marL="457200" indent="-182563" algn="r" rtl="1" eaLnBrk="1" fontAlgn="base" hangingPunct="1">
        <a:spcBef>
          <a:spcPct val="20000"/>
        </a:spcBef>
        <a:spcAft>
          <a:spcPct val="0"/>
        </a:spcAft>
        <a:buClr>
          <a:schemeClr val="accent1"/>
        </a:buClr>
        <a:buSzPct val="85000"/>
        <a:buFont typeface="Arial" charset="0"/>
        <a:buChar char="•"/>
        <a:defRPr sz="2000" kern="1200">
          <a:solidFill>
            <a:schemeClr val="tx1"/>
          </a:solidFill>
          <a:latin typeface="+mn-lt"/>
          <a:ea typeface="+mn-ea"/>
          <a:cs typeface="+mn-cs"/>
        </a:defRPr>
      </a:lvl2pPr>
      <a:lvl3pPr marL="730250" indent="-182563" algn="r" rtl="1" eaLnBrk="1" fontAlgn="base" hangingPunct="1">
        <a:spcBef>
          <a:spcPct val="20000"/>
        </a:spcBef>
        <a:spcAft>
          <a:spcPct val="0"/>
        </a:spcAft>
        <a:buClr>
          <a:schemeClr val="accent1"/>
        </a:buClr>
        <a:buSzPct val="90000"/>
        <a:buFont typeface="Arial" charset="0"/>
        <a:buChar char="•"/>
        <a:defRPr kern="1200">
          <a:solidFill>
            <a:schemeClr val="tx1"/>
          </a:solidFill>
          <a:latin typeface="+mn-lt"/>
          <a:ea typeface="+mn-ea"/>
          <a:cs typeface="+mn-cs"/>
        </a:defRPr>
      </a:lvl3pPr>
      <a:lvl4pPr marL="1004888" indent="-182563" algn="r" rtl="1" eaLnBrk="1" fontAlgn="base" hangingPunct="1">
        <a:spcBef>
          <a:spcPct val="20000"/>
        </a:spcBef>
        <a:spcAft>
          <a:spcPct val="0"/>
        </a:spcAft>
        <a:buClr>
          <a:schemeClr val="accent1"/>
        </a:buClr>
        <a:buFont typeface="Arial" charset="0"/>
        <a:buChar char="•"/>
        <a:defRPr sz="1600" kern="1200">
          <a:solidFill>
            <a:schemeClr val="tx1"/>
          </a:solidFill>
          <a:latin typeface="+mn-lt"/>
          <a:ea typeface="+mn-ea"/>
          <a:cs typeface="+mn-cs"/>
        </a:defRPr>
      </a:lvl4pPr>
      <a:lvl5pPr marL="1187450" indent="-136525" algn="r" rtl="1" eaLnBrk="1" fontAlgn="base" hangingPunct="1">
        <a:spcBef>
          <a:spcPct val="20000"/>
        </a:spcBef>
        <a:spcAft>
          <a:spcPct val="0"/>
        </a:spcAft>
        <a:buClr>
          <a:schemeClr val="accent1"/>
        </a:buClr>
        <a:buSzPct val="100000"/>
        <a:buFont typeface="Arial" charset="0"/>
        <a:buChar char="•"/>
        <a:defRPr sz="1400" kern="1200">
          <a:solidFill>
            <a:schemeClr val="tx1"/>
          </a:solidFill>
          <a:latin typeface="+mn-lt"/>
          <a:ea typeface="+mn-ea"/>
          <a:cs typeface="+mn-cs"/>
        </a:defRPr>
      </a:lvl5pPr>
      <a:lvl6pPr marL="1371600" indent="-182880" algn="r" defTabSz="914400" rtl="1"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6pPr>
      <a:lvl7pPr marL="1554480" indent="-182880" algn="r" defTabSz="914400" rtl="1"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7pPr>
      <a:lvl8pPr marL="1737360" indent="-182880" algn="r" defTabSz="914400" rtl="1"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8pPr>
      <a:lvl9pPr marL="1920240" indent="-182880" algn="r" defTabSz="914400" rtl="1"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9pPr>
    </p:bodyStyle>
    <p:otherStyle>
      <a:defPPr>
        <a:defRPr lang="en-US"/>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0"/>
            <a:ext cx="8229600" cy="1600200"/>
          </a:xfrm>
          <a:prstGeom prst="rect">
            <a:avLst/>
          </a:prstGeom>
        </p:spPr>
        <p:txBody>
          <a:bodyPr vert="horz" lIns="91440" tIns="45720" rIns="91440" bIns="45720" rtlCol="0" anchor="b">
            <a:noAutofit/>
          </a:bodyPr>
          <a:lstStyle/>
          <a:p>
            <a:r>
              <a:rPr lang="en-US" smtClean="0"/>
              <a:t>Click to edit Master title style</a:t>
            </a:r>
            <a:endParaRPr lang="en-US" dirty="0"/>
          </a:p>
        </p:txBody>
      </p:sp>
      <p:sp>
        <p:nvSpPr>
          <p:cNvPr id="3075" name="Text Placeholder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 name="Date Placeholder 3"/>
          <p:cNvSpPr>
            <a:spLocks noGrp="1"/>
          </p:cNvSpPr>
          <p:nvPr>
            <p:ph type="dt" sz="half" idx="2"/>
          </p:nvPr>
        </p:nvSpPr>
        <p:spPr>
          <a:xfrm>
            <a:off x="6362700" y="6356350"/>
            <a:ext cx="2085975" cy="365125"/>
          </a:xfrm>
          <a:prstGeom prst="rect">
            <a:avLst/>
          </a:prstGeom>
        </p:spPr>
        <p:txBody>
          <a:bodyPr vert="horz" lIns="91440" tIns="45720" rIns="45720" bIns="45720" rtlCol="0" anchor="ctr"/>
          <a:lstStyle>
            <a:lvl1pPr algn="r" rtl="1">
              <a:defRPr sz="1200">
                <a:solidFill>
                  <a:schemeClr val="tx1">
                    <a:lumMod val="65000"/>
                    <a:lumOff val="35000"/>
                  </a:schemeClr>
                </a:solidFill>
                <a:latin typeface="Century Gothic" pitchFamily="34" charset="0"/>
              </a:defRPr>
            </a:lvl1pPr>
          </a:lstStyle>
          <a:p>
            <a:pPr>
              <a:defRPr/>
            </a:pPr>
            <a:fld id="{F28201C1-7D22-4E35-81EA-C6C69A998A4B}" type="datetimeFigureOut">
              <a:rPr lang="fa-IR"/>
              <a:pPr>
                <a:defRPr/>
              </a:pPr>
              <a:t>04/21/1440</a:t>
            </a:fld>
            <a:endParaRPr lang="fa-IR"/>
          </a:p>
        </p:txBody>
      </p:sp>
      <p:sp>
        <p:nvSpPr>
          <p:cNvPr id="5" name="Footer Placeholder 4"/>
          <p:cNvSpPr>
            <a:spLocks noGrp="1"/>
          </p:cNvSpPr>
          <p:nvPr>
            <p:ph type="ftr" sz="quarter" idx="3"/>
          </p:nvPr>
        </p:nvSpPr>
        <p:spPr>
          <a:xfrm>
            <a:off x="658813" y="6356350"/>
            <a:ext cx="2847975" cy="365125"/>
          </a:xfrm>
          <a:prstGeom prst="rect">
            <a:avLst/>
          </a:prstGeom>
        </p:spPr>
        <p:txBody>
          <a:bodyPr vert="horz" lIns="45720" tIns="45720" rIns="91440" bIns="45720" rtlCol="0" anchor="ctr"/>
          <a:lstStyle>
            <a:lvl1pPr algn="l" rtl="1">
              <a:defRPr sz="1200">
                <a:solidFill>
                  <a:schemeClr val="tx1">
                    <a:lumMod val="65000"/>
                    <a:lumOff val="35000"/>
                  </a:schemeClr>
                </a:solidFill>
                <a:latin typeface="Century Gothic" pitchFamily="34" charset="0"/>
              </a:defRPr>
            </a:lvl1pPr>
          </a:lstStyle>
          <a:p>
            <a:pPr>
              <a:defRPr/>
            </a:pPr>
            <a:endParaRPr lang="fa-IR"/>
          </a:p>
        </p:txBody>
      </p:sp>
      <p:sp>
        <p:nvSpPr>
          <p:cNvPr id="6" name="Slide Number Placeholder 5"/>
          <p:cNvSpPr>
            <a:spLocks noGrp="1"/>
          </p:cNvSpPr>
          <p:nvPr>
            <p:ph type="sldNum" sz="quarter" idx="4"/>
          </p:nvPr>
        </p:nvSpPr>
        <p:spPr>
          <a:xfrm>
            <a:off x="8543925" y="6356350"/>
            <a:ext cx="561975" cy="365125"/>
          </a:xfrm>
          <a:prstGeom prst="rect">
            <a:avLst/>
          </a:prstGeom>
        </p:spPr>
        <p:txBody>
          <a:bodyPr vert="horz" lIns="27432" tIns="45720" rIns="45720" bIns="45720" rtlCol="0" anchor="ctr"/>
          <a:lstStyle>
            <a:lvl1pPr algn="l" rtl="1">
              <a:defRPr sz="1200">
                <a:solidFill>
                  <a:schemeClr val="tx1">
                    <a:lumMod val="65000"/>
                    <a:lumOff val="35000"/>
                  </a:schemeClr>
                </a:solidFill>
                <a:latin typeface="Century Gothic" pitchFamily="34" charset="0"/>
              </a:defRPr>
            </a:lvl1pPr>
          </a:lstStyle>
          <a:p>
            <a:pPr>
              <a:defRPr/>
            </a:pPr>
            <a:fld id="{ED838C8E-9EFA-4392-9AD7-469794BE9B23}" type="slidenum">
              <a:rPr lang="fa-IR"/>
              <a:pPr>
                <a:defRPr/>
              </a:pPr>
              <a:t>‹#›</a:t>
            </a:fld>
            <a:endParaRPr lang="fa-IR"/>
          </a:p>
        </p:txBody>
      </p:sp>
      <p:sp>
        <p:nvSpPr>
          <p:cNvPr id="7" name="Oval 6"/>
          <p:cNvSpPr/>
          <p:nvPr/>
        </p:nvSpPr>
        <p:spPr>
          <a:xfrm>
            <a:off x="8458200" y="6499225"/>
            <a:ext cx="84138" cy="84138"/>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8" name="Oval 7"/>
          <p:cNvSpPr/>
          <p:nvPr/>
        </p:nvSpPr>
        <p:spPr>
          <a:xfrm>
            <a:off x="569913" y="6499225"/>
            <a:ext cx="84137" cy="84138"/>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1">
              <a:defRPr/>
            </a:pPr>
            <a:endParaRPr lang="en-US"/>
          </a:p>
        </p:txBody>
      </p:sp>
    </p:spTree>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ctr" rtl="1" eaLnBrk="1" fontAlgn="base" hangingPunct="1">
        <a:lnSpc>
          <a:spcPts val="5800"/>
        </a:lnSpc>
        <a:spcBef>
          <a:spcPct val="0"/>
        </a:spcBef>
        <a:spcAft>
          <a:spcPct val="0"/>
        </a:spcAft>
        <a:defRPr sz="5400" kern="1200">
          <a:solidFill>
            <a:schemeClr val="tx2"/>
          </a:solidFill>
          <a:effectLst>
            <a:outerShdw blurRad="63500" dist="38100" dir="5400000" algn="t" rotWithShape="0">
              <a:prstClr val="black">
                <a:alpha val="25000"/>
              </a:prstClr>
            </a:outerShdw>
          </a:effectLst>
          <a:latin typeface="+mn-lt"/>
          <a:ea typeface="+mj-ea"/>
          <a:cs typeface="+mj-cs"/>
        </a:defRPr>
      </a:lvl1pPr>
      <a:lvl2pPr algn="ctr" rtl="1" eaLnBrk="1" fontAlgn="base" hangingPunct="1">
        <a:lnSpc>
          <a:spcPts val="5800"/>
        </a:lnSpc>
        <a:spcBef>
          <a:spcPct val="0"/>
        </a:spcBef>
        <a:spcAft>
          <a:spcPct val="0"/>
        </a:spcAft>
        <a:defRPr sz="5400">
          <a:solidFill>
            <a:schemeClr val="tx2"/>
          </a:solidFill>
          <a:latin typeface="Palatino Linotype" pitchFamily="18" charset="0"/>
          <a:cs typeface="Tahoma" pitchFamily="34" charset="0"/>
        </a:defRPr>
      </a:lvl2pPr>
      <a:lvl3pPr algn="ctr" rtl="1" eaLnBrk="1" fontAlgn="base" hangingPunct="1">
        <a:lnSpc>
          <a:spcPts val="5800"/>
        </a:lnSpc>
        <a:spcBef>
          <a:spcPct val="0"/>
        </a:spcBef>
        <a:spcAft>
          <a:spcPct val="0"/>
        </a:spcAft>
        <a:defRPr sz="5400">
          <a:solidFill>
            <a:schemeClr val="tx2"/>
          </a:solidFill>
          <a:latin typeface="Palatino Linotype" pitchFamily="18" charset="0"/>
          <a:cs typeface="Tahoma" pitchFamily="34" charset="0"/>
        </a:defRPr>
      </a:lvl3pPr>
      <a:lvl4pPr algn="ctr" rtl="1" eaLnBrk="1" fontAlgn="base" hangingPunct="1">
        <a:lnSpc>
          <a:spcPts val="5800"/>
        </a:lnSpc>
        <a:spcBef>
          <a:spcPct val="0"/>
        </a:spcBef>
        <a:spcAft>
          <a:spcPct val="0"/>
        </a:spcAft>
        <a:defRPr sz="5400">
          <a:solidFill>
            <a:schemeClr val="tx2"/>
          </a:solidFill>
          <a:latin typeface="Palatino Linotype" pitchFamily="18" charset="0"/>
          <a:cs typeface="Tahoma" pitchFamily="34" charset="0"/>
        </a:defRPr>
      </a:lvl4pPr>
      <a:lvl5pPr algn="ctr" rtl="1" eaLnBrk="1" fontAlgn="base" hangingPunct="1">
        <a:lnSpc>
          <a:spcPts val="5800"/>
        </a:lnSpc>
        <a:spcBef>
          <a:spcPct val="0"/>
        </a:spcBef>
        <a:spcAft>
          <a:spcPct val="0"/>
        </a:spcAft>
        <a:defRPr sz="5400">
          <a:solidFill>
            <a:schemeClr val="tx2"/>
          </a:solidFill>
          <a:latin typeface="Palatino Linotype" pitchFamily="18" charset="0"/>
          <a:cs typeface="Tahoma" pitchFamily="34" charset="0"/>
        </a:defRPr>
      </a:lvl5pPr>
      <a:lvl6pPr marL="457200" algn="ctr" rtl="1" eaLnBrk="1" fontAlgn="base" hangingPunct="1">
        <a:lnSpc>
          <a:spcPts val="5800"/>
        </a:lnSpc>
        <a:spcBef>
          <a:spcPct val="0"/>
        </a:spcBef>
        <a:spcAft>
          <a:spcPct val="0"/>
        </a:spcAft>
        <a:defRPr sz="5400">
          <a:solidFill>
            <a:schemeClr val="tx2"/>
          </a:solidFill>
          <a:latin typeface="Palatino Linotype" pitchFamily="18" charset="0"/>
          <a:cs typeface="Tahoma" pitchFamily="34" charset="0"/>
        </a:defRPr>
      </a:lvl6pPr>
      <a:lvl7pPr marL="914400" algn="ctr" rtl="1" eaLnBrk="1" fontAlgn="base" hangingPunct="1">
        <a:lnSpc>
          <a:spcPts val="5800"/>
        </a:lnSpc>
        <a:spcBef>
          <a:spcPct val="0"/>
        </a:spcBef>
        <a:spcAft>
          <a:spcPct val="0"/>
        </a:spcAft>
        <a:defRPr sz="5400">
          <a:solidFill>
            <a:schemeClr val="tx2"/>
          </a:solidFill>
          <a:latin typeface="Palatino Linotype" pitchFamily="18" charset="0"/>
          <a:cs typeface="Tahoma" pitchFamily="34" charset="0"/>
        </a:defRPr>
      </a:lvl7pPr>
      <a:lvl8pPr marL="1371600" algn="ctr" rtl="1" eaLnBrk="1" fontAlgn="base" hangingPunct="1">
        <a:lnSpc>
          <a:spcPts val="5800"/>
        </a:lnSpc>
        <a:spcBef>
          <a:spcPct val="0"/>
        </a:spcBef>
        <a:spcAft>
          <a:spcPct val="0"/>
        </a:spcAft>
        <a:defRPr sz="5400">
          <a:solidFill>
            <a:schemeClr val="tx2"/>
          </a:solidFill>
          <a:latin typeface="Palatino Linotype" pitchFamily="18" charset="0"/>
          <a:cs typeface="Tahoma" pitchFamily="34" charset="0"/>
        </a:defRPr>
      </a:lvl8pPr>
      <a:lvl9pPr marL="1828800" algn="ctr" rtl="1" eaLnBrk="1" fontAlgn="base" hangingPunct="1">
        <a:lnSpc>
          <a:spcPts val="5800"/>
        </a:lnSpc>
        <a:spcBef>
          <a:spcPct val="0"/>
        </a:spcBef>
        <a:spcAft>
          <a:spcPct val="0"/>
        </a:spcAft>
        <a:defRPr sz="5400">
          <a:solidFill>
            <a:schemeClr val="tx2"/>
          </a:solidFill>
          <a:latin typeface="Palatino Linotype" pitchFamily="18" charset="0"/>
          <a:cs typeface="Tahoma" pitchFamily="34" charset="0"/>
        </a:defRPr>
      </a:lvl9pPr>
    </p:titleStyle>
    <p:bodyStyle>
      <a:lvl1pPr marL="342900" indent="-342900" algn="r" rtl="1" eaLnBrk="1" fontAlgn="base" hangingPunct="1">
        <a:spcBef>
          <a:spcPct val="20000"/>
        </a:spcBef>
        <a:spcAft>
          <a:spcPct val="0"/>
        </a:spcAft>
        <a:buFont typeface="Arial" charset="0"/>
        <a:buChar char="•"/>
        <a:defRPr sz="2400" kern="1200">
          <a:solidFill>
            <a:srgbClr val="7F7F7F"/>
          </a:solidFill>
          <a:latin typeface="+mj-lt"/>
          <a:ea typeface="+mn-ea"/>
          <a:cs typeface="+mn-cs"/>
        </a:defRPr>
      </a:lvl1pPr>
      <a:lvl2pPr marL="742950" indent="-285750" algn="r" rtl="1" eaLnBrk="1" fontAlgn="base" hangingPunct="1">
        <a:spcBef>
          <a:spcPct val="20000"/>
        </a:spcBef>
        <a:spcAft>
          <a:spcPct val="0"/>
        </a:spcAft>
        <a:buFont typeface="Courier New" pitchFamily="49" charset="0"/>
        <a:buChar char="o"/>
        <a:defRPr sz="1600" kern="1200">
          <a:solidFill>
            <a:srgbClr val="7F7F7F"/>
          </a:solidFill>
          <a:latin typeface="+mj-lt"/>
          <a:ea typeface="+mn-ea"/>
          <a:cs typeface="+mn-cs"/>
        </a:defRPr>
      </a:lvl2pPr>
      <a:lvl3pPr marL="1143000" indent="-228600" algn="r" rtl="1" eaLnBrk="1" fontAlgn="base" hangingPunct="1">
        <a:spcBef>
          <a:spcPct val="20000"/>
        </a:spcBef>
        <a:spcAft>
          <a:spcPct val="0"/>
        </a:spcAft>
        <a:buFont typeface="Arial" charset="0"/>
        <a:buChar char="•"/>
        <a:defRPr sz="1600" kern="1200">
          <a:solidFill>
            <a:srgbClr val="7F7F7F"/>
          </a:solidFill>
          <a:latin typeface="+mj-lt"/>
          <a:ea typeface="+mn-ea"/>
          <a:cs typeface="+mn-cs"/>
        </a:defRPr>
      </a:lvl3pPr>
      <a:lvl4pPr marL="1600200" indent="-228600" algn="r" rtl="1" eaLnBrk="1" fontAlgn="base" hangingPunct="1">
        <a:spcBef>
          <a:spcPct val="20000"/>
        </a:spcBef>
        <a:spcAft>
          <a:spcPct val="0"/>
        </a:spcAft>
        <a:buFont typeface="Courier New" pitchFamily="49" charset="0"/>
        <a:buChar char="o"/>
        <a:defRPr sz="1600" kern="1200">
          <a:solidFill>
            <a:srgbClr val="7F7F7F"/>
          </a:solidFill>
          <a:latin typeface="+mj-lt"/>
          <a:ea typeface="+mn-ea"/>
          <a:cs typeface="+mn-cs"/>
        </a:defRPr>
      </a:lvl4pPr>
      <a:lvl5pPr marL="2057400" indent="-228600" algn="r" rtl="1" eaLnBrk="1" fontAlgn="base" hangingPunct="1">
        <a:spcBef>
          <a:spcPct val="20000"/>
        </a:spcBef>
        <a:spcAft>
          <a:spcPct val="0"/>
        </a:spcAft>
        <a:buFont typeface="Arial" charset="0"/>
        <a:buChar char="•"/>
        <a:defRPr sz="1600" kern="1200">
          <a:solidFill>
            <a:srgbClr val="7F7F7F"/>
          </a:solidFill>
          <a:latin typeface="+mj-lt"/>
          <a:ea typeface="+mn-ea"/>
          <a:cs typeface="+mn-cs"/>
        </a:defRPr>
      </a:lvl5pPr>
      <a:lvl6pPr marL="2514600" indent="-228600" algn="r" defTabSz="914400" rtl="1"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6pPr>
      <a:lvl7pPr marL="2971800" indent="-228600" algn="r" defTabSz="914400" rtl="1"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7pPr>
      <a:lvl8pPr marL="3429000" indent="-228600" algn="r" defTabSz="914400" rtl="1"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8pPr>
      <a:lvl9pPr marL="3886200" indent="-228600" algn="r" defTabSz="914400" rtl="1"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9pPr>
    </p:bodyStyle>
    <p:otherStyle>
      <a:defPPr>
        <a:defRPr lang="en-US"/>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4">
            <a:lum/>
          </a:blip>
          <a:srcRect/>
          <a:stretch>
            <a:fillRect/>
          </a:stretch>
        </a:blipFill>
        <a:effectLst/>
      </p:bgPr>
    </p:bg>
    <p:spTree>
      <p:nvGrpSpPr>
        <p:cNvPr id="1" name=""/>
        <p:cNvGrpSpPr/>
        <p:nvPr/>
      </p:nvGrpSpPr>
      <p:grpSpPr>
        <a:xfrm>
          <a:off x="0" y="0"/>
          <a:ext cx="0" cy="0"/>
          <a:chOff x="0" y="0"/>
          <a:chExt cx="0" cy="0"/>
        </a:xfrm>
      </p:grpSpPr>
      <p:grpSp>
        <p:nvGrpSpPr>
          <p:cNvPr id="1031" name="Group 7"/>
          <p:cNvGrpSpPr>
            <a:grpSpLocks/>
          </p:cNvGrpSpPr>
          <p:nvPr/>
        </p:nvGrpSpPr>
        <p:grpSpPr bwMode="auto">
          <a:xfrm>
            <a:off x="-11113" y="-22225"/>
            <a:ext cx="9156701" cy="6432550"/>
            <a:chOff x="-9" y="-9"/>
            <a:chExt cx="5778" cy="4038"/>
          </a:xfrm>
        </p:grpSpPr>
        <p:sp>
          <p:nvSpPr>
            <p:cNvPr id="1032" name="Freeform 8" descr="Small grid"/>
            <p:cNvSpPr>
              <a:spLocks/>
            </p:cNvSpPr>
            <p:nvPr userDrawn="1"/>
          </p:nvSpPr>
          <p:spPr bwMode="white">
            <a:xfrm>
              <a:off x="-9" y="-9"/>
              <a:ext cx="5769" cy="4029"/>
            </a:xfrm>
            <a:custGeom>
              <a:avLst/>
              <a:gdLst>
                <a:gd name="T0" fmla="*/ 0 w 5769"/>
                <a:gd name="T1" fmla="*/ 3392 h 4029"/>
                <a:gd name="T2" fmla="*/ 1978 w 5769"/>
                <a:gd name="T3" fmla="*/ 3972 h 4029"/>
                <a:gd name="T4" fmla="*/ 5769 w 5769"/>
                <a:gd name="T5" fmla="*/ 2953 h 4029"/>
                <a:gd name="T6" fmla="*/ 5769 w 5769"/>
                <a:gd name="T7" fmla="*/ 0 h 4029"/>
                <a:gd name="T8" fmla="*/ 9 w 5769"/>
                <a:gd name="T9" fmla="*/ 9 h 4029"/>
                <a:gd name="T10" fmla="*/ 15 w 5769"/>
                <a:gd name="T11" fmla="*/ 19 h 4029"/>
                <a:gd name="T12" fmla="*/ 0 w 5769"/>
                <a:gd name="T13" fmla="*/ 3392 h 4029"/>
              </a:gdLst>
              <a:ahLst/>
              <a:cxnLst>
                <a:cxn ang="0">
                  <a:pos x="T0" y="T1"/>
                </a:cxn>
                <a:cxn ang="0">
                  <a:pos x="T2" y="T3"/>
                </a:cxn>
                <a:cxn ang="0">
                  <a:pos x="T4" y="T5"/>
                </a:cxn>
                <a:cxn ang="0">
                  <a:pos x="T6" y="T7"/>
                </a:cxn>
                <a:cxn ang="0">
                  <a:pos x="T8" y="T9"/>
                </a:cxn>
                <a:cxn ang="0">
                  <a:pos x="T10" y="T11"/>
                </a:cxn>
                <a:cxn ang="0">
                  <a:pos x="T12" y="T13"/>
                </a:cxn>
              </a:cxnLst>
              <a:rect l="0" t="0" r="r" b="b"/>
              <a:pathLst>
                <a:path w="5769" h="4029">
                  <a:moveTo>
                    <a:pt x="0" y="3392"/>
                  </a:moveTo>
                  <a:cubicBezTo>
                    <a:pt x="70" y="3461"/>
                    <a:pt x="642" y="3914"/>
                    <a:pt x="1978" y="3972"/>
                  </a:cubicBezTo>
                  <a:cubicBezTo>
                    <a:pt x="3313" y="4029"/>
                    <a:pt x="5398" y="3277"/>
                    <a:pt x="5769" y="2953"/>
                  </a:cubicBezTo>
                  <a:lnTo>
                    <a:pt x="5769" y="0"/>
                  </a:lnTo>
                  <a:lnTo>
                    <a:pt x="9" y="9"/>
                  </a:lnTo>
                  <a:lnTo>
                    <a:pt x="15" y="19"/>
                  </a:lnTo>
                  <a:lnTo>
                    <a:pt x="0" y="3392"/>
                  </a:lnTo>
                  <a:close/>
                </a:path>
              </a:pathLst>
            </a:custGeom>
            <a:pattFill prst="smGrid">
              <a:fgClr>
                <a:schemeClr val="bg1"/>
              </a:fgClr>
              <a:bgClr>
                <a:srgbClr val="003D7B"/>
              </a:bgClr>
            </a:patt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033" name="Freeform 9"/>
            <p:cNvSpPr>
              <a:spLocks/>
            </p:cNvSpPr>
            <p:nvPr userDrawn="1"/>
          </p:nvSpPr>
          <p:spPr bwMode="white">
            <a:xfrm>
              <a:off x="0" y="0"/>
              <a:ext cx="5769" cy="4029"/>
            </a:xfrm>
            <a:custGeom>
              <a:avLst/>
              <a:gdLst>
                <a:gd name="T0" fmla="*/ 0 w 5769"/>
                <a:gd name="T1" fmla="*/ 3392 h 4029"/>
                <a:gd name="T2" fmla="*/ 1978 w 5769"/>
                <a:gd name="T3" fmla="*/ 3972 h 4029"/>
                <a:gd name="T4" fmla="*/ 5769 w 5769"/>
                <a:gd name="T5" fmla="*/ 2953 h 4029"/>
                <a:gd name="T6" fmla="*/ 5769 w 5769"/>
                <a:gd name="T7" fmla="*/ 0 h 4029"/>
                <a:gd name="T8" fmla="*/ 9 w 5769"/>
                <a:gd name="T9" fmla="*/ 9 h 4029"/>
                <a:gd name="T10" fmla="*/ 15 w 5769"/>
                <a:gd name="T11" fmla="*/ 19 h 4029"/>
                <a:gd name="T12" fmla="*/ 0 w 5769"/>
                <a:gd name="T13" fmla="*/ 3392 h 4029"/>
              </a:gdLst>
              <a:ahLst/>
              <a:cxnLst>
                <a:cxn ang="0">
                  <a:pos x="T0" y="T1"/>
                </a:cxn>
                <a:cxn ang="0">
                  <a:pos x="T2" y="T3"/>
                </a:cxn>
                <a:cxn ang="0">
                  <a:pos x="T4" y="T5"/>
                </a:cxn>
                <a:cxn ang="0">
                  <a:pos x="T6" y="T7"/>
                </a:cxn>
                <a:cxn ang="0">
                  <a:pos x="T8" y="T9"/>
                </a:cxn>
                <a:cxn ang="0">
                  <a:pos x="T10" y="T11"/>
                </a:cxn>
                <a:cxn ang="0">
                  <a:pos x="T12" y="T13"/>
                </a:cxn>
              </a:cxnLst>
              <a:rect l="0" t="0" r="r" b="b"/>
              <a:pathLst>
                <a:path w="5769" h="4029">
                  <a:moveTo>
                    <a:pt x="0" y="3392"/>
                  </a:moveTo>
                  <a:cubicBezTo>
                    <a:pt x="70" y="3461"/>
                    <a:pt x="642" y="3914"/>
                    <a:pt x="1978" y="3972"/>
                  </a:cubicBezTo>
                  <a:cubicBezTo>
                    <a:pt x="3313" y="4029"/>
                    <a:pt x="5398" y="3277"/>
                    <a:pt x="5769" y="2953"/>
                  </a:cubicBezTo>
                  <a:lnTo>
                    <a:pt x="5769" y="0"/>
                  </a:lnTo>
                  <a:lnTo>
                    <a:pt x="9" y="9"/>
                  </a:lnTo>
                  <a:lnTo>
                    <a:pt x="15" y="19"/>
                  </a:lnTo>
                  <a:lnTo>
                    <a:pt x="0" y="3392"/>
                  </a:lnTo>
                  <a:close/>
                </a:path>
              </a:pathLst>
            </a:custGeom>
            <a:gradFill rotWithShape="0">
              <a:gsLst>
                <a:gs pos="0">
                  <a:schemeClr val="bg1">
                    <a:gamma/>
                    <a:shade val="46275"/>
                    <a:invGamma/>
                    <a:alpha val="46001"/>
                  </a:schemeClr>
                </a:gs>
                <a:gs pos="100000">
                  <a:schemeClr val="bg1"/>
                </a:gs>
              </a:gsLst>
              <a:lin ang="54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sp>
        <p:nvSpPr>
          <p:cNvPr id="1034" name="Freeform 10"/>
          <p:cNvSpPr>
            <a:spLocks/>
          </p:cNvSpPr>
          <p:nvPr/>
        </p:nvSpPr>
        <p:spPr bwMode="ltGray">
          <a:xfrm>
            <a:off x="-25400" y="5256213"/>
            <a:ext cx="9169400" cy="1601787"/>
          </a:xfrm>
          <a:custGeom>
            <a:avLst/>
            <a:gdLst>
              <a:gd name="T0" fmla="*/ 9 w 5776"/>
              <a:gd name="T1" fmla="*/ 426 h 1009"/>
              <a:gd name="T2" fmla="*/ 1773 w 5776"/>
              <a:gd name="T3" fmla="*/ 710 h 1009"/>
              <a:gd name="T4" fmla="*/ 5776 w 5776"/>
              <a:gd name="T5" fmla="*/ 0 h 1009"/>
              <a:gd name="T6" fmla="*/ 5771 w 5776"/>
              <a:gd name="T7" fmla="*/ 1009 h 1009"/>
              <a:gd name="T8" fmla="*/ 0 w 5776"/>
              <a:gd name="T9" fmla="*/ 1007 h 1009"/>
              <a:gd name="T10" fmla="*/ 9 w 5776"/>
              <a:gd name="T11" fmla="*/ 426 h 1009"/>
            </a:gdLst>
            <a:ahLst/>
            <a:cxnLst>
              <a:cxn ang="0">
                <a:pos x="T0" y="T1"/>
              </a:cxn>
              <a:cxn ang="0">
                <a:pos x="T2" y="T3"/>
              </a:cxn>
              <a:cxn ang="0">
                <a:pos x="T4" y="T5"/>
              </a:cxn>
              <a:cxn ang="0">
                <a:pos x="T6" y="T7"/>
              </a:cxn>
              <a:cxn ang="0">
                <a:pos x="T8" y="T9"/>
              </a:cxn>
              <a:cxn ang="0">
                <a:pos x="T10" y="T11"/>
              </a:cxn>
            </a:cxnLst>
            <a:rect l="0" t="0" r="r" b="b"/>
            <a:pathLst>
              <a:path w="5776" h="1009">
                <a:moveTo>
                  <a:pt x="9" y="426"/>
                </a:moveTo>
                <a:cubicBezTo>
                  <a:pt x="80" y="445"/>
                  <a:pt x="759" y="661"/>
                  <a:pt x="1773" y="710"/>
                </a:cubicBezTo>
                <a:cubicBezTo>
                  <a:pt x="2788" y="758"/>
                  <a:pt x="4177" y="622"/>
                  <a:pt x="5776" y="0"/>
                </a:cubicBezTo>
                <a:lnTo>
                  <a:pt x="5771" y="1009"/>
                </a:lnTo>
                <a:lnTo>
                  <a:pt x="0" y="1007"/>
                </a:lnTo>
                <a:lnTo>
                  <a:pt x="9" y="426"/>
                </a:lnTo>
                <a:close/>
              </a:path>
            </a:pathLst>
          </a:custGeom>
          <a:gradFill rotWithShape="1">
            <a:gsLst>
              <a:gs pos="0">
                <a:schemeClr val="bg1"/>
              </a:gs>
              <a:gs pos="100000">
                <a:schemeClr val="hlink"/>
              </a:gs>
            </a:gsLst>
            <a:lin ang="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026" name="Rectangle 2"/>
          <p:cNvSpPr>
            <a:spLocks noGrp="1" noChangeArrowheads="1"/>
          </p:cNvSpPr>
          <p:nvPr>
            <p:ph type="title"/>
          </p:nvPr>
        </p:nvSpPr>
        <p:spPr bwMode="auto">
          <a:xfrm>
            <a:off x="457200" y="274638"/>
            <a:ext cx="8229600" cy="868362"/>
          </a:xfrm>
          <a:prstGeom prst="rect">
            <a:avLst/>
          </a:prstGeom>
          <a:noFill/>
          <a:ln>
            <a:noFill/>
          </a:ln>
          <a:effectLst>
            <a:outerShdw dist="45791" dir="3378596" algn="ctr" rotWithShape="0">
              <a:srgbClr val="000000"/>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Rectangle 3"/>
          <p:cNvSpPr>
            <a:spLocks noGrp="1" noChangeArrowheads="1"/>
          </p:cNvSpPr>
          <p:nvPr>
            <p:ph type="body" idx="1"/>
          </p:nvPr>
        </p:nvSpPr>
        <p:spPr bwMode="auto">
          <a:xfrm>
            <a:off x="457200" y="1295400"/>
            <a:ext cx="8229600" cy="48307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28" name="Rectangle 4"/>
          <p:cNvSpPr>
            <a:spLocks noGrp="1" noChangeArrowheads="1"/>
          </p:cNvSpPr>
          <p:nvPr>
            <p:ph type="dt" sz="half" idx="2"/>
          </p:nvPr>
        </p:nvSpPr>
        <p:spPr bwMode="auto">
          <a:xfrm>
            <a:off x="457200" y="6477000"/>
            <a:ext cx="2133600" cy="244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a:lvl1pPr>
          </a:lstStyle>
          <a:p>
            <a:pPr>
              <a:defRPr/>
            </a:pPr>
            <a:fld id="{885D6BD5-118F-420D-A58F-296BB058BAB7}" type="datetimeFigureOut">
              <a:rPr lang="fa-IR" smtClean="0"/>
              <a:pPr>
                <a:defRPr/>
              </a:pPr>
              <a:t>04/21/1440</a:t>
            </a:fld>
            <a:endParaRPr lang="fa-IR"/>
          </a:p>
        </p:txBody>
      </p:sp>
      <p:sp>
        <p:nvSpPr>
          <p:cNvPr id="1029" name="Rectangle 5"/>
          <p:cNvSpPr>
            <a:spLocks noGrp="1" noChangeArrowheads="1"/>
          </p:cNvSpPr>
          <p:nvPr>
            <p:ph type="ftr" sz="quarter" idx="3"/>
          </p:nvPr>
        </p:nvSpPr>
        <p:spPr bwMode="auto">
          <a:xfrm>
            <a:off x="3124200" y="6477000"/>
            <a:ext cx="2895600" cy="244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a:lvl1pPr>
          </a:lstStyle>
          <a:p>
            <a:pPr>
              <a:defRPr/>
            </a:pPr>
            <a:endParaRPr lang="fa-IR"/>
          </a:p>
        </p:txBody>
      </p:sp>
      <p:sp>
        <p:nvSpPr>
          <p:cNvPr id="1030" name="Rectangle 6"/>
          <p:cNvSpPr>
            <a:spLocks noGrp="1" noChangeArrowheads="1"/>
          </p:cNvSpPr>
          <p:nvPr>
            <p:ph type="sldNum" sz="quarter" idx="4"/>
          </p:nvPr>
        </p:nvSpPr>
        <p:spPr bwMode="auto">
          <a:xfrm>
            <a:off x="6553200" y="6477000"/>
            <a:ext cx="2133600" cy="244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a:lvl1pPr>
          </a:lstStyle>
          <a:p>
            <a:pPr>
              <a:defRPr/>
            </a:pPr>
            <a:fld id="{DDF70FB4-8793-4473-9214-387AEAC4128E}" type="slidenum">
              <a:rPr lang="fa-IR" smtClean="0"/>
              <a:pPr>
                <a:defRPr/>
              </a:pPr>
              <a:t>‹#›</a:t>
            </a:fld>
            <a:endParaRPr lang="fa-IR"/>
          </a:p>
        </p:txBody>
      </p:sp>
    </p:spTree>
  </p:cSld>
  <p:clrMap bg1="dk2" tx1="lt1" bg2="dk1" tx2="lt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 id="2147483720" r:id="rId12"/>
  </p:sldLayoutIdLst>
  <p:txStyles>
    <p:titleStyle>
      <a:lvl1pPr algn="ctr" rtl="0" eaLnBrk="1" fontAlgn="base" hangingPunct="1">
        <a:spcBef>
          <a:spcPct val="0"/>
        </a:spcBef>
        <a:spcAft>
          <a:spcPct val="0"/>
        </a:spcAft>
        <a:defRPr sz="4000" b="1" i="1">
          <a:solidFill>
            <a:schemeClr val="tx2"/>
          </a:solidFill>
          <a:latin typeface="+mj-lt"/>
          <a:ea typeface="+mj-ea"/>
          <a:cs typeface="+mj-cs"/>
        </a:defRPr>
      </a:lvl1pPr>
      <a:lvl2pPr algn="ctr" rtl="0" eaLnBrk="1" fontAlgn="base" hangingPunct="1">
        <a:spcBef>
          <a:spcPct val="0"/>
        </a:spcBef>
        <a:spcAft>
          <a:spcPct val="0"/>
        </a:spcAft>
        <a:defRPr sz="4000" b="1" i="1">
          <a:solidFill>
            <a:schemeClr val="tx2"/>
          </a:solidFill>
          <a:latin typeface="Arial" charset="0"/>
        </a:defRPr>
      </a:lvl2pPr>
      <a:lvl3pPr algn="ctr" rtl="0" eaLnBrk="1" fontAlgn="base" hangingPunct="1">
        <a:spcBef>
          <a:spcPct val="0"/>
        </a:spcBef>
        <a:spcAft>
          <a:spcPct val="0"/>
        </a:spcAft>
        <a:defRPr sz="4000" b="1" i="1">
          <a:solidFill>
            <a:schemeClr val="tx2"/>
          </a:solidFill>
          <a:latin typeface="Arial" charset="0"/>
        </a:defRPr>
      </a:lvl3pPr>
      <a:lvl4pPr algn="ctr" rtl="0" eaLnBrk="1" fontAlgn="base" hangingPunct="1">
        <a:spcBef>
          <a:spcPct val="0"/>
        </a:spcBef>
        <a:spcAft>
          <a:spcPct val="0"/>
        </a:spcAft>
        <a:defRPr sz="4000" b="1" i="1">
          <a:solidFill>
            <a:schemeClr val="tx2"/>
          </a:solidFill>
          <a:latin typeface="Arial" charset="0"/>
        </a:defRPr>
      </a:lvl4pPr>
      <a:lvl5pPr algn="ctr" rtl="0" eaLnBrk="1" fontAlgn="base" hangingPunct="1">
        <a:spcBef>
          <a:spcPct val="0"/>
        </a:spcBef>
        <a:spcAft>
          <a:spcPct val="0"/>
        </a:spcAft>
        <a:defRPr sz="4000" b="1" i="1">
          <a:solidFill>
            <a:schemeClr val="tx2"/>
          </a:solidFill>
          <a:latin typeface="Arial" charset="0"/>
        </a:defRPr>
      </a:lvl5pPr>
      <a:lvl6pPr marL="457200" algn="ctr" rtl="0" eaLnBrk="1" fontAlgn="base" hangingPunct="1">
        <a:spcBef>
          <a:spcPct val="0"/>
        </a:spcBef>
        <a:spcAft>
          <a:spcPct val="0"/>
        </a:spcAft>
        <a:defRPr sz="4000" b="1" i="1">
          <a:solidFill>
            <a:schemeClr val="tx2"/>
          </a:solidFill>
          <a:latin typeface="Arial" charset="0"/>
        </a:defRPr>
      </a:lvl6pPr>
      <a:lvl7pPr marL="914400" algn="ctr" rtl="0" eaLnBrk="1" fontAlgn="base" hangingPunct="1">
        <a:spcBef>
          <a:spcPct val="0"/>
        </a:spcBef>
        <a:spcAft>
          <a:spcPct val="0"/>
        </a:spcAft>
        <a:defRPr sz="4000" b="1" i="1">
          <a:solidFill>
            <a:schemeClr val="tx2"/>
          </a:solidFill>
          <a:latin typeface="Arial" charset="0"/>
        </a:defRPr>
      </a:lvl7pPr>
      <a:lvl8pPr marL="1371600" algn="ctr" rtl="0" eaLnBrk="1" fontAlgn="base" hangingPunct="1">
        <a:spcBef>
          <a:spcPct val="0"/>
        </a:spcBef>
        <a:spcAft>
          <a:spcPct val="0"/>
        </a:spcAft>
        <a:defRPr sz="4000" b="1" i="1">
          <a:solidFill>
            <a:schemeClr val="tx2"/>
          </a:solidFill>
          <a:latin typeface="Arial" charset="0"/>
        </a:defRPr>
      </a:lvl8pPr>
      <a:lvl9pPr marL="1828800" algn="ctr" rtl="0" eaLnBrk="1" fontAlgn="base" hangingPunct="1">
        <a:spcBef>
          <a:spcPct val="0"/>
        </a:spcBef>
        <a:spcAft>
          <a:spcPct val="0"/>
        </a:spcAft>
        <a:defRPr sz="4000" b="1" i="1">
          <a:solidFill>
            <a:schemeClr val="tx2"/>
          </a:solidFill>
          <a:latin typeface="Arial" charset="0"/>
        </a:defRPr>
      </a:lvl9pPr>
    </p:titleStyle>
    <p:bodyStyle>
      <a:lvl1pPr marL="342900" indent="-342900" algn="l" rtl="0" eaLnBrk="1" fontAlgn="base" hangingPunct="1">
        <a:spcBef>
          <a:spcPct val="20000"/>
        </a:spcBef>
        <a:spcAft>
          <a:spcPct val="0"/>
        </a:spcAft>
        <a:buChar char="•"/>
        <a:defRPr sz="32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800">
          <a:solidFill>
            <a:schemeClr val="tx1"/>
          </a:solidFill>
          <a:latin typeface="+mn-lt"/>
        </a:defRPr>
      </a:lvl2pPr>
      <a:lvl3pPr marL="1143000" indent="-228600" algn="l" rtl="0" eaLnBrk="1" fontAlgn="base" hangingPunct="1">
        <a:spcBef>
          <a:spcPct val="20000"/>
        </a:spcBef>
        <a:spcAft>
          <a:spcPct val="0"/>
        </a:spcAft>
        <a:buChar char="•"/>
        <a:defRPr sz="2400">
          <a:solidFill>
            <a:schemeClr val="tx1"/>
          </a:solidFill>
          <a:latin typeface="+mn-lt"/>
        </a:defRPr>
      </a:lvl3pPr>
      <a:lvl4pPr marL="1600200" indent="-228600" algn="l" rtl="0" eaLnBrk="1" fontAlgn="base" hangingPunct="1">
        <a:spcBef>
          <a:spcPct val="20000"/>
        </a:spcBef>
        <a:spcAft>
          <a:spcPct val="0"/>
        </a:spcAft>
        <a:buChar char="–"/>
        <a:defRPr sz="2000">
          <a:solidFill>
            <a:schemeClr val="tx1"/>
          </a:solidFill>
          <a:latin typeface="+mn-lt"/>
        </a:defRPr>
      </a:lvl4pPr>
      <a:lvl5pPr marL="2057400" indent="-228600" algn="l" rtl="0" eaLnBrk="1" fontAlgn="base" hangingPunct="1">
        <a:spcBef>
          <a:spcPct val="20000"/>
        </a:spcBef>
        <a:spcAft>
          <a:spcPct val="0"/>
        </a:spcAft>
        <a:buChar char="»"/>
        <a:defRPr sz="2000">
          <a:solidFill>
            <a:schemeClr val="tx1"/>
          </a:solidFill>
          <a:latin typeface="+mn-lt"/>
        </a:defRPr>
      </a:lvl5pPr>
      <a:lvl6pPr marL="2514600" indent="-228600" algn="l" rtl="0" eaLnBrk="1" fontAlgn="base" hangingPunct="1">
        <a:spcBef>
          <a:spcPct val="20000"/>
        </a:spcBef>
        <a:spcAft>
          <a:spcPct val="0"/>
        </a:spcAft>
        <a:buChar char="»"/>
        <a:defRPr sz="2000">
          <a:solidFill>
            <a:schemeClr val="tx1"/>
          </a:solidFill>
          <a:latin typeface="+mn-lt"/>
        </a:defRPr>
      </a:lvl6pPr>
      <a:lvl7pPr marL="2971800" indent="-228600" algn="l" rtl="0" eaLnBrk="1" fontAlgn="base" hangingPunct="1">
        <a:spcBef>
          <a:spcPct val="20000"/>
        </a:spcBef>
        <a:spcAft>
          <a:spcPct val="0"/>
        </a:spcAft>
        <a:buChar char="»"/>
        <a:defRPr sz="2000">
          <a:solidFill>
            <a:schemeClr val="tx1"/>
          </a:solidFill>
          <a:latin typeface="+mn-lt"/>
        </a:defRPr>
      </a:lvl7pPr>
      <a:lvl8pPr marL="3429000" indent="-228600" algn="l" rtl="0" eaLnBrk="1" fontAlgn="base" hangingPunct="1">
        <a:spcBef>
          <a:spcPct val="20000"/>
        </a:spcBef>
        <a:spcAft>
          <a:spcPct val="0"/>
        </a:spcAft>
        <a:buChar char="»"/>
        <a:defRPr sz="2000">
          <a:solidFill>
            <a:schemeClr val="tx1"/>
          </a:solidFill>
          <a:latin typeface="+mn-lt"/>
        </a:defRPr>
      </a:lvl8pPr>
      <a:lvl9pPr marL="3886200" indent="-228600" algn="l" rtl="0" eaLnBrk="1" fontAlgn="base" hangingPunct="1">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Text Placeholder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 name="Date Placeholder 3"/>
          <p:cNvSpPr>
            <a:spLocks noGrp="1"/>
          </p:cNvSpPr>
          <p:nvPr>
            <p:ph type="dt" sz="half" idx="2"/>
          </p:nvPr>
        </p:nvSpPr>
        <p:spPr>
          <a:xfrm>
            <a:off x="6553200" y="6356350"/>
            <a:ext cx="2133600" cy="365125"/>
          </a:xfrm>
          <a:prstGeom prst="rect">
            <a:avLst/>
          </a:prstGeom>
        </p:spPr>
        <p:txBody>
          <a:bodyPr vert="horz" lIns="91440" tIns="45720" rIns="91440" bIns="45720" rtlCol="1" anchor="ctr"/>
          <a:lstStyle>
            <a:lvl1pPr algn="r" rtl="1">
              <a:defRPr sz="1200">
                <a:solidFill>
                  <a:schemeClr val="tx1">
                    <a:tint val="75000"/>
                  </a:schemeClr>
                </a:solidFill>
              </a:defRPr>
            </a:lvl1pPr>
          </a:lstStyle>
          <a:p>
            <a:fld id="{1D8BD707-D9CF-40AE-B4C6-C98DA3205C09}" type="datetimeFigureOut">
              <a:rPr lang="en-US" smtClean="0"/>
              <a:pPr/>
              <a:t>12/29/2018</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1" anchor="ctr"/>
          <a:lstStyle>
            <a:lvl1pPr algn="ctr" rtl="1">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457200" y="6356350"/>
            <a:ext cx="2133600" cy="365125"/>
          </a:xfrm>
          <a:prstGeom prst="rect">
            <a:avLst/>
          </a:prstGeom>
        </p:spPr>
        <p:txBody>
          <a:bodyPr vert="horz" lIns="91440" tIns="45720" rIns="91440" bIns="45720" rtlCol="1" anchor="ctr"/>
          <a:lstStyle>
            <a:lvl1pPr algn="l" rtl="1">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722" r:id="rId1"/>
    <p:sldLayoutId id="2147483723" r:id="rId2"/>
    <p:sldLayoutId id="2147483724" r:id="rId3"/>
    <p:sldLayoutId id="2147483725" r:id="rId4"/>
    <p:sldLayoutId id="2147483726" r:id="rId5"/>
    <p:sldLayoutId id="2147483727" r:id="rId6"/>
    <p:sldLayoutId id="2147483728" r:id="rId7"/>
    <p:sldLayoutId id="2147483729" r:id="rId8"/>
    <p:sldLayoutId id="2147483730" r:id="rId9"/>
    <p:sldLayoutId id="2147483731" r:id="rId10"/>
    <p:sldLayoutId id="2147483732" r:id="rId11"/>
  </p:sldLayoutIdLst>
  <p:txStyles>
    <p:titleStyle>
      <a:lvl1pPr algn="ctr" rtl="1" eaLnBrk="1" fontAlgn="base" hangingPunct="1">
        <a:spcBef>
          <a:spcPct val="0"/>
        </a:spcBef>
        <a:spcAft>
          <a:spcPct val="0"/>
        </a:spcAft>
        <a:defRPr sz="4400" kern="1200">
          <a:solidFill>
            <a:schemeClr val="tx1"/>
          </a:solidFill>
          <a:latin typeface="+mj-lt"/>
          <a:ea typeface="+mj-ea"/>
          <a:cs typeface="+mj-cs"/>
        </a:defRPr>
      </a:lvl1pPr>
      <a:lvl2pPr algn="ctr" rtl="1" eaLnBrk="1" fontAlgn="base" hangingPunct="1">
        <a:spcBef>
          <a:spcPct val="0"/>
        </a:spcBef>
        <a:spcAft>
          <a:spcPct val="0"/>
        </a:spcAft>
        <a:defRPr sz="4400">
          <a:solidFill>
            <a:schemeClr val="tx1"/>
          </a:solidFill>
          <a:latin typeface="Calibri" pitchFamily="34" charset="0"/>
          <a:cs typeface="Times New Roman" pitchFamily="18" charset="0"/>
        </a:defRPr>
      </a:lvl2pPr>
      <a:lvl3pPr algn="ctr" rtl="1" eaLnBrk="1" fontAlgn="base" hangingPunct="1">
        <a:spcBef>
          <a:spcPct val="0"/>
        </a:spcBef>
        <a:spcAft>
          <a:spcPct val="0"/>
        </a:spcAft>
        <a:defRPr sz="4400">
          <a:solidFill>
            <a:schemeClr val="tx1"/>
          </a:solidFill>
          <a:latin typeface="Calibri" pitchFamily="34" charset="0"/>
          <a:cs typeface="Times New Roman" pitchFamily="18" charset="0"/>
        </a:defRPr>
      </a:lvl3pPr>
      <a:lvl4pPr algn="ctr" rtl="1" eaLnBrk="1" fontAlgn="base" hangingPunct="1">
        <a:spcBef>
          <a:spcPct val="0"/>
        </a:spcBef>
        <a:spcAft>
          <a:spcPct val="0"/>
        </a:spcAft>
        <a:defRPr sz="4400">
          <a:solidFill>
            <a:schemeClr val="tx1"/>
          </a:solidFill>
          <a:latin typeface="Calibri" pitchFamily="34" charset="0"/>
          <a:cs typeface="Times New Roman" pitchFamily="18" charset="0"/>
        </a:defRPr>
      </a:lvl4pPr>
      <a:lvl5pPr algn="ctr" rtl="1" eaLnBrk="1" fontAlgn="base" hangingPunct="1">
        <a:spcBef>
          <a:spcPct val="0"/>
        </a:spcBef>
        <a:spcAft>
          <a:spcPct val="0"/>
        </a:spcAft>
        <a:defRPr sz="4400">
          <a:solidFill>
            <a:schemeClr val="tx1"/>
          </a:solidFill>
          <a:latin typeface="Calibri" pitchFamily="34" charset="0"/>
          <a:cs typeface="Times New Roman" pitchFamily="18" charset="0"/>
        </a:defRPr>
      </a:lvl5pPr>
      <a:lvl6pPr marL="457200" algn="ctr" rtl="1" eaLnBrk="1" fontAlgn="base" hangingPunct="1">
        <a:spcBef>
          <a:spcPct val="0"/>
        </a:spcBef>
        <a:spcAft>
          <a:spcPct val="0"/>
        </a:spcAft>
        <a:defRPr sz="4400">
          <a:solidFill>
            <a:schemeClr val="tx1"/>
          </a:solidFill>
          <a:latin typeface="Calibri" pitchFamily="34" charset="0"/>
          <a:cs typeface="Times New Roman" pitchFamily="18" charset="0"/>
        </a:defRPr>
      </a:lvl6pPr>
      <a:lvl7pPr marL="914400" algn="ctr" rtl="1" eaLnBrk="1" fontAlgn="base" hangingPunct="1">
        <a:spcBef>
          <a:spcPct val="0"/>
        </a:spcBef>
        <a:spcAft>
          <a:spcPct val="0"/>
        </a:spcAft>
        <a:defRPr sz="4400">
          <a:solidFill>
            <a:schemeClr val="tx1"/>
          </a:solidFill>
          <a:latin typeface="Calibri" pitchFamily="34" charset="0"/>
          <a:cs typeface="Times New Roman" pitchFamily="18" charset="0"/>
        </a:defRPr>
      </a:lvl7pPr>
      <a:lvl8pPr marL="1371600" algn="ctr" rtl="1" eaLnBrk="1" fontAlgn="base" hangingPunct="1">
        <a:spcBef>
          <a:spcPct val="0"/>
        </a:spcBef>
        <a:spcAft>
          <a:spcPct val="0"/>
        </a:spcAft>
        <a:defRPr sz="4400">
          <a:solidFill>
            <a:schemeClr val="tx1"/>
          </a:solidFill>
          <a:latin typeface="Calibri" pitchFamily="34" charset="0"/>
          <a:cs typeface="Times New Roman" pitchFamily="18" charset="0"/>
        </a:defRPr>
      </a:lvl8pPr>
      <a:lvl9pPr marL="1828800" algn="ctr" rtl="1" eaLnBrk="1" fontAlgn="base" hangingPunct="1">
        <a:spcBef>
          <a:spcPct val="0"/>
        </a:spcBef>
        <a:spcAft>
          <a:spcPct val="0"/>
        </a:spcAft>
        <a:defRPr sz="4400">
          <a:solidFill>
            <a:schemeClr val="tx1"/>
          </a:solidFill>
          <a:latin typeface="Calibri" pitchFamily="34" charset="0"/>
          <a:cs typeface="Times New Roman" pitchFamily="18" charset="0"/>
        </a:defRPr>
      </a:lvl9pPr>
    </p:titleStyle>
    <p:bodyStyle>
      <a:lvl1pPr marL="342900" indent="-342900" algn="r" rtl="1" eaLnBrk="1" fontAlgn="base" hangingPunct="1">
        <a:spcBef>
          <a:spcPct val="20000"/>
        </a:spcBef>
        <a:spcAft>
          <a:spcPct val="0"/>
        </a:spcAft>
        <a:buFont typeface="Arial" charset="0"/>
        <a:buChar char="•"/>
        <a:defRPr sz="3200" kern="1200">
          <a:solidFill>
            <a:schemeClr val="tx1"/>
          </a:solidFill>
          <a:latin typeface="+mn-lt"/>
          <a:ea typeface="+mn-ea"/>
          <a:cs typeface="+mn-cs"/>
        </a:defRPr>
      </a:lvl1pPr>
      <a:lvl2pPr marL="742950" indent="-285750" algn="r" rtl="1" eaLnBrk="1" fontAlgn="base" hangingPunct="1">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r" rtl="1" eaLnBrk="1" fontAlgn="base" hangingPunct="1">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r" rtl="1" eaLnBrk="1" fontAlgn="base" hangingPunct="1">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r" rtl="1" eaLnBrk="1" fontAlgn="base" hangingPunct="1">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fa-IR"/>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10" name="Rectangle 9"/>
          <p:cNvSpPr/>
          <p:nvPr/>
        </p:nvSpPr>
        <p:spPr>
          <a:xfrm>
            <a:off x="0" y="220663"/>
            <a:ext cx="9144000" cy="2286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1">
              <a:defRPr/>
            </a:pPr>
            <a:endParaRPr lang="en-US"/>
          </a:p>
        </p:txBody>
      </p:sp>
      <p:sp>
        <p:nvSpPr>
          <p:cNvPr id="2" name="Title Placeholder 1"/>
          <p:cNvSpPr>
            <a:spLocks noGrp="1"/>
          </p:cNvSpPr>
          <p:nvPr>
            <p:ph type="title"/>
          </p:nvPr>
        </p:nvSpPr>
        <p:spPr>
          <a:xfrm>
            <a:off x="457200" y="533400"/>
            <a:ext cx="8229600" cy="990600"/>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2052" name="Text Placeholder 2"/>
          <p:cNvSpPr>
            <a:spLocks noGrp="1"/>
          </p:cNvSpPr>
          <p:nvPr>
            <p:ph type="body" idx="1"/>
          </p:nvPr>
        </p:nvSpPr>
        <p:spPr bwMode="auto">
          <a:xfrm>
            <a:off x="457200" y="1600200"/>
            <a:ext cx="8229600" cy="487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7" name="Rectangle 6"/>
          <p:cNvSpPr/>
          <p:nvPr/>
        </p:nvSpPr>
        <p:spPr>
          <a:xfrm>
            <a:off x="0" y="0"/>
            <a:ext cx="9144000" cy="36512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1">
              <a:defRPr/>
            </a:pPr>
            <a:endParaRPr lang="en-US"/>
          </a:p>
        </p:txBody>
      </p:sp>
      <p:sp>
        <p:nvSpPr>
          <p:cNvPr id="4" name="Date Placeholder 3"/>
          <p:cNvSpPr>
            <a:spLocks noGrp="1"/>
          </p:cNvSpPr>
          <p:nvPr>
            <p:ph type="dt" sz="half" idx="2"/>
          </p:nvPr>
        </p:nvSpPr>
        <p:spPr>
          <a:xfrm>
            <a:off x="457200" y="19050"/>
            <a:ext cx="2895600" cy="328613"/>
          </a:xfrm>
          <a:prstGeom prst="rect">
            <a:avLst/>
          </a:prstGeom>
        </p:spPr>
        <p:txBody>
          <a:bodyPr vert="horz" lIns="91440" tIns="45720" rIns="91440" bIns="45720" rtlCol="0" anchor="ctr"/>
          <a:lstStyle>
            <a:lvl1pPr algn="l" rtl="1">
              <a:defRPr sz="1200">
                <a:solidFill>
                  <a:srgbClr val="FFFFFF"/>
                </a:solidFill>
              </a:defRPr>
            </a:lvl1pPr>
          </a:lstStyle>
          <a:p>
            <a:pPr>
              <a:defRPr/>
            </a:pPr>
            <a:fld id="{38355B77-2E26-4960-A02F-D7E7ECD5EE2A}" type="datetimeFigureOut">
              <a:rPr lang="fa-IR"/>
              <a:pPr>
                <a:defRPr/>
              </a:pPr>
              <a:t>04/21/1440</a:t>
            </a:fld>
            <a:endParaRPr lang="fa-IR"/>
          </a:p>
        </p:txBody>
      </p:sp>
      <p:sp>
        <p:nvSpPr>
          <p:cNvPr id="5" name="Footer Placeholder 4"/>
          <p:cNvSpPr>
            <a:spLocks noGrp="1"/>
          </p:cNvSpPr>
          <p:nvPr>
            <p:ph type="ftr" sz="quarter" idx="3"/>
          </p:nvPr>
        </p:nvSpPr>
        <p:spPr>
          <a:xfrm>
            <a:off x="3429000" y="19050"/>
            <a:ext cx="4114800" cy="328613"/>
          </a:xfrm>
          <a:prstGeom prst="rect">
            <a:avLst/>
          </a:prstGeom>
        </p:spPr>
        <p:txBody>
          <a:bodyPr vert="horz" lIns="91440" tIns="45720" rIns="91440" bIns="45720" rtlCol="0" anchor="ctr"/>
          <a:lstStyle>
            <a:lvl1pPr algn="ctr" rtl="1">
              <a:defRPr sz="1200">
                <a:solidFill>
                  <a:srgbClr val="FFFFFF"/>
                </a:solidFill>
              </a:defRPr>
            </a:lvl1pPr>
          </a:lstStyle>
          <a:p>
            <a:pPr>
              <a:defRPr/>
            </a:pPr>
            <a:endParaRPr lang="fa-IR"/>
          </a:p>
        </p:txBody>
      </p:sp>
      <p:sp>
        <p:nvSpPr>
          <p:cNvPr id="6" name="Slide Number Placeholder 5"/>
          <p:cNvSpPr>
            <a:spLocks noGrp="1"/>
          </p:cNvSpPr>
          <p:nvPr>
            <p:ph type="sldNum" sz="quarter" idx="4"/>
          </p:nvPr>
        </p:nvSpPr>
        <p:spPr>
          <a:xfrm>
            <a:off x="7620000" y="19050"/>
            <a:ext cx="1066800" cy="328613"/>
          </a:xfrm>
          <a:prstGeom prst="rect">
            <a:avLst/>
          </a:prstGeom>
        </p:spPr>
        <p:txBody>
          <a:bodyPr vert="horz" lIns="91440" tIns="45720" rIns="91440" bIns="45720" rtlCol="0" anchor="ctr"/>
          <a:lstStyle>
            <a:lvl1pPr algn="l" rtl="1">
              <a:defRPr sz="1400" b="1">
                <a:solidFill>
                  <a:srgbClr val="FFFFFF"/>
                </a:solidFill>
              </a:defRPr>
            </a:lvl1pPr>
          </a:lstStyle>
          <a:p>
            <a:pPr>
              <a:defRPr/>
            </a:pPr>
            <a:fld id="{1F1AEADC-E2AF-4BC5-8CCD-391689E500D4}" type="slidenum">
              <a:rPr lang="fa-IR"/>
              <a:pPr>
                <a:defRPr/>
              </a:pPr>
              <a:t>‹#›</a:t>
            </a:fld>
            <a:endParaRPr lang="fa-IR"/>
          </a:p>
        </p:txBody>
      </p:sp>
    </p:spTree>
  </p:cSld>
  <p:clrMap bg1="lt1" tx1="dk1" bg2="lt2" tx2="dk2" accent1="accent1" accent2="accent2" accent3="accent3" accent4="accent4" accent5="accent5" accent6="accent6" hlink="hlink" folHlink="folHlink"/>
  <p:sldLayoutIdLst>
    <p:sldLayoutId id="2147483734" r:id="rId1"/>
    <p:sldLayoutId id="2147483735" r:id="rId2"/>
    <p:sldLayoutId id="2147483736" r:id="rId3"/>
    <p:sldLayoutId id="2147483737" r:id="rId4"/>
    <p:sldLayoutId id="2147483738" r:id="rId5"/>
    <p:sldLayoutId id="2147483739" r:id="rId6"/>
    <p:sldLayoutId id="2147483740" r:id="rId7"/>
    <p:sldLayoutId id="2147483741" r:id="rId8"/>
    <p:sldLayoutId id="2147483742" r:id="rId9"/>
    <p:sldLayoutId id="2147483743" r:id="rId10"/>
    <p:sldLayoutId id="2147483744" r:id="rId11"/>
  </p:sldLayoutIdLst>
  <p:txStyles>
    <p:titleStyle>
      <a:lvl1pPr algn="l" rtl="1" eaLnBrk="1" fontAlgn="base" hangingPunct="1">
        <a:spcBef>
          <a:spcPct val="0"/>
        </a:spcBef>
        <a:spcAft>
          <a:spcPct val="0"/>
        </a:spcAft>
        <a:defRPr sz="4000" kern="1200" spc="-100">
          <a:solidFill>
            <a:schemeClr val="tx2"/>
          </a:solidFill>
          <a:latin typeface="+mj-lt"/>
          <a:ea typeface="+mj-ea"/>
          <a:cs typeface="+mj-cs"/>
        </a:defRPr>
      </a:lvl1pPr>
      <a:lvl2pPr algn="l" rtl="1" eaLnBrk="1" fontAlgn="base" hangingPunct="1">
        <a:spcBef>
          <a:spcPct val="0"/>
        </a:spcBef>
        <a:spcAft>
          <a:spcPct val="0"/>
        </a:spcAft>
        <a:defRPr sz="4000">
          <a:solidFill>
            <a:schemeClr val="tx2"/>
          </a:solidFill>
          <a:latin typeface="Arial" charset="0"/>
          <a:cs typeface="Arial" charset="0"/>
        </a:defRPr>
      </a:lvl2pPr>
      <a:lvl3pPr algn="l" rtl="1" eaLnBrk="1" fontAlgn="base" hangingPunct="1">
        <a:spcBef>
          <a:spcPct val="0"/>
        </a:spcBef>
        <a:spcAft>
          <a:spcPct val="0"/>
        </a:spcAft>
        <a:defRPr sz="4000">
          <a:solidFill>
            <a:schemeClr val="tx2"/>
          </a:solidFill>
          <a:latin typeface="Arial" charset="0"/>
          <a:cs typeface="Arial" charset="0"/>
        </a:defRPr>
      </a:lvl3pPr>
      <a:lvl4pPr algn="l" rtl="1" eaLnBrk="1" fontAlgn="base" hangingPunct="1">
        <a:spcBef>
          <a:spcPct val="0"/>
        </a:spcBef>
        <a:spcAft>
          <a:spcPct val="0"/>
        </a:spcAft>
        <a:defRPr sz="4000">
          <a:solidFill>
            <a:schemeClr val="tx2"/>
          </a:solidFill>
          <a:latin typeface="Arial" charset="0"/>
          <a:cs typeface="Arial" charset="0"/>
        </a:defRPr>
      </a:lvl4pPr>
      <a:lvl5pPr algn="l" rtl="1" eaLnBrk="1" fontAlgn="base" hangingPunct="1">
        <a:spcBef>
          <a:spcPct val="0"/>
        </a:spcBef>
        <a:spcAft>
          <a:spcPct val="0"/>
        </a:spcAft>
        <a:defRPr sz="4000">
          <a:solidFill>
            <a:schemeClr val="tx2"/>
          </a:solidFill>
          <a:latin typeface="Arial" charset="0"/>
          <a:cs typeface="Arial" charset="0"/>
        </a:defRPr>
      </a:lvl5pPr>
      <a:lvl6pPr marL="457200" algn="l" rtl="1" eaLnBrk="1" fontAlgn="base" hangingPunct="1">
        <a:spcBef>
          <a:spcPct val="0"/>
        </a:spcBef>
        <a:spcAft>
          <a:spcPct val="0"/>
        </a:spcAft>
        <a:defRPr sz="4000">
          <a:solidFill>
            <a:schemeClr val="tx2"/>
          </a:solidFill>
          <a:latin typeface="Arial" charset="0"/>
          <a:cs typeface="Arial" charset="0"/>
        </a:defRPr>
      </a:lvl6pPr>
      <a:lvl7pPr marL="914400" algn="l" rtl="1" eaLnBrk="1" fontAlgn="base" hangingPunct="1">
        <a:spcBef>
          <a:spcPct val="0"/>
        </a:spcBef>
        <a:spcAft>
          <a:spcPct val="0"/>
        </a:spcAft>
        <a:defRPr sz="4000">
          <a:solidFill>
            <a:schemeClr val="tx2"/>
          </a:solidFill>
          <a:latin typeface="Arial" charset="0"/>
          <a:cs typeface="Arial" charset="0"/>
        </a:defRPr>
      </a:lvl7pPr>
      <a:lvl8pPr marL="1371600" algn="l" rtl="1" eaLnBrk="1" fontAlgn="base" hangingPunct="1">
        <a:spcBef>
          <a:spcPct val="0"/>
        </a:spcBef>
        <a:spcAft>
          <a:spcPct val="0"/>
        </a:spcAft>
        <a:defRPr sz="4000">
          <a:solidFill>
            <a:schemeClr val="tx2"/>
          </a:solidFill>
          <a:latin typeface="Arial" charset="0"/>
          <a:cs typeface="Arial" charset="0"/>
        </a:defRPr>
      </a:lvl8pPr>
      <a:lvl9pPr marL="1828800" algn="l" rtl="1" eaLnBrk="1" fontAlgn="base" hangingPunct="1">
        <a:spcBef>
          <a:spcPct val="0"/>
        </a:spcBef>
        <a:spcAft>
          <a:spcPct val="0"/>
        </a:spcAft>
        <a:defRPr sz="4000">
          <a:solidFill>
            <a:schemeClr val="tx2"/>
          </a:solidFill>
          <a:latin typeface="Arial" charset="0"/>
          <a:cs typeface="Arial" charset="0"/>
        </a:defRPr>
      </a:lvl9pPr>
    </p:titleStyle>
    <p:bodyStyle>
      <a:lvl1pPr marL="182563" indent="-182563" algn="r" rtl="1" eaLnBrk="1" fontAlgn="base" hangingPunct="1">
        <a:spcBef>
          <a:spcPct val="20000"/>
        </a:spcBef>
        <a:spcAft>
          <a:spcPct val="0"/>
        </a:spcAft>
        <a:buClr>
          <a:schemeClr val="accent1"/>
        </a:buClr>
        <a:buSzPct val="85000"/>
        <a:buFont typeface="Arial" charset="0"/>
        <a:buChar char="•"/>
        <a:defRPr sz="2400" kern="1200">
          <a:solidFill>
            <a:schemeClr val="tx1"/>
          </a:solidFill>
          <a:latin typeface="+mn-lt"/>
          <a:ea typeface="+mn-ea"/>
          <a:cs typeface="+mn-cs"/>
        </a:defRPr>
      </a:lvl1pPr>
      <a:lvl2pPr marL="457200" indent="-182563" algn="r" rtl="1" eaLnBrk="1" fontAlgn="base" hangingPunct="1">
        <a:spcBef>
          <a:spcPct val="20000"/>
        </a:spcBef>
        <a:spcAft>
          <a:spcPct val="0"/>
        </a:spcAft>
        <a:buClr>
          <a:schemeClr val="accent1"/>
        </a:buClr>
        <a:buSzPct val="85000"/>
        <a:buFont typeface="Arial" charset="0"/>
        <a:buChar char="•"/>
        <a:defRPr sz="2000" kern="1200">
          <a:solidFill>
            <a:schemeClr val="tx1"/>
          </a:solidFill>
          <a:latin typeface="+mn-lt"/>
          <a:ea typeface="+mn-ea"/>
          <a:cs typeface="+mn-cs"/>
        </a:defRPr>
      </a:lvl2pPr>
      <a:lvl3pPr marL="730250" indent="-182563" algn="r" rtl="1" eaLnBrk="1" fontAlgn="base" hangingPunct="1">
        <a:spcBef>
          <a:spcPct val="20000"/>
        </a:spcBef>
        <a:spcAft>
          <a:spcPct val="0"/>
        </a:spcAft>
        <a:buClr>
          <a:schemeClr val="accent1"/>
        </a:buClr>
        <a:buSzPct val="90000"/>
        <a:buFont typeface="Arial" charset="0"/>
        <a:buChar char="•"/>
        <a:defRPr kern="1200">
          <a:solidFill>
            <a:schemeClr val="tx1"/>
          </a:solidFill>
          <a:latin typeface="+mn-lt"/>
          <a:ea typeface="+mn-ea"/>
          <a:cs typeface="+mn-cs"/>
        </a:defRPr>
      </a:lvl3pPr>
      <a:lvl4pPr marL="1004888" indent="-182563" algn="r" rtl="1" eaLnBrk="1" fontAlgn="base" hangingPunct="1">
        <a:spcBef>
          <a:spcPct val="20000"/>
        </a:spcBef>
        <a:spcAft>
          <a:spcPct val="0"/>
        </a:spcAft>
        <a:buClr>
          <a:schemeClr val="accent1"/>
        </a:buClr>
        <a:buFont typeface="Arial" charset="0"/>
        <a:buChar char="•"/>
        <a:defRPr sz="1600" kern="1200">
          <a:solidFill>
            <a:schemeClr val="tx1"/>
          </a:solidFill>
          <a:latin typeface="+mn-lt"/>
          <a:ea typeface="+mn-ea"/>
          <a:cs typeface="+mn-cs"/>
        </a:defRPr>
      </a:lvl4pPr>
      <a:lvl5pPr marL="1187450" indent="-136525" algn="r" rtl="1" eaLnBrk="1" fontAlgn="base" hangingPunct="1">
        <a:spcBef>
          <a:spcPct val="20000"/>
        </a:spcBef>
        <a:spcAft>
          <a:spcPct val="0"/>
        </a:spcAft>
        <a:buClr>
          <a:schemeClr val="accent1"/>
        </a:buClr>
        <a:buSzPct val="100000"/>
        <a:buFont typeface="Arial" charset="0"/>
        <a:buChar char="•"/>
        <a:defRPr sz="1400" kern="1200">
          <a:solidFill>
            <a:schemeClr val="tx1"/>
          </a:solidFill>
          <a:latin typeface="+mn-lt"/>
          <a:ea typeface="+mn-ea"/>
          <a:cs typeface="+mn-cs"/>
        </a:defRPr>
      </a:lvl5pPr>
      <a:lvl6pPr marL="1371600" indent="-182880" algn="r" defTabSz="914400" rtl="1"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6pPr>
      <a:lvl7pPr marL="1554480" indent="-182880" algn="r" defTabSz="914400" rtl="1"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7pPr>
      <a:lvl8pPr marL="1737360" indent="-182880" algn="r" defTabSz="914400" rtl="1"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8pPr>
      <a:lvl9pPr marL="1920240" indent="-182880" algn="r" defTabSz="914400" rtl="1"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9pPr>
    </p:bodyStyle>
    <p:otherStyle>
      <a:defPPr>
        <a:defRPr lang="en-US"/>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0"/>
            <a:ext cx="8229600" cy="1600200"/>
          </a:xfrm>
          <a:prstGeom prst="rect">
            <a:avLst/>
          </a:prstGeom>
        </p:spPr>
        <p:txBody>
          <a:bodyPr vert="horz" lIns="91440" tIns="45720" rIns="91440" bIns="45720" rtlCol="0" anchor="b">
            <a:noAutofit/>
          </a:bodyPr>
          <a:lstStyle/>
          <a:p>
            <a:r>
              <a:rPr lang="en-US" smtClean="0"/>
              <a:t>Click to edit Master title style</a:t>
            </a:r>
            <a:endParaRPr lang="en-US" dirty="0"/>
          </a:p>
        </p:txBody>
      </p:sp>
      <p:sp>
        <p:nvSpPr>
          <p:cNvPr id="3075" name="Text Placeholder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 name="Date Placeholder 3"/>
          <p:cNvSpPr>
            <a:spLocks noGrp="1"/>
          </p:cNvSpPr>
          <p:nvPr>
            <p:ph type="dt" sz="half" idx="2"/>
          </p:nvPr>
        </p:nvSpPr>
        <p:spPr>
          <a:xfrm>
            <a:off x="6362700" y="6356350"/>
            <a:ext cx="2085975" cy="365125"/>
          </a:xfrm>
          <a:prstGeom prst="rect">
            <a:avLst/>
          </a:prstGeom>
        </p:spPr>
        <p:txBody>
          <a:bodyPr vert="horz" lIns="91440" tIns="45720" rIns="45720" bIns="45720" rtlCol="0" anchor="ctr"/>
          <a:lstStyle>
            <a:lvl1pPr algn="r" rtl="1">
              <a:defRPr sz="1200">
                <a:solidFill>
                  <a:schemeClr val="tx1">
                    <a:lumMod val="65000"/>
                    <a:lumOff val="35000"/>
                  </a:schemeClr>
                </a:solidFill>
                <a:latin typeface="Century Gothic" pitchFamily="34" charset="0"/>
              </a:defRPr>
            </a:lvl1pPr>
          </a:lstStyle>
          <a:p>
            <a:pPr>
              <a:defRPr/>
            </a:pPr>
            <a:fld id="{F28201C1-7D22-4E35-81EA-C6C69A998A4B}" type="datetimeFigureOut">
              <a:rPr lang="fa-IR"/>
              <a:pPr>
                <a:defRPr/>
              </a:pPr>
              <a:t>04/21/1440</a:t>
            </a:fld>
            <a:endParaRPr lang="fa-IR"/>
          </a:p>
        </p:txBody>
      </p:sp>
      <p:sp>
        <p:nvSpPr>
          <p:cNvPr id="5" name="Footer Placeholder 4"/>
          <p:cNvSpPr>
            <a:spLocks noGrp="1"/>
          </p:cNvSpPr>
          <p:nvPr>
            <p:ph type="ftr" sz="quarter" idx="3"/>
          </p:nvPr>
        </p:nvSpPr>
        <p:spPr>
          <a:xfrm>
            <a:off x="658813" y="6356350"/>
            <a:ext cx="2847975" cy="365125"/>
          </a:xfrm>
          <a:prstGeom prst="rect">
            <a:avLst/>
          </a:prstGeom>
        </p:spPr>
        <p:txBody>
          <a:bodyPr vert="horz" lIns="45720" tIns="45720" rIns="91440" bIns="45720" rtlCol="0" anchor="ctr"/>
          <a:lstStyle>
            <a:lvl1pPr algn="l" rtl="1">
              <a:defRPr sz="1200">
                <a:solidFill>
                  <a:schemeClr val="tx1">
                    <a:lumMod val="65000"/>
                    <a:lumOff val="35000"/>
                  </a:schemeClr>
                </a:solidFill>
                <a:latin typeface="Century Gothic" pitchFamily="34" charset="0"/>
              </a:defRPr>
            </a:lvl1pPr>
          </a:lstStyle>
          <a:p>
            <a:pPr>
              <a:defRPr/>
            </a:pPr>
            <a:endParaRPr lang="fa-IR"/>
          </a:p>
        </p:txBody>
      </p:sp>
      <p:sp>
        <p:nvSpPr>
          <p:cNvPr id="6" name="Slide Number Placeholder 5"/>
          <p:cNvSpPr>
            <a:spLocks noGrp="1"/>
          </p:cNvSpPr>
          <p:nvPr>
            <p:ph type="sldNum" sz="quarter" idx="4"/>
          </p:nvPr>
        </p:nvSpPr>
        <p:spPr>
          <a:xfrm>
            <a:off x="8543925" y="6356350"/>
            <a:ext cx="561975" cy="365125"/>
          </a:xfrm>
          <a:prstGeom prst="rect">
            <a:avLst/>
          </a:prstGeom>
        </p:spPr>
        <p:txBody>
          <a:bodyPr vert="horz" lIns="27432" tIns="45720" rIns="45720" bIns="45720" rtlCol="0" anchor="ctr"/>
          <a:lstStyle>
            <a:lvl1pPr algn="l" rtl="1">
              <a:defRPr sz="1200">
                <a:solidFill>
                  <a:schemeClr val="tx1">
                    <a:lumMod val="65000"/>
                    <a:lumOff val="35000"/>
                  </a:schemeClr>
                </a:solidFill>
                <a:latin typeface="Century Gothic" pitchFamily="34" charset="0"/>
              </a:defRPr>
            </a:lvl1pPr>
          </a:lstStyle>
          <a:p>
            <a:pPr>
              <a:defRPr/>
            </a:pPr>
            <a:fld id="{ED838C8E-9EFA-4392-9AD7-469794BE9B23}" type="slidenum">
              <a:rPr lang="fa-IR"/>
              <a:pPr>
                <a:defRPr/>
              </a:pPr>
              <a:t>‹#›</a:t>
            </a:fld>
            <a:endParaRPr lang="fa-IR"/>
          </a:p>
        </p:txBody>
      </p:sp>
      <p:sp>
        <p:nvSpPr>
          <p:cNvPr id="7" name="Oval 6"/>
          <p:cNvSpPr/>
          <p:nvPr/>
        </p:nvSpPr>
        <p:spPr>
          <a:xfrm>
            <a:off x="8458200" y="6499225"/>
            <a:ext cx="84138" cy="84138"/>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8" name="Oval 7"/>
          <p:cNvSpPr/>
          <p:nvPr/>
        </p:nvSpPr>
        <p:spPr>
          <a:xfrm>
            <a:off x="569913" y="6499225"/>
            <a:ext cx="84137" cy="84138"/>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1">
              <a:defRPr/>
            </a:pPr>
            <a:endParaRPr lang="en-US"/>
          </a:p>
        </p:txBody>
      </p:sp>
    </p:spTree>
  </p:cSld>
  <p:clrMap bg1="lt1" tx1="dk1" bg2="lt2" tx2="dk2" accent1="accent1" accent2="accent2" accent3="accent3" accent4="accent4" accent5="accent5" accent6="accent6" hlink="hlink" folHlink="folHlink"/>
  <p:sldLayoutIdLst>
    <p:sldLayoutId id="2147483746" r:id="rId1"/>
    <p:sldLayoutId id="2147483747" r:id="rId2"/>
    <p:sldLayoutId id="2147483748" r:id="rId3"/>
    <p:sldLayoutId id="2147483749" r:id="rId4"/>
    <p:sldLayoutId id="2147483750" r:id="rId5"/>
    <p:sldLayoutId id="2147483751" r:id="rId6"/>
    <p:sldLayoutId id="2147483752" r:id="rId7"/>
    <p:sldLayoutId id="2147483753" r:id="rId8"/>
    <p:sldLayoutId id="2147483754" r:id="rId9"/>
    <p:sldLayoutId id="2147483755" r:id="rId10"/>
    <p:sldLayoutId id="2147483756" r:id="rId11"/>
  </p:sldLayoutIdLst>
  <p:txStyles>
    <p:titleStyle>
      <a:lvl1pPr algn="ctr" rtl="1" eaLnBrk="1" fontAlgn="base" hangingPunct="1">
        <a:lnSpc>
          <a:spcPts val="5800"/>
        </a:lnSpc>
        <a:spcBef>
          <a:spcPct val="0"/>
        </a:spcBef>
        <a:spcAft>
          <a:spcPct val="0"/>
        </a:spcAft>
        <a:defRPr sz="5400" kern="1200">
          <a:solidFill>
            <a:schemeClr val="tx2"/>
          </a:solidFill>
          <a:effectLst>
            <a:outerShdw blurRad="63500" dist="38100" dir="5400000" algn="t" rotWithShape="0">
              <a:prstClr val="black">
                <a:alpha val="25000"/>
              </a:prstClr>
            </a:outerShdw>
          </a:effectLst>
          <a:latin typeface="+mn-lt"/>
          <a:ea typeface="+mj-ea"/>
          <a:cs typeface="+mj-cs"/>
        </a:defRPr>
      </a:lvl1pPr>
      <a:lvl2pPr algn="ctr" rtl="1" eaLnBrk="1" fontAlgn="base" hangingPunct="1">
        <a:lnSpc>
          <a:spcPts val="5800"/>
        </a:lnSpc>
        <a:spcBef>
          <a:spcPct val="0"/>
        </a:spcBef>
        <a:spcAft>
          <a:spcPct val="0"/>
        </a:spcAft>
        <a:defRPr sz="5400">
          <a:solidFill>
            <a:schemeClr val="tx2"/>
          </a:solidFill>
          <a:latin typeface="Palatino Linotype" pitchFamily="18" charset="0"/>
          <a:cs typeface="Tahoma" pitchFamily="34" charset="0"/>
        </a:defRPr>
      </a:lvl2pPr>
      <a:lvl3pPr algn="ctr" rtl="1" eaLnBrk="1" fontAlgn="base" hangingPunct="1">
        <a:lnSpc>
          <a:spcPts val="5800"/>
        </a:lnSpc>
        <a:spcBef>
          <a:spcPct val="0"/>
        </a:spcBef>
        <a:spcAft>
          <a:spcPct val="0"/>
        </a:spcAft>
        <a:defRPr sz="5400">
          <a:solidFill>
            <a:schemeClr val="tx2"/>
          </a:solidFill>
          <a:latin typeface="Palatino Linotype" pitchFamily="18" charset="0"/>
          <a:cs typeface="Tahoma" pitchFamily="34" charset="0"/>
        </a:defRPr>
      </a:lvl3pPr>
      <a:lvl4pPr algn="ctr" rtl="1" eaLnBrk="1" fontAlgn="base" hangingPunct="1">
        <a:lnSpc>
          <a:spcPts val="5800"/>
        </a:lnSpc>
        <a:spcBef>
          <a:spcPct val="0"/>
        </a:spcBef>
        <a:spcAft>
          <a:spcPct val="0"/>
        </a:spcAft>
        <a:defRPr sz="5400">
          <a:solidFill>
            <a:schemeClr val="tx2"/>
          </a:solidFill>
          <a:latin typeface="Palatino Linotype" pitchFamily="18" charset="0"/>
          <a:cs typeface="Tahoma" pitchFamily="34" charset="0"/>
        </a:defRPr>
      </a:lvl4pPr>
      <a:lvl5pPr algn="ctr" rtl="1" eaLnBrk="1" fontAlgn="base" hangingPunct="1">
        <a:lnSpc>
          <a:spcPts val="5800"/>
        </a:lnSpc>
        <a:spcBef>
          <a:spcPct val="0"/>
        </a:spcBef>
        <a:spcAft>
          <a:spcPct val="0"/>
        </a:spcAft>
        <a:defRPr sz="5400">
          <a:solidFill>
            <a:schemeClr val="tx2"/>
          </a:solidFill>
          <a:latin typeface="Palatino Linotype" pitchFamily="18" charset="0"/>
          <a:cs typeface="Tahoma" pitchFamily="34" charset="0"/>
        </a:defRPr>
      </a:lvl5pPr>
      <a:lvl6pPr marL="457200" algn="ctr" rtl="1" eaLnBrk="1" fontAlgn="base" hangingPunct="1">
        <a:lnSpc>
          <a:spcPts val="5800"/>
        </a:lnSpc>
        <a:spcBef>
          <a:spcPct val="0"/>
        </a:spcBef>
        <a:spcAft>
          <a:spcPct val="0"/>
        </a:spcAft>
        <a:defRPr sz="5400">
          <a:solidFill>
            <a:schemeClr val="tx2"/>
          </a:solidFill>
          <a:latin typeface="Palatino Linotype" pitchFamily="18" charset="0"/>
          <a:cs typeface="Tahoma" pitchFamily="34" charset="0"/>
        </a:defRPr>
      </a:lvl6pPr>
      <a:lvl7pPr marL="914400" algn="ctr" rtl="1" eaLnBrk="1" fontAlgn="base" hangingPunct="1">
        <a:lnSpc>
          <a:spcPts val="5800"/>
        </a:lnSpc>
        <a:spcBef>
          <a:spcPct val="0"/>
        </a:spcBef>
        <a:spcAft>
          <a:spcPct val="0"/>
        </a:spcAft>
        <a:defRPr sz="5400">
          <a:solidFill>
            <a:schemeClr val="tx2"/>
          </a:solidFill>
          <a:latin typeface="Palatino Linotype" pitchFamily="18" charset="0"/>
          <a:cs typeface="Tahoma" pitchFamily="34" charset="0"/>
        </a:defRPr>
      </a:lvl7pPr>
      <a:lvl8pPr marL="1371600" algn="ctr" rtl="1" eaLnBrk="1" fontAlgn="base" hangingPunct="1">
        <a:lnSpc>
          <a:spcPts val="5800"/>
        </a:lnSpc>
        <a:spcBef>
          <a:spcPct val="0"/>
        </a:spcBef>
        <a:spcAft>
          <a:spcPct val="0"/>
        </a:spcAft>
        <a:defRPr sz="5400">
          <a:solidFill>
            <a:schemeClr val="tx2"/>
          </a:solidFill>
          <a:latin typeface="Palatino Linotype" pitchFamily="18" charset="0"/>
          <a:cs typeface="Tahoma" pitchFamily="34" charset="0"/>
        </a:defRPr>
      </a:lvl8pPr>
      <a:lvl9pPr marL="1828800" algn="ctr" rtl="1" eaLnBrk="1" fontAlgn="base" hangingPunct="1">
        <a:lnSpc>
          <a:spcPts val="5800"/>
        </a:lnSpc>
        <a:spcBef>
          <a:spcPct val="0"/>
        </a:spcBef>
        <a:spcAft>
          <a:spcPct val="0"/>
        </a:spcAft>
        <a:defRPr sz="5400">
          <a:solidFill>
            <a:schemeClr val="tx2"/>
          </a:solidFill>
          <a:latin typeface="Palatino Linotype" pitchFamily="18" charset="0"/>
          <a:cs typeface="Tahoma" pitchFamily="34" charset="0"/>
        </a:defRPr>
      </a:lvl9pPr>
    </p:titleStyle>
    <p:bodyStyle>
      <a:lvl1pPr marL="342900" indent="-342900" algn="r" rtl="1" eaLnBrk="1" fontAlgn="base" hangingPunct="1">
        <a:spcBef>
          <a:spcPct val="20000"/>
        </a:spcBef>
        <a:spcAft>
          <a:spcPct val="0"/>
        </a:spcAft>
        <a:buFont typeface="Arial" charset="0"/>
        <a:buChar char="•"/>
        <a:defRPr sz="2400" kern="1200">
          <a:solidFill>
            <a:srgbClr val="7F7F7F"/>
          </a:solidFill>
          <a:latin typeface="+mj-lt"/>
          <a:ea typeface="+mn-ea"/>
          <a:cs typeface="+mn-cs"/>
        </a:defRPr>
      </a:lvl1pPr>
      <a:lvl2pPr marL="742950" indent="-285750" algn="r" rtl="1" eaLnBrk="1" fontAlgn="base" hangingPunct="1">
        <a:spcBef>
          <a:spcPct val="20000"/>
        </a:spcBef>
        <a:spcAft>
          <a:spcPct val="0"/>
        </a:spcAft>
        <a:buFont typeface="Courier New" pitchFamily="49" charset="0"/>
        <a:buChar char="o"/>
        <a:defRPr sz="1600" kern="1200">
          <a:solidFill>
            <a:srgbClr val="7F7F7F"/>
          </a:solidFill>
          <a:latin typeface="+mj-lt"/>
          <a:ea typeface="+mn-ea"/>
          <a:cs typeface="+mn-cs"/>
        </a:defRPr>
      </a:lvl2pPr>
      <a:lvl3pPr marL="1143000" indent="-228600" algn="r" rtl="1" eaLnBrk="1" fontAlgn="base" hangingPunct="1">
        <a:spcBef>
          <a:spcPct val="20000"/>
        </a:spcBef>
        <a:spcAft>
          <a:spcPct val="0"/>
        </a:spcAft>
        <a:buFont typeface="Arial" charset="0"/>
        <a:buChar char="•"/>
        <a:defRPr sz="1600" kern="1200">
          <a:solidFill>
            <a:srgbClr val="7F7F7F"/>
          </a:solidFill>
          <a:latin typeface="+mj-lt"/>
          <a:ea typeface="+mn-ea"/>
          <a:cs typeface="+mn-cs"/>
        </a:defRPr>
      </a:lvl3pPr>
      <a:lvl4pPr marL="1600200" indent="-228600" algn="r" rtl="1" eaLnBrk="1" fontAlgn="base" hangingPunct="1">
        <a:spcBef>
          <a:spcPct val="20000"/>
        </a:spcBef>
        <a:spcAft>
          <a:spcPct val="0"/>
        </a:spcAft>
        <a:buFont typeface="Courier New" pitchFamily="49" charset="0"/>
        <a:buChar char="o"/>
        <a:defRPr sz="1600" kern="1200">
          <a:solidFill>
            <a:srgbClr val="7F7F7F"/>
          </a:solidFill>
          <a:latin typeface="+mj-lt"/>
          <a:ea typeface="+mn-ea"/>
          <a:cs typeface="+mn-cs"/>
        </a:defRPr>
      </a:lvl4pPr>
      <a:lvl5pPr marL="2057400" indent="-228600" algn="r" rtl="1" eaLnBrk="1" fontAlgn="base" hangingPunct="1">
        <a:spcBef>
          <a:spcPct val="20000"/>
        </a:spcBef>
        <a:spcAft>
          <a:spcPct val="0"/>
        </a:spcAft>
        <a:buFont typeface="Arial" charset="0"/>
        <a:buChar char="•"/>
        <a:defRPr sz="1600" kern="1200">
          <a:solidFill>
            <a:srgbClr val="7F7F7F"/>
          </a:solidFill>
          <a:latin typeface="+mj-lt"/>
          <a:ea typeface="+mn-ea"/>
          <a:cs typeface="+mn-cs"/>
        </a:defRPr>
      </a:lvl5pPr>
      <a:lvl6pPr marL="2514600" indent="-228600" algn="r" defTabSz="914400" rtl="1"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6pPr>
      <a:lvl7pPr marL="2971800" indent="-228600" algn="r" defTabSz="914400" rtl="1"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7pPr>
      <a:lvl8pPr marL="3429000" indent="-228600" algn="r" defTabSz="914400" rtl="1"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8pPr>
      <a:lvl9pPr marL="3886200" indent="-228600" algn="r" defTabSz="914400" rtl="1"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9pPr>
    </p:bodyStyle>
    <p:otherStyle>
      <a:defPPr>
        <a:defRPr lang="en-US"/>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bwMode="ltGray">
      <p:bgPr>
        <a:blipFill dpi="0" rotWithShape="1">
          <a:blip r:embed="rId15">
            <a:lum/>
          </a:blip>
          <a:srcRect/>
          <a:stretch>
            <a:fillRect/>
          </a:stretch>
        </a:blipFill>
        <a:effectLst/>
      </p:bgPr>
    </p:bg>
    <p:spTree>
      <p:nvGrpSpPr>
        <p:cNvPr id="1" name=""/>
        <p:cNvGrpSpPr/>
        <p:nvPr/>
      </p:nvGrpSpPr>
      <p:grpSpPr>
        <a:xfrm>
          <a:off x="0" y="0"/>
          <a:ext cx="0" cy="0"/>
          <a:chOff x="0" y="0"/>
          <a:chExt cx="0" cy="0"/>
        </a:xfrm>
      </p:grpSpPr>
      <p:graphicFrame>
        <p:nvGraphicFramePr>
          <p:cNvPr id="1129" name="Object 105"/>
          <p:cNvGraphicFramePr>
            <a:graphicFrameLocks noChangeAspect="1"/>
          </p:cNvGraphicFramePr>
          <p:nvPr/>
        </p:nvGraphicFramePr>
        <p:xfrm>
          <a:off x="0" y="0"/>
          <a:ext cx="9144000" cy="381000"/>
        </p:xfrm>
        <a:graphic>
          <a:graphicData uri="http://schemas.openxmlformats.org/presentationml/2006/ole">
            <mc:AlternateContent xmlns:mc="http://schemas.openxmlformats.org/markup-compatibility/2006">
              <mc:Choice xmlns:v="urn:schemas-microsoft-com:vml" Requires="v">
                <p:oleObj spid="_x0000_s1335" name="Image" r:id="rId16" imgW="11034921" imgH="1130159" progId="Photoshop.Image.7">
                  <p:embed/>
                </p:oleObj>
              </mc:Choice>
              <mc:Fallback>
                <p:oleObj name="Image" r:id="rId16" imgW="11034921" imgH="1130159" progId="Photoshop.Image.7">
                  <p:embed/>
                  <p:pic>
                    <p:nvPicPr>
                      <p:cNvPr id="0" name=""/>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0" y="0"/>
                        <a:ext cx="9144000" cy="381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1123" name="Freeform 99"/>
          <p:cNvSpPr>
            <a:spLocks/>
          </p:cNvSpPr>
          <p:nvPr/>
        </p:nvSpPr>
        <p:spPr bwMode="gray">
          <a:xfrm>
            <a:off x="-1588" y="6413500"/>
            <a:ext cx="4205288" cy="444500"/>
          </a:xfrm>
          <a:custGeom>
            <a:avLst/>
            <a:gdLst>
              <a:gd name="T0" fmla="*/ 2649 w 2649"/>
              <a:gd name="T1" fmla="*/ 280 h 280"/>
              <a:gd name="T2" fmla="*/ 1337 w 2649"/>
              <a:gd name="T3" fmla="*/ 184 h 280"/>
              <a:gd name="T4" fmla="*/ 1 w 2649"/>
              <a:gd name="T5" fmla="*/ 0 h 280"/>
              <a:gd name="T6" fmla="*/ 0 w 2649"/>
              <a:gd name="T7" fmla="*/ 279 h 280"/>
              <a:gd name="T8" fmla="*/ 2649 w 2649"/>
              <a:gd name="T9" fmla="*/ 280 h 280"/>
            </a:gdLst>
            <a:ahLst/>
            <a:cxnLst>
              <a:cxn ang="0">
                <a:pos x="T0" y="T1"/>
              </a:cxn>
              <a:cxn ang="0">
                <a:pos x="T2" y="T3"/>
              </a:cxn>
              <a:cxn ang="0">
                <a:pos x="T4" y="T5"/>
              </a:cxn>
              <a:cxn ang="0">
                <a:pos x="T6" y="T7"/>
              </a:cxn>
              <a:cxn ang="0">
                <a:pos x="T8" y="T9"/>
              </a:cxn>
            </a:cxnLst>
            <a:rect l="0" t="0" r="r" b="b"/>
            <a:pathLst>
              <a:path w="2649" h="280">
                <a:moveTo>
                  <a:pt x="2649" y="280"/>
                </a:moveTo>
                <a:cubicBezTo>
                  <a:pt x="2211" y="248"/>
                  <a:pt x="2061" y="246"/>
                  <a:pt x="1337" y="184"/>
                </a:cubicBezTo>
                <a:cubicBezTo>
                  <a:pt x="610" y="123"/>
                  <a:pt x="9" y="0"/>
                  <a:pt x="1" y="0"/>
                </a:cubicBezTo>
                <a:lnTo>
                  <a:pt x="0" y="279"/>
                </a:lnTo>
                <a:lnTo>
                  <a:pt x="2649" y="280"/>
                </a:lnTo>
                <a:close/>
              </a:path>
            </a:pathLst>
          </a:custGeom>
          <a:gradFill rotWithShape="1">
            <a:gsLst>
              <a:gs pos="0">
                <a:schemeClr val="accent1"/>
              </a:gs>
              <a:gs pos="100000">
                <a:schemeClr val="folHlink"/>
              </a:gs>
            </a:gsLst>
            <a:lin ang="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124" name="Freeform 100"/>
          <p:cNvSpPr>
            <a:spLocks/>
          </p:cNvSpPr>
          <p:nvPr/>
        </p:nvSpPr>
        <p:spPr bwMode="gray">
          <a:xfrm>
            <a:off x="4932363" y="6337300"/>
            <a:ext cx="4211637" cy="520700"/>
          </a:xfrm>
          <a:custGeom>
            <a:avLst/>
            <a:gdLst>
              <a:gd name="T0" fmla="*/ 0 w 2653"/>
              <a:gd name="T1" fmla="*/ 328 h 328"/>
              <a:gd name="T2" fmla="*/ 1321 w 2653"/>
              <a:gd name="T3" fmla="*/ 224 h 328"/>
              <a:gd name="T4" fmla="*/ 2653 w 2653"/>
              <a:gd name="T5" fmla="*/ 0 h 328"/>
              <a:gd name="T6" fmla="*/ 2653 w 2653"/>
              <a:gd name="T7" fmla="*/ 328 h 328"/>
              <a:gd name="T8" fmla="*/ 0 w 2653"/>
              <a:gd name="T9" fmla="*/ 328 h 328"/>
            </a:gdLst>
            <a:ahLst/>
            <a:cxnLst>
              <a:cxn ang="0">
                <a:pos x="T0" y="T1"/>
              </a:cxn>
              <a:cxn ang="0">
                <a:pos x="T2" y="T3"/>
              </a:cxn>
              <a:cxn ang="0">
                <a:pos x="T4" y="T5"/>
              </a:cxn>
              <a:cxn ang="0">
                <a:pos x="T6" y="T7"/>
              </a:cxn>
              <a:cxn ang="0">
                <a:pos x="T8" y="T9"/>
              </a:cxn>
            </a:cxnLst>
            <a:rect l="0" t="0" r="r" b="b"/>
            <a:pathLst>
              <a:path w="2653" h="328">
                <a:moveTo>
                  <a:pt x="0" y="328"/>
                </a:moveTo>
                <a:cubicBezTo>
                  <a:pt x="428" y="297"/>
                  <a:pt x="612" y="285"/>
                  <a:pt x="1321" y="224"/>
                </a:cubicBezTo>
                <a:cubicBezTo>
                  <a:pt x="2031" y="163"/>
                  <a:pt x="2595" y="29"/>
                  <a:pt x="2653" y="0"/>
                </a:cubicBezTo>
                <a:lnTo>
                  <a:pt x="2653" y="328"/>
                </a:lnTo>
                <a:lnTo>
                  <a:pt x="0" y="328"/>
                </a:lnTo>
                <a:close/>
              </a:path>
            </a:pathLst>
          </a:custGeom>
          <a:gradFill rotWithShape="1">
            <a:gsLst>
              <a:gs pos="0">
                <a:schemeClr val="accent1"/>
              </a:gs>
              <a:gs pos="100000">
                <a:schemeClr val="folHlink"/>
              </a:gs>
            </a:gsLst>
            <a:lin ang="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126" name="Freeform 102"/>
          <p:cNvSpPr>
            <a:spLocks/>
          </p:cNvSpPr>
          <p:nvPr/>
        </p:nvSpPr>
        <p:spPr bwMode="gray">
          <a:xfrm>
            <a:off x="4978400" y="800100"/>
            <a:ext cx="4165600" cy="444500"/>
          </a:xfrm>
          <a:custGeom>
            <a:avLst/>
            <a:gdLst>
              <a:gd name="T0" fmla="*/ 0 w 2624"/>
              <a:gd name="T1" fmla="*/ 8 h 280"/>
              <a:gd name="T2" fmla="*/ 1288 w 2624"/>
              <a:gd name="T3" fmla="*/ 120 h 280"/>
              <a:gd name="T4" fmla="*/ 2624 w 2624"/>
              <a:gd name="T5" fmla="*/ 280 h 280"/>
              <a:gd name="T6" fmla="*/ 2624 w 2624"/>
              <a:gd name="T7" fmla="*/ 0 h 280"/>
              <a:gd name="T8" fmla="*/ 0 w 2624"/>
              <a:gd name="T9" fmla="*/ 8 h 280"/>
            </a:gdLst>
            <a:ahLst/>
            <a:cxnLst>
              <a:cxn ang="0">
                <a:pos x="T0" y="T1"/>
              </a:cxn>
              <a:cxn ang="0">
                <a:pos x="T2" y="T3"/>
              </a:cxn>
              <a:cxn ang="0">
                <a:pos x="T4" y="T5"/>
              </a:cxn>
              <a:cxn ang="0">
                <a:pos x="T6" y="T7"/>
              </a:cxn>
              <a:cxn ang="0">
                <a:pos x="T8" y="T9"/>
              </a:cxn>
            </a:cxnLst>
            <a:rect l="0" t="0" r="r" b="b"/>
            <a:pathLst>
              <a:path w="2624" h="280">
                <a:moveTo>
                  <a:pt x="0" y="8"/>
                </a:moveTo>
                <a:cubicBezTo>
                  <a:pt x="438" y="40"/>
                  <a:pt x="564" y="59"/>
                  <a:pt x="1288" y="120"/>
                </a:cubicBezTo>
                <a:cubicBezTo>
                  <a:pt x="2015" y="181"/>
                  <a:pt x="2616" y="280"/>
                  <a:pt x="2624" y="280"/>
                </a:cubicBezTo>
                <a:lnTo>
                  <a:pt x="2624" y="0"/>
                </a:lnTo>
                <a:lnTo>
                  <a:pt x="0" y="8"/>
                </a:lnTo>
                <a:close/>
              </a:path>
            </a:pathLst>
          </a:custGeom>
          <a:solidFill>
            <a:schemeClr val="bg2"/>
          </a:soli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127" name="Freeform 103"/>
          <p:cNvSpPr>
            <a:spLocks/>
          </p:cNvSpPr>
          <p:nvPr/>
        </p:nvSpPr>
        <p:spPr bwMode="invGray">
          <a:xfrm>
            <a:off x="0" y="0"/>
            <a:ext cx="9144000" cy="812800"/>
          </a:xfrm>
          <a:custGeom>
            <a:avLst/>
            <a:gdLst>
              <a:gd name="T0" fmla="*/ 0 w 5760"/>
              <a:gd name="T1" fmla="*/ 512 h 512"/>
              <a:gd name="T2" fmla="*/ 5760 w 5760"/>
              <a:gd name="T3" fmla="*/ 512 h 512"/>
              <a:gd name="T4" fmla="*/ 5760 w 5760"/>
              <a:gd name="T5" fmla="*/ 0 h 512"/>
              <a:gd name="T6" fmla="*/ 2804 w 5760"/>
              <a:gd name="T7" fmla="*/ 134 h 512"/>
              <a:gd name="T8" fmla="*/ 0 w 5760"/>
              <a:gd name="T9" fmla="*/ 9 h 512"/>
              <a:gd name="T10" fmla="*/ 0 w 5760"/>
              <a:gd name="T11" fmla="*/ 512 h 512"/>
            </a:gdLst>
            <a:ahLst/>
            <a:cxnLst>
              <a:cxn ang="0">
                <a:pos x="T0" y="T1"/>
              </a:cxn>
              <a:cxn ang="0">
                <a:pos x="T2" y="T3"/>
              </a:cxn>
              <a:cxn ang="0">
                <a:pos x="T4" y="T5"/>
              </a:cxn>
              <a:cxn ang="0">
                <a:pos x="T6" y="T7"/>
              </a:cxn>
              <a:cxn ang="0">
                <a:pos x="T8" y="T9"/>
              </a:cxn>
              <a:cxn ang="0">
                <a:pos x="T10" y="T11"/>
              </a:cxn>
            </a:cxnLst>
            <a:rect l="0" t="0" r="r" b="b"/>
            <a:pathLst>
              <a:path w="5760" h="512">
                <a:moveTo>
                  <a:pt x="0" y="512"/>
                </a:moveTo>
                <a:lnTo>
                  <a:pt x="5760" y="512"/>
                </a:lnTo>
                <a:lnTo>
                  <a:pt x="5760" y="0"/>
                </a:lnTo>
                <a:cubicBezTo>
                  <a:pt x="5554" y="37"/>
                  <a:pt x="3760" y="147"/>
                  <a:pt x="2804" y="134"/>
                </a:cubicBezTo>
                <a:cubicBezTo>
                  <a:pt x="1848" y="121"/>
                  <a:pt x="582" y="97"/>
                  <a:pt x="0" y="9"/>
                </a:cubicBezTo>
                <a:lnTo>
                  <a:pt x="0" y="512"/>
                </a:lnTo>
                <a:close/>
              </a:path>
            </a:pathLst>
          </a:custGeom>
          <a:gradFill rotWithShape="1">
            <a:gsLst>
              <a:gs pos="0">
                <a:schemeClr val="tx2"/>
              </a:gs>
              <a:gs pos="50000">
                <a:schemeClr val="tx2">
                  <a:gamma/>
                  <a:shade val="46275"/>
                  <a:invGamma/>
                </a:schemeClr>
              </a:gs>
              <a:gs pos="100000">
                <a:schemeClr val="tx2"/>
              </a:gs>
            </a:gsLst>
            <a:lin ang="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027" name="Rectangle 3"/>
          <p:cNvSpPr>
            <a:spLocks noGrp="1" noChangeArrowheads="1"/>
          </p:cNvSpPr>
          <p:nvPr>
            <p:ph type="body" idx="1"/>
          </p:nvPr>
        </p:nvSpPr>
        <p:spPr bwMode="auto">
          <a:xfrm>
            <a:off x="457200" y="1219200"/>
            <a:ext cx="8229600" cy="518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28" name="Rectangle 4"/>
          <p:cNvSpPr>
            <a:spLocks noGrp="1" noChangeArrowheads="1"/>
          </p:cNvSpPr>
          <p:nvPr>
            <p:ph type="dt" sz="half" idx="2"/>
          </p:nvPr>
        </p:nvSpPr>
        <p:spPr bwMode="white">
          <a:xfrm>
            <a:off x="457200" y="6562725"/>
            <a:ext cx="1828800" cy="228600"/>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000"/>
            </a:lvl1pPr>
          </a:lstStyle>
          <a:p>
            <a:pPr>
              <a:defRPr/>
            </a:pPr>
            <a:fld id="{885D6BD5-118F-420D-A58F-296BB058BAB7}" type="datetimeFigureOut">
              <a:rPr lang="fa-IR" smtClean="0"/>
              <a:pPr>
                <a:defRPr/>
              </a:pPr>
              <a:t>04/21/1440</a:t>
            </a:fld>
            <a:endParaRPr lang="fa-IR"/>
          </a:p>
        </p:txBody>
      </p:sp>
      <p:sp>
        <p:nvSpPr>
          <p:cNvPr id="1029" name="Rectangle 5"/>
          <p:cNvSpPr>
            <a:spLocks noGrp="1" noChangeArrowheads="1"/>
          </p:cNvSpPr>
          <p:nvPr>
            <p:ph type="ftr" sz="quarter" idx="3"/>
          </p:nvPr>
        </p:nvSpPr>
        <p:spPr bwMode="white">
          <a:xfrm>
            <a:off x="6934200" y="6591300"/>
            <a:ext cx="1905000" cy="228600"/>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000"/>
            </a:lvl1pPr>
          </a:lstStyle>
          <a:p>
            <a:pPr>
              <a:defRPr/>
            </a:pPr>
            <a:endParaRPr lang="fa-IR"/>
          </a:p>
        </p:txBody>
      </p:sp>
      <p:sp>
        <p:nvSpPr>
          <p:cNvPr id="1030" name="Rectangle 6"/>
          <p:cNvSpPr>
            <a:spLocks noGrp="1" noChangeArrowheads="1"/>
          </p:cNvSpPr>
          <p:nvPr>
            <p:ph type="sldNum" sz="quarter" idx="4"/>
          </p:nvPr>
        </p:nvSpPr>
        <p:spPr bwMode="gray">
          <a:xfrm>
            <a:off x="3756025" y="6551613"/>
            <a:ext cx="2133600" cy="228600"/>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000">
                <a:cs typeface="Arial" charset="0"/>
              </a:defRPr>
            </a:lvl1pPr>
          </a:lstStyle>
          <a:p>
            <a:pPr>
              <a:defRPr/>
            </a:pPr>
            <a:fld id="{DDF70FB4-8793-4473-9214-387AEAC4128E}" type="slidenum">
              <a:rPr lang="fa-IR" smtClean="0"/>
              <a:pPr>
                <a:defRPr/>
              </a:pPr>
              <a:t>‹#›</a:t>
            </a:fld>
            <a:endParaRPr lang="fa-IR"/>
          </a:p>
        </p:txBody>
      </p:sp>
      <p:sp>
        <p:nvSpPr>
          <p:cNvPr id="1026" name="Rectangle 2"/>
          <p:cNvSpPr>
            <a:spLocks noGrp="1" noChangeArrowheads="1"/>
          </p:cNvSpPr>
          <p:nvPr>
            <p:ph type="title"/>
          </p:nvPr>
        </p:nvSpPr>
        <p:spPr bwMode="auto">
          <a:xfrm>
            <a:off x="685800" y="228600"/>
            <a:ext cx="7848600" cy="5635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bg1"/>
                </a:solidFill>
                <a:miter lim="800000"/>
                <a:headEnd/>
                <a:tailEnd/>
              </a14:hiddenLine>
            </a:ext>
            <a:ext uri="{AF507438-7753-43E0-B8FC-AC1667EBCBE1}">
              <a14:hiddenEffects xmlns:a14="http://schemas.microsoft.com/office/drawing/2010/main">
                <a:effectLst>
                  <a:outerShdw dist="53882" dir="2700000" algn="ctr" rotWithShape="0">
                    <a:schemeClr val="bg2">
                      <a:alpha val="50000"/>
                    </a:schemeClr>
                  </a:outerShdw>
                </a:effectLst>
              </a14:hiddenEffects>
            </a:ext>
          </a:ex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128" name="Freeform 104"/>
          <p:cNvSpPr>
            <a:spLocks/>
          </p:cNvSpPr>
          <p:nvPr/>
        </p:nvSpPr>
        <p:spPr bwMode="gray">
          <a:xfrm flipH="1">
            <a:off x="0" y="793750"/>
            <a:ext cx="3635375" cy="444500"/>
          </a:xfrm>
          <a:custGeom>
            <a:avLst/>
            <a:gdLst>
              <a:gd name="T0" fmla="*/ 0 w 2096"/>
              <a:gd name="T1" fmla="*/ 16 h 280"/>
              <a:gd name="T2" fmla="*/ 1000 w 2096"/>
              <a:gd name="T3" fmla="*/ 104 h 280"/>
              <a:gd name="T4" fmla="*/ 2096 w 2096"/>
              <a:gd name="T5" fmla="*/ 280 h 280"/>
              <a:gd name="T6" fmla="*/ 2096 w 2096"/>
              <a:gd name="T7" fmla="*/ 0 h 280"/>
              <a:gd name="T8" fmla="*/ 0 w 2096"/>
              <a:gd name="T9" fmla="*/ 16 h 280"/>
            </a:gdLst>
            <a:ahLst/>
            <a:cxnLst>
              <a:cxn ang="0">
                <a:pos x="T0" y="T1"/>
              </a:cxn>
              <a:cxn ang="0">
                <a:pos x="T2" y="T3"/>
              </a:cxn>
              <a:cxn ang="0">
                <a:pos x="T4" y="T5"/>
              </a:cxn>
              <a:cxn ang="0">
                <a:pos x="T6" y="T7"/>
              </a:cxn>
              <a:cxn ang="0">
                <a:pos x="T8" y="T9"/>
              </a:cxn>
            </a:cxnLst>
            <a:rect l="0" t="0" r="r" b="b"/>
            <a:pathLst>
              <a:path w="2096" h="280">
                <a:moveTo>
                  <a:pt x="0" y="16"/>
                </a:moveTo>
                <a:cubicBezTo>
                  <a:pt x="352" y="48"/>
                  <a:pt x="418" y="43"/>
                  <a:pt x="1000" y="104"/>
                </a:cubicBezTo>
                <a:cubicBezTo>
                  <a:pt x="1584" y="165"/>
                  <a:pt x="2048" y="251"/>
                  <a:pt x="2096" y="280"/>
                </a:cubicBezTo>
                <a:lnTo>
                  <a:pt x="2096" y="0"/>
                </a:lnTo>
                <a:lnTo>
                  <a:pt x="0" y="16"/>
                </a:lnTo>
                <a:close/>
              </a:path>
            </a:pathLst>
          </a:custGeom>
          <a:solidFill>
            <a:schemeClr val="bg2"/>
          </a:soli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Tree>
  </p:cSld>
  <p:clrMap bg1="lt1" tx1="dk1" bg2="lt2" tx2="dk2" accent1="accent1" accent2="accent2" accent3="accent3" accent4="accent4" accent5="accent5" accent6="accent6" hlink="hlink" folHlink="folHlink"/>
  <p:sldLayoutIdLst>
    <p:sldLayoutId id="2147483758" r:id="rId1"/>
    <p:sldLayoutId id="2147483759" r:id="rId2"/>
    <p:sldLayoutId id="2147483760" r:id="rId3"/>
    <p:sldLayoutId id="2147483761" r:id="rId4"/>
    <p:sldLayoutId id="2147483762" r:id="rId5"/>
    <p:sldLayoutId id="2147483763" r:id="rId6"/>
    <p:sldLayoutId id="2147483764" r:id="rId7"/>
    <p:sldLayoutId id="2147483765" r:id="rId8"/>
    <p:sldLayoutId id="2147483766" r:id="rId9"/>
    <p:sldLayoutId id="2147483767" r:id="rId10"/>
    <p:sldLayoutId id="2147483768" r:id="rId11"/>
    <p:sldLayoutId id="2147483769" r:id="rId12"/>
  </p:sldLayoutIdLst>
  <p:timing>
    <p:tnLst>
      <p:par>
        <p:cTn id="1" dur="indefinite" restart="never" nodeType="tmRoot"/>
      </p:par>
    </p:tnLst>
  </p:timing>
  <p:txStyles>
    <p:titleStyle>
      <a:lvl1pPr algn="ctr" rtl="0" eaLnBrk="1" fontAlgn="base" hangingPunct="1">
        <a:spcBef>
          <a:spcPct val="0"/>
        </a:spcBef>
        <a:spcAft>
          <a:spcPct val="0"/>
        </a:spcAft>
        <a:defRPr sz="2800" b="1">
          <a:solidFill>
            <a:schemeClr val="bg1"/>
          </a:solidFill>
          <a:latin typeface="+mj-lt"/>
          <a:ea typeface="+mj-ea"/>
          <a:cs typeface="+mj-cs"/>
        </a:defRPr>
      </a:lvl1pPr>
      <a:lvl2pPr algn="ctr" rtl="0" eaLnBrk="1" fontAlgn="base" hangingPunct="1">
        <a:spcBef>
          <a:spcPct val="0"/>
        </a:spcBef>
        <a:spcAft>
          <a:spcPct val="0"/>
        </a:spcAft>
        <a:defRPr sz="2800" b="1">
          <a:solidFill>
            <a:schemeClr val="bg1"/>
          </a:solidFill>
          <a:latin typeface="Arial" charset="0"/>
        </a:defRPr>
      </a:lvl2pPr>
      <a:lvl3pPr algn="ctr" rtl="0" eaLnBrk="1" fontAlgn="base" hangingPunct="1">
        <a:spcBef>
          <a:spcPct val="0"/>
        </a:spcBef>
        <a:spcAft>
          <a:spcPct val="0"/>
        </a:spcAft>
        <a:defRPr sz="2800" b="1">
          <a:solidFill>
            <a:schemeClr val="bg1"/>
          </a:solidFill>
          <a:latin typeface="Arial" charset="0"/>
        </a:defRPr>
      </a:lvl3pPr>
      <a:lvl4pPr algn="ctr" rtl="0" eaLnBrk="1" fontAlgn="base" hangingPunct="1">
        <a:spcBef>
          <a:spcPct val="0"/>
        </a:spcBef>
        <a:spcAft>
          <a:spcPct val="0"/>
        </a:spcAft>
        <a:defRPr sz="2800" b="1">
          <a:solidFill>
            <a:schemeClr val="bg1"/>
          </a:solidFill>
          <a:latin typeface="Arial" charset="0"/>
        </a:defRPr>
      </a:lvl4pPr>
      <a:lvl5pPr algn="ctr" rtl="0" eaLnBrk="1" fontAlgn="base" hangingPunct="1">
        <a:spcBef>
          <a:spcPct val="0"/>
        </a:spcBef>
        <a:spcAft>
          <a:spcPct val="0"/>
        </a:spcAft>
        <a:defRPr sz="2800" b="1">
          <a:solidFill>
            <a:schemeClr val="bg1"/>
          </a:solidFill>
          <a:latin typeface="Arial" charset="0"/>
        </a:defRPr>
      </a:lvl5pPr>
      <a:lvl6pPr marL="457200" algn="ctr" rtl="0" eaLnBrk="1" fontAlgn="base" hangingPunct="1">
        <a:spcBef>
          <a:spcPct val="0"/>
        </a:spcBef>
        <a:spcAft>
          <a:spcPct val="0"/>
        </a:spcAft>
        <a:defRPr sz="2800" b="1">
          <a:solidFill>
            <a:schemeClr val="bg1"/>
          </a:solidFill>
          <a:latin typeface="Arial" charset="0"/>
        </a:defRPr>
      </a:lvl6pPr>
      <a:lvl7pPr marL="914400" algn="ctr" rtl="0" eaLnBrk="1" fontAlgn="base" hangingPunct="1">
        <a:spcBef>
          <a:spcPct val="0"/>
        </a:spcBef>
        <a:spcAft>
          <a:spcPct val="0"/>
        </a:spcAft>
        <a:defRPr sz="2800" b="1">
          <a:solidFill>
            <a:schemeClr val="bg1"/>
          </a:solidFill>
          <a:latin typeface="Arial" charset="0"/>
        </a:defRPr>
      </a:lvl7pPr>
      <a:lvl8pPr marL="1371600" algn="ctr" rtl="0" eaLnBrk="1" fontAlgn="base" hangingPunct="1">
        <a:spcBef>
          <a:spcPct val="0"/>
        </a:spcBef>
        <a:spcAft>
          <a:spcPct val="0"/>
        </a:spcAft>
        <a:defRPr sz="2800" b="1">
          <a:solidFill>
            <a:schemeClr val="bg1"/>
          </a:solidFill>
          <a:latin typeface="Arial" charset="0"/>
        </a:defRPr>
      </a:lvl8pPr>
      <a:lvl9pPr marL="1828800" algn="ctr" rtl="0" eaLnBrk="1" fontAlgn="base" hangingPunct="1">
        <a:spcBef>
          <a:spcPct val="0"/>
        </a:spcBef>
        <a:spcAft>
          <a:spcPct val="0"/>
        </a:spcAft>
        <a:defRPr sz="2800" b="1">
          <a:solidFill>
            <a:schemeClr val="bg1"/>
          </a:solidFill>
          <a:latin typeface="Arial" charset="0"/>
        </a:defRPr>
      </a:lvl9pPr>
    </p:titleStyle>
    <p:bodyStyle>
      <a:lvl1pPr marL="342900" indent="-342900" algn="l" rtl="0" eaLnBrk="1" fontAlgn="base" hangingPunct="1">
        <a:spcBef>
          <a:spcPct val="20000"/>
        </a:spcBef>
        <a:spcAft>
          <a:spcPct val="0"/>
        </a:spcAft>
        <a:buClr>
          <a:schemeClr val="tx2"/>
        </a:buClr>
        <a:buFont typeface="Wingdings" pitchFamily="2" charset="2"/>
        <a:buChar char="§"/>
        <a:defRPr sz="2800">
          <a:solidFill>
            <a:schemeClr val="tx1"/>
          </a:solidFill>
          <a:latin typeface="+mn-lt"/>
          <a:ea typeface="+mn-ea"/>
          <a:cs typeface="+mn-cs"/>
        </a:defRPr>
      </a:lvl1pPr>
      <a:lvl2pPr marL="742950" indent="-285750" algn="l" rtl="0" eaLnBrk="1" fontAlgn="base" hangingPunct="1">
        <a:spcBef>
          <a:spcPct val="20000"/>
        </a:spcBef>
        <a:spcAft>
          <a:spcPct val="0"/>
        </a:spcAft>
        <a:buClr>
          <a:schemeClr val="accent1"/>
        </a:buClr>
        <a:buFont typeface="Wingdings" pitchFamily="2" charset="2"/>
        <a:buChar char="§"/>
        <a:defRPr sz="2400">
          <a:solidFill>
            <a:schemeClr val="tx1"/>
          </a:solidFill>
          <a:latin typeface="+mn-lt"/>
        </a:defRPr>
      </a:lvl2pPr>
      <a:lvl3pPr marL="1143000" indent="-228600" algn="l" rtl="0" eaLnBrk="1" fontAlgn="base" hangingPunct="1">
        <a:spcBef>
          <a:spcPct val="20000"/>
        </a:spcBef>
        <a:spcAft>
          <a:spcPct val="0"/>
        </a:spcAft>
        <a:buClr>
          <a:schemeClr val="tx1"/>
        </a:buClr>
        <a:buChar char="•"/>
        <a:defRPr sz="2000">
          <a:solidFill>
            <a:schemeClr val="tx1"/>
          </a:solidFill>
          <a:latin typeface="+mn-lt"/>
        </a:defRPr>
      </a:lvl3pPr>
      <a:lvl4pPr marL="1600200" indent="-228600" algn="l" rtl="0" eaLnBrk="1" fontAlgn="base" hangingPunct="1">
        <a:spcBef>
          <a:spcPct val="20000"/>
        </a:spcBef>
        <a:spcAft>
          <a:spcPct val="0"/>
        </a:spcAft>
        <a:buChar char="–"/>
        <a:defRPr>
          <a:solidFill>
            <a:schemeClr val="tx1"/>
          </a:solidFill>
          <a:latin typeface="+mn-lt"/>
        </a:defRPr>
      </a:lvl4pPr>
      <a:lvl5pPr marL="2057400" indent="-228600" algn="l" rtl="0" eaLnBrk="1" fontAlgn="base" hangingPunct="1">
        <a:spcBef>
          <a:spcPct val="20000"/>
        </a:spcBef>
        <a:spcAft>
          <a:spcPct val="0"/>
        </a:spcAft>
        <a:buChar char="»"/>
        <a:defRPr>
          <a:solidFill>
            <a:schemeClr val="tx1"/>
          </a:solidFill>
          <a:latin typeface="+mn-lt"/>
        </a:defRPr>
      </a:lvl5pPr>
      <a:lvl6pPr marL="2514600" indent="-228600" algn="l" rtl="0" eaLnBrk="1" fontAlgn="base" hangingPunct="1">
        <a:spcBef>
          <a:spcPct val="20000"/>
        </a:spcBef>
        <a:spcAft>
          <a:spcPct val="0"/>
        </a:spcAft>
        <a:buChar char="»"/>
        <a:defRPr>
          <a:solidFill>
            <a:schemeClr val="tx1"/>
          </a:solidFill>
          <a:latin typeface="+mn-lt"/>
        </a:defRPr>
      </a:lvl6pPr>
      <a:lvl7pPr marL="2971800" indent="-228600" algn="l" rtl="0" eaLnBrk="1" fontAlgn="base" hangingPunct="1">
        <a:spcBef>
          <a:spcPct val="20000"/>
        </a:spcBef>
        <a:spcAft>
          <a:spcPct val="0"/>
        </a:spcAft>
        <a:buChar char="»"/>
        <a:defRPr>
          <a:solidFill>
            <a:schemeClr val="tx1"/>
          </a:solidFill>
          <a:latin typeface="+mn-lt"/>
        </a:defRPr>
      </a:lvl7pPr>
      <a:lvl8pPr marL="3429000" indent="-228600" algn="l" rtl="0" eaLnBrk="1" fontAlgn="base" hangingPunct="1">
        <a:spcBef>
          <a:spcPct val="20000"/>
        </a:spcBef>
        <a:spcAft>
          <a:spcPct val="0"/>
        </a:spcAft>
        <a:buChar char="»"/>
        <a:defRPr>
          <a:solidFill>
            <a:schemeClr val="tx1"/>
          </a:solidFill>
          <a:latin typeface="+mn-lt"/>
        </a:defRPr>
      </a:lvl8pPr>
      <a:lvl9pPr marL="3886200" indent="-228600" algn="l" rtl="0" eaLnBrk="1" fontAlgn="base" hangingPunct="1">
        <a:spcBef>
          <a:spcPct val="20000"/>
        </a:spcBef>
        <a:spcAft>
          <a:spcPct val="0"/>
        </a:spcAft>
        <a:buChar char="»"/>
        <a:defRPr>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8" Type="http://schemas.openxmlformats.org/officeDocument/2006/relationships/slide" Target="slide114.xml"/><Relationship Id="rId3" Type="http://schemas.openxmlformats.org/officeDocument/2006/relationships/slide" Target="slide4.xml"/><Relationship Id="rId7" Type="http://schemas.openxmlformats.org/officeDocument/2006/relationships/slide" Target="slide77.xml"/><Relationship Id="rId2" Type="http://schemas.openxmlformats.org/officeDocument/2006/relationships/image" Target="../media/image9.jpg"/><Relationship Id="rId1" Type="http://schemas.openxmlformats.org/officeDocument/2006/relationships/slideLayout" Target="../slideLayouts/slideLayout7.xml"/><Relationship Id="rId6" Type="http://schemas.openxmlformats.org/officeDocument/2006/relationships/slide" Target="slide43.xml"/><Relationship Id="rId11" Type="http://schemas.openxmlformats.org/officeDocument/2006/relationships/slide" Target="slide214.xml"/><Relationship Id="rId5" Type="http://schemas.openxmlformats.org/officeDocument/2006/relationships/slide" Target="slide20.xml"/><Relationship Id="rId10" Type="http://schemas.openxmlformats.org/officeDocument/2006/relationships/slide" Target="slide184.xml"/><Relationship Id="rId4" Type="http://schemas.openxmlformats.org/officeDocument/2006/relationships/slide" Target="slide5.xml"/><Relationship Id="rId9" Type="http://schemas.openxmlformats.org/officeDocument/2006/relationships/slide" Target="slide139.xml"/></Relationships>
</file>

<file path=ppt/slides/_rels/slide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jp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3.jp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image" Target="../media/image13.jp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jp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image" Target="../media/image13.jp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image" Target="../media/image13.jp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image" Target="../media/image13.jp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13.jp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image" Target="../media/image13.jp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image" Target="../media/image13.jp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image" Target="../media/image13.jp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25.jp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image" Target="../media/image26.jp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image" Target="../media/image28.jpg"/><Relationship Id="rId1" Type="http://schemas.openxmlformats.org/officeDocument/2006/relationships/slideLayout" Target="../slideLayouts/slideLayout7.xml"/><Relationship Id="rId4" Type="http://schemas.openxmlformats.org/officeDocument/2006/relationships/image" Target="../media/image30.png"/></Relationships>
</file>

<file path=ppt/slides/_rels/slide23.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image" Target="../media/image28.jp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image" Target="../media/image28.jp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image" Target="../media/image28.jp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image" Target="../media/image34.jpg"/><Relationship Id="rId1" Type="http://schemas.openxmlformats.org/officeDocument/2006/relationships/slideLayout" Target="../slideLayouts/slideLayout7.xml"/><Relationship Id="rId4" Type="http://schemas.openxmlformats.org/officeDocument/2006/relationships/image" Target="../media/image30.png"/></Relationships>
</file>

<file path=ppt/slides/_rels/slide27.xml.rels><?xml version="1.0" encoding="UTF-8" standalone="yes"?>
<Relationships xmlns="http://schemas.openxmlformats.org/package/2006/relationships"><Relationship Id="rId2" Type="http://schemas.openxmlformats.org/officeDocument/2006/relationships/image" Target="../media/image34.jp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image" Target="../media/image34.jp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image" Target="../media/image34.jp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38.jpg"/><Relationship Id="rId2" Type="http://schemas.openxmlformats.org/officeDocument/2006/relationships/image" Target="../media/image34.jp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39.jpg"/><Relationship Id="rId2" Type="http://schemas.openxmlformats.org/officeDocument/2006/relationships/image" Target="../media/image34.jp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40.jpg"/><Relationship Id="rId2" Type="http://schemas.openxmlformats.org/officeDocument/2006/relationships/image" Target="../media/image34.jp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8.jpg"/><Relationship Id="rId1" Type="http://schemas.openxmlformats.org/officeDocument/2006/relationships/slideLayout" Target="../slideLayouts/slideLayout7.xml"/><Relationship Id="rId4" Type="http://schemas.openxmlformats.org/officeDocument/2006/relationships/image" Target="../media/image41.jpg"/></Relationships>
</file>

<file path=ppt/slides/_rels/slide34.xml.rels><?xml version="1.0" encoding="UTF-8" standalone="yes"?>
<Relationships xmlns="http://schemas.openxmlformats.org/package/2006/relationships"><Relationship Id="rId3" Type="http://schemas.openxmlformats.org/officeDocument/2006/relationships/image" Target="../media/image42.jpg"/><Relationship Id="rId2" Type="http://schemas.openxmlformats.org/officeDocument/2006/relationships/image" Target="../media/image28.jp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6.jpg"/><Relationship Id="rId1" Type="http://schemas.openxmlformats.org/officeDocument/2006/relationships/slideLayout" Target="../slideLayouts/slideLayout7.xml"/><Relationship Id="rId4" Type="http://schemas.openxmlformats.org/officeDocument/2006/relationships/image" Target="../media/image43.jpg"/></Relationships>
</file>

<file path=ppt/slides/_rels/slide36.xml.rels><?xml version="1.0" encoding="UTF-8" standalone="yes"?>
<Relationships xmlns="http://schemas.openxmlformats.org/package/2006/relationships"><Relationship Id="rId3" Type="http://schemas.openxmlformats.org/officeDocument/2006/relationships/image" Target="../media/image44.jpg"/><Relationship Id="rId2" Type="http://schemas.openxmlformats.org/officeDocument/2006/relationships/image" Target="../media/image26.jp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45.jpg"/><Relationship Id="rId1" Type="http://schemas.openxmlformats.org/officeDocument/2006/relationships/slideLayout" Target="../slideLayouts/slideLayout7.xml"/><Relationship Id="rId4" Type="http://schemas.openxmlformats.org/officeDocument/2006/relationships/image" Target="../media/image46.jpg"/></Relationships>
</file>

<file path=ppt/slides/_rels/slide38.xml.rels><?xml version="1.0" encoding="UTF-8" standalone="yes"?>
<Relationships xmlns="http://schemas.openxmlformats.org/package/2006/relationships"><Relationship Id="rId3" Type="http://schemas.openxmlformats.org/officeDocument/2006/relationships/image" Target="../media/image47.jpg"/><Relationship Id="rId2" Type="http://schemas.openxmlformats.org/officeDocument/2006/relationships/image" Target="../media/image45.jp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48.jpg"/><Relationship Id="rId2" Type="http://schemas.openxmlformats.org/officeDocument/2006/relationships/image" Target="../media/image45.jp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49.jpg"/><Relationship Id="rId2" Type="http://schemas.openxmlformats.org/officeDocument/2006/relationships/image" Target="../media/image45.jpg"/><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13.jpg"/><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50.jpg"/><Relationship Id="rId2" Type="http://schemas.openxmlformats.org/officeDocument/2006/relationships/image" Target="../media/image13.jpg"/><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2" Type="http://schemas.openxmlformats.org/officeDocument/2006/relationships/image" Target="../media/image51.jpg"/><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52.jpg"/><Relationship Id="rId2" Type="http://schemas.openxmlformats.org/officeDocument/2006/relationships/image" Target="../media/image26.jpg"/><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53.jpg"/><Relationship Id="rId2" Type="http://schemas.openxmlformats.org/officeDocument/2006/relationships/image" Target="../media/image26.jpg"/><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54.jpg"/><Relationship Id="rId2" Type="http://schemas.openxmlformats.org/officeDocument/2006/relationships/image" Target="../media/image26.jpg"/><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55.jpg"/><Relationship Id="rId2" Type="http://schemas.openxmlformats.org/officeDocument/2006/relationships/image" Target="../media/image26.jpg"/><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image" Target="../media/image28.jpg"/><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image" Target="../media/image57.jpg"/><Relationship Id="rId2" Type="http://schemas.openxmlformats.org/officeDocument/2006/relationships/image" Target="../media/image28.jpg"/><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image" Target="../media/image58.jpg"/><Relationship Id="rId2" Type="http://schemas.openxmlformats.org/officeDocument/2006/relationships/image" Target="../media/image34.jpg"/><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image" Target="../media/image59.jpg"/><Relationship Id="rId2" Type="http://schemas.openxmlformats.org/officeDocument/2006/relationships/image" Target="../media/image34.jpg"/><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3" Type="http://schemas.openxmlformats.org/officeDocument/2006/relationships/image" Target="../media/image60.jpg"/><Relationship Id="rId2" Type="http://schemas.openxmlformats.org/officeDocument/2006/relationships/image" Target="../media/image45.jpg"/><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16.jpg"/><Relationship Id="rId1" Type="http://schemas.openxmlformats.org/officeDocument/2006/relationships/slideLayout" Target="../slideLayouts/slideLayout7.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54.xml.rels><?xml version="1.0" encoding="UTF-8" standalone="yes"?>
<Relationships xmlns="http://schemas.openxmlformats.org/package/2006/relationships"><Relationship Id="rId3" Type="http://schemas.openxmlformats.org/officeDocument/2006/relationships/image" Target="../media/image61.jpg"/><Relationship Id="rId2" Type="http://schemas.openxmlformats.org/officeDocument/2006/relationships/image" Target="../media/image13.jpg"/><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3" Type="http://schemas.openxmlformats.org/officeDocument/2006/relationships/image" Target="../media/image62.jpg"/><Relationship Id="rId2" Type="http://schemas.openxmlformats.org/officeDocument/2006/relationships/image" Target="../media/image13.jpg"/><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3" Type="http://schemas.openxmlformats.org/officeDocument/2006/relationships/image" Target="../media/image63.jpg"/><Relationship Id="rId2" Type="http://schemas.openxmlformats.org/officeDocument/2006/relationships/image" Target="../media/image26.jpg"/><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3" Type="http://schemas.openxmlformats.org/officeDocument/2006/relationships/image" Target="../media/image64.jpg"/><Relationship Id="rId2" Type="http://schemas.openxmlformats.org/officeDocument/2006/relationships/image" Target="../media/image26.jpg"/><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3" Type="http://schemas.openxmlformats.org/officeDocument/2006/relationships/image" Target="../media/image65.jpg"/><Relationship Id="rId2" Type="http://schemas.openxmlformats.org/officeDocument/2006/relationships/image" Target="../media/image26.jpg"/><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66.jpg"/></Relationships>
</file>

<file path=ppt/slides/_rels/slide60.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notesSlide" Target="../notesSlides/notesSlide2.xml"/><Relationship Id="rId1" Type="http://schemas.openxmlformats.org/officeDocument/2006/relationships/slideLayout" Target="../slideLayouts/slideLayout7.xml"/><Relationship Id="rId4" Type="http://schemas.openxmlformats.org/officeDocument/2006/relationships/image" Target="../media/image67.jpg"/></Relationships>
</file>

<file path=ppt/slides/_rels/slide61.xml.rels><?xml version="1.0" encoding="UTF-8" standalone="yes"?>
<Relationships xmlns="http://schemas.openxmlformats.org/package/2006/relationships"><Relationship Id="rId3" Type="http://schemas.openxmlformats.org/officeDocument/2006/relationships/image" Target="../media/image68.jpg"/><Relationship Id="rId2" Type="http://schemas.openxmlformats.org/officeDocument/2006/relationships/image" Target="../media/image28.jpg"/><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2" Type="http://schemas.openxmlformats.org/officeDocument/2006/relationships/image" Target="../media/image34.jpg"/><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3" Type="http://schemas.openxmlformats.org/officeDocument/2006/relationships/image" Target="../media/image69.jpg"/><Relationship Id="rId2" Type="http://schemas.openxmlformats.org/officeDocument/2006/relationships/image" Target="../media/image45.jpg"/><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3" Type="http://schemas.openxmlformats.org/officeDocument/2006/relationships/image" Target="../media/image70.jpg"/><Relationship Id="rId2" Type="http://schemas.openxmlformats.org/officeDocument/2006/relationships/image" Target="../media/image45.jpg"/><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3" Type="http://schemas.openxmlformats.org/officeDocument/2006/relationships/image" Target="../media/image71.jpg"/><Relationship Id="rId2" Type="http://schemas.openxmlformats.org/officeDocument/2006/relationships/image" Target="../media/image13.jpg"/><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3" Type="http://schemas.openxmlformats.org/officeDocument/2006/relationships/image" Target="../media/image72.jpg"/><Relationship Id="rId2" Type="http://schemas.openxmlformats.org/officeDocument/2006/relationships/image" Target="../media/image13.jpg"/><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3" Type="http://schemas.openxmlformats.org/officeDocument/2006/relationships/image" Target="../media/image73.jpg"/><Relationship Id="rId2" Type="http://schemas.openxmlformats.org/officeDocument/2006/relationships/image" Target="../media/image13.jpg"/><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3" Type="http://schemas.openxmlformats.org/officeDocument/2006/relationships/image" Target="../media/image74.jpg"/><Relationship Id="rId2" Type="http://schemas.openxmlformats.org/officeDocument/2006/relationships/image" Target="../media/image13.jpg"/><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3" Type="http://schemas.openxmlformats.org/officeDocument/2006/relationships/image" Target="../media/image75.jpg"/><Relationship Id="rId2" Type="http://schemas.openxmlformats.org/officeDocument/2006/relationships/image" Target="../media/image13.jpg"/><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3" Type="http://schemas.openxmlformats.org/officeDocument/2006/relationships/image" Target="../media/image76.jpg"/><Relationship Id="rId2" Type="http://schemas.openxmlformats.org/officeDocument/2006/relationships/image" Target="../media/image13.jpg"/><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3" Type="http://schemas.openxmlformats.org/officeDocument/2006/relationships/image" Target="../media/image77.jpg"/><Relationship Id="rId2" Type="http://schemas.openxmlformats.org/officeDocument/2006/relationships/image" Target="../media/image13.jpg"/><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3" Type="http://schemas.openxmlformats.org/officeDocument/2006/relationships/image" Target="../media/image78.jpg"/><Relationship Id="rId2" Type="http://schemas.openxmlformats.org/officeDocument/2006/relationships/image" Target="../media/image13.jpg"/><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3" Type="http://schemas.openxmlformats.org/officeDocument/2006/relationships/image" Target="../media/image79.jpg"/><Relationship Id="rId2" Type="http://schemas.openxmlformats.org/officeDocument/2006/relationships/image" Target="../media/image13.jpg"/><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3" Type="http://schemas.openxmlformats.org/officeDocument/2006/relationships/image" Target="../media/image80.jpg"/><Relationship Id="rId2" Type="http://schemas.openxmlformats.org/officeDocument/2006/relationships/image" Target="../media/image13.jpg"/><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2" Type="http://schemas.openxmlformats.org/officeDocument/2006/relationships/image" Target="../media/image81.jpg"/><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image" Target="../media/image26.jpg"/><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3" Type="http://schemas.openxmlformats.org/officeDocument/2006/relationships/image" Target="../media/image83.png"/><Relationship Id="rId2" Type="http://schemas.openxmlformats.org/officeDocument/2006/relationships/image" Target="../media/image26.jpg"/><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3" Type="http://schemas.openxmlformats.org/officeDocument/2006/relationships/image" Target="../media/image84.jpg"/><Relationship Id="rId2" Type="http://schemas.openxmlformats.org/officeDocument/2006/relationships/image" Target="../media/image26.jpg"/><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3" Type="http://schemas.openxmlformats.org/officeDocument/2006/relationships/image" Target="../media/image83.png"/><Relationship Id="rId2" Type="http://schemas.openxmlformats.org/officeDocument/2006/relationships/image" Target="../media/image28.jpg"/><Relationship Id="rId1" Type="http://schemas.openxmlformats.org/officeDocument/2006/relationships/slideLayout" Target="../slideLayouts/slideLayout7.xml"/><Relationship Id="rId4" Type="http://schemas.openxmlformats.org/officeDocument/2006/relationships/image" Target="../media/image85.png"/></Relationships>
</file>

<file path=ppt/slides/_rels/slide83.xml.rels><?xml version="1.0" encoding="UTF-8" standalone="yes"?>
<Relationships xmlns="http://schemas.openxmlformats.org/package/2006/relationships"><Relationship Id="rId3" Type="http://schemas.openxmlformats.org/officeDocument/2006/relationships/image" Target="../media/image86.jpg"/><Relationship Id="rId2" Type="http://schemas.openxmlformats.org/officeDocument/2006/relationships/image" Target="../media/image28.jpg"/><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3" Type="http://schemas.openxmlformats.org/officeDocument/2006/relationships/image" Target="../media/image85.png"/><Relationship Id="rId2" Type="http://schemas.openxmlformats.org/officeDocument/2006/relationships/image" Target="../media/image28.jpg"/><Relationship Id="rId1" Type="http://schemas.openxmlformats.org/officeDocument/2006/relationships/slideLayout" Target="../slideLayouts/slideLayout7.xml"/><Relationship Id="rId4" Type="http://schemas.openxmlformats.org/officeDocument/2006/relationships/image" Target="../media/image87.jpg"/></Relationships>
</file>

<file path=ppt/slides/_rels/slide85.xml.rels><?xml version="1.0" encoding="UTF-8" standalone="yes"?>
<Relationships xmlns="http://schemas.openxmlformats.org/package/2006/relationships"><Relationship Id="rId3" Type="http://schemas.openxmlformats.org/officeDocument/2006/relationships/image" Target="../media/image88.jpeg"/><Relationship Id="rId2" Type="http://schemas.openxmlformats.org/officeDocument/2006/relationships/image" Target="../media/image28.jpg"/><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3" Type="http://schemas.openxmlformats.org/officeDocument/2006/relationships/image" Target="../media/image89.jpg"/><Relationship Id="rId2" Type="http://schemas.openxmlformats.org/officeDocument/2006/relationships/image" Target="../media/image28.jpg"/><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3" Type="http://schemas.openxmlformats.org/officeDocument/2006/relationships/image" Target="../media/image85.png"/><Relationship Id="rId2" Type="http://schemas.openxmlformats.org/officeDocument/2006/relationships/image" Target="../media/image34.jpg"/><Relationship Id="rId1" Type="http://schemas.openxmlformats.org/officeDocument/2006/relationships/slideLayout" Target="../slideLayouts/slideLayout7.xml"/><Relationship Id="rId4" Type="http://schemas.openxmlformats.org/officeDocument/2006/relationships/image" Target="../media/image90.jpg"/></Relationships>
</file>

<file path=ppt/slides/_rels/slide88.xml.rels><?xml version="1.0" encoding="UTF-8" standalone="yes"?>
<Relationships xmlns="http://schemas.openxmlformats.org/package/2006/relationships"><Relationship Id="rId3" Type="http://schemas.openxmlformats.org/officeDocument/2006/relationships/image" Target="../media/image85.png"/><Relationship Id="rId2" Type="http://schemas.openxmlformats.org/officeDocument/2006/relationships/image" Target="../media/image45.jpg"/><Relationship Id="rId1" Type="http://schemas.openxmlformats.org/officeDocument/2006/relationships/slideLayout" Target="../slideLayouts/slideLayout7.xml"/><Relationship Id="rId4" Type="http://schemas.openxmlformats.org/officeDocument/2006/relationships/image" Target="../media/image91.jpg"/></Relationships>
</file>

<file path=ppt/slides/_rels/slide89.xml.rels><?xml version="1.0" encoding="UTF-8" standalone="yes"?>
<Relationships xmlns="http://schemas.openxmlformats.org/package/2006/relationships"><Relationship Id="rId3" Type="http://schemas.openxmlformats.org/officeDocument/2006/relationships/image" Target="../media/image85.png"/><Relationship Id="rId2" Type="http://schemas.openxmlformats.org/officeDocument/2006/relationships/image" Target="../media/image13.jpg"/><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3" Type="http://schemas.openxmlformats.org/officeDocument/2006/relationships/image" Target="../media/image85.png"/><Relationship Id="rId2" Type="http://schemas.openxmlformats.org/officeDocument/2006/relationships/image" Target="../media/image26.jpg"/><Relationship Id="rId1" Type="http://schemas.openxmlformats.org/officeDocument/2006/relationships/slideLayout" Target="../slideLayouts/slideLayout7.xml"/><Relationship Id="rId4" Type="http://schemas.openxmlformats.org/officeDocument/2006/relationships/image" Target="../media/image92.jpg"/></Relationships>
</file>

<file path=ppt/slides/_rels/slide91.xml.rels><?xml version="1.0" encoding="UTF-8" standalone="yes"?>
<Relationships xmlns="http://schemas.openxmlformats.org/package/2006/relationships"><Relationship Id="rId3" Type="http://schemas.openxmlformats.org/officeDocument/2006/relationships/image" Target="../media/image93.jpg"/><Relationship Id="rId2" Type="http://schemas.openxmlformats.org/officeDocument/2006/relationships/image" Target="../media/image26.jpg"/><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3" Type="http://schemas.openxmlformats.org/officeDocument/2006/relationships/image" Target="../media/image94.jpg"/><Relationship Id="rId2" Type="http://schemas.openxmlformats.org/officeDocument/2006/relationships/image" Target="../media/image26.jpg"/><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3" Type="http://schemas.openxmlformats.org/officeDocument/2006/relationships/image" Target="../media/image83.png"/><Relationship Id="rId2" Type="http://schemas.openxmlformats.org/officeDocument/2006/relationships/image" Target="../media/image28.jpg"/><Relationship Id="rId1" Type="http://schemas.openxmlformats.org/officeDocument/2006/relationships/slideLayout" Target="../slideLayouts/slideLayout7.xml"/><Relationship Id="rId4" Type="http://schemas.openxmlformats.org/officeDocument/2006/relationships/image" Target="../media/image95.jpg"/></Relationships>
</file>

<file path=ppt/slides/_rels/slide94.xml.rels><?xml version="1.0" encoding="UTF-8" standalone="yes"?>
<Relationships xmlns="http://schemas.openxmlformats.org/package/2006/relationships"><Relationship Id="rId3" Type="http://schemas.openxmlformats.org/officeDocument/2006/relationships/image" Target="../media/image96.jpg"/><Relationship Id="rId2" Type="http://schemas.openxmlformats.org/officeDocument/2006/relationships/image" Target="../media/image28.jpg"/><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3" Type="http://schemas.openxmlformats.org/officeDocument/2006/relationships/image" Target="../media/image85.png"/><Relationship Id="rId2" Type="http://schemas.openxmlformats.org/officeDocument/2006/relationships/image" Target="../media/image28.jpg"/><Relationship Id="rId1" Type="http://schemas.openxmlformats.org/officeDocument/2006/relationships/slideLayout" Target="../slideLayouts/slideLayout7.xml"/><Relationship Id="rId4" Type="http://schemas.openxmlformats.org/officeDocument/2006/relationships/image" Target="../media/image97.jpeg"/></Relationships>
</file>

<file path=ppt/slides/_rels/slide96.xml.rels><?xml version="1.0" encoding="UTF-8" standalone="yes"?>
<Relationships xmlns="http://schemas.openxmlformats.org/package/2006/relationships"><Relationship Id="rId3" Type="http://schemas.openxmlformats.org/officeDocument/2006/relationships/image" Target="../media/image85.png"/><Relationship Id="rId2" Type="http://schemas.openxmlformats.org/officeDocument/2006/relationships/image" Target="../media/image28.jpg"/><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3" Type="http://schemas.openxmlformats.org/officeDocument/2006/relationships/image" Target="../media/image85.png"/><Relationship Id="rId2" Type="http://schemas.openxmlformats.org/officeDocument/2006/relationships/image" Target="../media/image28.jpg"/><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3" Type="http://schemas.openxmlformats.org/officeDocument/2006/relationships/image" Target="../media/image85.png"/><Relationship Id="rId2" Type="http://schemas.openxmlformats.org/officeDocument/2006/relationships/image" Target="../media/image28.jpg"/><Relationship Id="rId1" Type="http://schemas.openxmlformats.org/officeDocument/2006/relationships/slideLayout" Target="../slideLayouts/slideLayout7.xml"/><Relationship Id="rId4" Type="http://schemas.openxmlformats.org/officeDocument/2006/relationships/image" Target="../media/image98.jpg"/></Relationships>
</file>

<file path=ppt/slides/_rels/slide99.xml.rels><?xml version="1.0" encoding="UTF-8" standalone="yes"?>
<Relationships xmlns="http://schemas.openxmlformats.org/package/2006/relationships"><Relationship Id="rId3" Type="http://schemas.openxmlformats.org/officeDocument/2006/relationships/image" Target="../media/image85.png"/><Relationship Id="rId2" Type="http://schemas.openxmlformats.org/officeDocument/2006/relationships/image" Target="../media/image28.jpg"/><Relationship Id="rId1" Type="http://schemas.openxmlformats.org/officeDocument/2006/relationships/slideLayout" Target="../slideLayouts/slideLayout7.xml"/><Relationship Id="rId4" Type="http://schemas.openxmlformats.org/officeDocument/2006/relationships/image" Target="../media/image99.jpg"/></Relationships>
</file>

<file path=ppt/slides/_rels/slide100.xml.rels><?xml version="1.0" encoding="UTF-8" standalone="yes"?>
<Relationships xmlns="http://schemas.openxmlformats.org/package/2006/relationships"><Relationship Id="rId3" Type="http://schemas.openxmlformats.org/officeDocument/2006/relationships/image" Target="../media/image100.jpg"/><Relationship Id="rId2" Type="http://schemas.openxmlformats.org/officeDocument/2006/relationships/image" Target="../media/image28.jpg"/><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3" Type="http://schemas.openxmlformats.org/officeDocument/2006/relationships/image" Target="../media/image85.png"/><Relationship Id="rId2" Type="http://schemas.openxmlformats.org/officeDocument/2006/relationships/image" Target="../media/image28.jpg"/><Relationship Id="rId1" Type="http://schemas.openxmlformats.org/officeDocument/2006/relationships/slideLayout" Target="../slideLayouts/slideLayout7.xml"/><Relationship Id="rId4" Type="http://schemas.openxmlformats.org/officeDocument/2006/relationships/image" Target="../media/image101.jpg"/></Relationships>
</file>

<file path=ppt/slides/_rels/slide102.xml.rels><?xml version="1.0" encoding="UTF-8" standalone="yes"?>
<Relationships xmlns="http://schemas.openxmlformats.org/package/2006/relationships"><Relationship Id="rId3" Type="http://schemas.openxmlformats.org/officeDocument/2006/relationships/image" Target="../media/image85.png"/><Relationship Id="rId2" Type="http://schemas.openxmlformats.org/officeDocument/2006/relationships/image" Target="../media/image28.jpg"/><Relationship Id="rId1" Type="http://schemas.openxmlformats.org/officeDocument/2006/relationships/slideLayout" Target="../slideLayouts/slideLayout7.xml"/><Relationship Id="rId4" Type="http://schemas.openxmlformats.org/officeDocument/2006/relationships/image" Target="../media/image102.jpg"/></Relationships>
</file>

<file path=ppt/slides/_rels/slide103.xml.rels><?xml version="1.0" encoding="UTF-8" standalone="yes"?>
<Relationships xmlns="http://schemas.openxmlformats.org/package/2006/relationships"><Relationship Id="rId3" Type="http://schemas.openxmlformats.org/officeDocument/2006/relationships/image" Target="../media/image103.JPG"/><Relationship Id="rId2" Type="http://schemas.openxmlformats.org/officeDocument/2006/relationships/image" Target="../media/image28.jpg"/><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2" Type="http://schemas.openxmlformats.org/officeDocument/2006/relationships/image" Target="../media/image28.jpg"/><Relationship Id="rId1" Type="http://schemas.openxmlformats.org/officeDocument/2006/relationships/slideLayout" Target="../slideLayouts/slideLayout7.xml"/></Relationships>
</file>

<file path=ppt/slides/_rels/slide105.xml.rels><?xml version="1.0" encoding="UTF-8" standalone="yes"?>
<Relationships xmlns="http://schemas.openxmlformats.org/package/2006/relationships"><Relationship Id="rId3" Type="http://schemas.openxmlformats.org/officeDocument/2006/relationships/image" Target="../media/image85.png"/><Relationship Id="rId2" Type="http://schemas.openxmlformats.org/officeDocument/2006/relationships/image" Target="../media/image28.jpg"/><Relationship Id="rId1" Type="http://schemas.openxmlformats.org/officeDocument/2006/relationships/slideLayout" Target="../slideLayouts/slideLayout7.xml"/><Relationship Id="rId4" Type="http://schemas.openxmlformats.org/officeDocument/2006/relationships/image" Target="../media/image104.jpg"/></Relationships>
</file>

<file path=ppt/slides/_rels/slide106.xml.rels><?xml version="1.0" encoding="UTF-8" standalone="yes"?>
<Relationships xmlns="http://schemas.openxmlformats.org/package/2006/relationships"><Relationship Id="rId3" Type="http://schemas.openxmlformats.org/officeDocument/2006/relationships/image" Target="../media/image105.jpg"/><Relationship Id="rId2" Type="http://schemas.openxmlformats.org/officeDocument/2006/relationships/image" Target="../media/image28.jpg"/><Relationship Id="rId1" Type="http://schemas.openxmlformats.org/officeDocument/2006/relationships/slideLayout" Target="../slideLayouts/slideLayout7.xml"/></Relationships>
</file>

<file path=ppt/slides/_rels/slide107.xml.rels><?xml version="1.0" encoding="UTF-8" standalone="yes"?>
<Relationships xmlns="http://schemas.openxmlformats.org/package/2006/relationships"><Relationship Id="rId3" Type="http://schemas.openxmlformats.org/officeDocument/2006/relationships/image" Target="../media/image85.png"/><Relationship Id="rId2" Type="http://schemas.openxmlformats.org/officeDocument/2006/relationships/image" Target="../media/image28.jpg"/><Relationship Id="rId1" Type="http://schemas.openxmlformats.org/officeDocument/2006/relationships/slideLayout" Target="../slideLayouts/slideLayout7.xml"/></Relationships>
</file>

<file path=ppt/slides/_rels/slide108.xml.rels><?xml version="1.0" encoding="UTF-8" standalone="yes"?>
<Relationships xmlns="http://schemas.openxmlformats.org/package/2006/relationships"><Relationship Id="rId3" Type="http://schemas.openxmlformats.org/officeDocument/2006/relationships/image" Target="../media/image106.jpg"/><Relationship Id="rId2" Type="http://schemas.openxmlformats.org/officeDocument/2006/relationships/image" Target="../media/image28.jpg"/><Relationship Id="rId1" Type="http://schemas.openxmlformats.org/officeDocument/2006/relationships/slideLayout" Target="../slideLayouts/slideLayout7.xml"/></Relationships>
</file>

<file path=ppt/slides/_rels/slide109.xml.rels><?xml version="1.0" encoding="UTF-8" standalone="yes"?>
<Relationships xmlns="http://schemas.openxmlformats.org/package/2006/relationships"><Relationship Id="rId3" Type="http://schemas.openxmlformats.org/officeDocument/2006/relationships/image" Target="../media/image107.jpg"/><Relationship Id="rId2" Type="http://schemas.openxmlformats.org/officeDocument/2006/relationships/image" Target="../media/image28.jpg"/><Relationship Id="rId1" Type="http://schemas.openxmlformats.org/officeDocument/2006/relationships/slideLayout" Target="../slideLayouts/slideLayout7.xml"/></Relationships>
</file>

<file path=ppt/slides/_rels/slide110.xml.rels><?xml version="1.0" encoding="UTF-8" standalone="yes"?>
<Relationships xmlns="http://schemas.openxmlformats.org/package/2006/relationships"><Relationship Id="rId3" Type="http://schemas.openxmlformats.org/officeDocument/2006/relationships/image" Target="../media/image108.jpg"/><Relationship Id="rId2" Type="http://schemas.openxmlformats.org/officeDocument/2006/relationships/image" Target="../media/image28.jpg"/><Relationship Id="rId1" Type="http://schemas.openxmlformats.org/officeDocument/2006/relationships/slideLayout" Target="../slideLayouts/slideLayout7.xml"/></Relationships>
</file>

<file path=ppt/slides/_rels/slide111.xml.rels><?xml version="1.0" encoding="UTF-8" standalone="yes"?>
<Relationships xmlns="http://schemas.openxmlformats.org/package/2006/relationships"><Relationship Id="rId3" Type="http://schemas.openxmlformats.org/officeDocument/2006/relationships/image" Target="../media/image109.jpg"/><Relationship Id="rId2" Type="http://schemas.openxmlformats.org/officeDocument/2006/relationships/image" Target="../media/image28.jpg"/><Relationship Id="rId1" Type="http://schemas.openxmlformats.org/officeDocument/2006/relationships/slideLayout" Target="../slideLayouts/slideLayout7.xml"/></Relationships>
</file>

<file path=ppt/slides/_rels/slide112.xml.rels><?xml version="1.0" encoding="UTF-8" standalone="yes"?>
<Relationships xmlns="http://schemas.openxmlformats.org/package/2006/relationships"><Relationship Id="rId3" Type="http://schemas.openxmlformats.org/officeDocument/2006/relationships/image" Target="../media/image83.png"/><Relationship Id="rId2" Type="http://schemas.openxmlformats.org/officeDocument/2006/relationships/image" Target="../media/image34.jpg"/><Relationship Id="rId1" Type="http://schemas.openxmlformats.org/officeDocument/2006/relationships/slideLayout" Target="../slideLayouts/slideLayout7.xml"/><Relationship Id="rId4" Type="http://schemas.openxmlformats.org/officeDocument/2006/relationships/image" Target="../media/image110.jpg"/></Relationships>
</file>

<file path=ppt/slides/_rels/slide113.xml.rels><?xml version="1.0" encoding="UTF-8" standalone="yes"?>
<Relationships xmlns="http://schemas.openxmlformats.org/package/2006/relationships"><Relationship Id="rId2" Type="http://schemas.openxmlformats.org/officeDocument/2006/relationships/image" Target="../media/image34.jpg"/><Relationship Id="rId1" Type="http://schemas.openxmlformats.org/officeDocument/2006/relationships/slideLayout" Target="../slideLayouts/slideLayout7.xml"/></Relationships>
</file>

<file path=ppt/slides/_rels/slide114.xml.rels><?xml version="1.0" encoding="UTF-8" standalone="yes"?>
<Relationships xmlns="http://schemas.openxmlformats.org/package/2006/relationships"><Relationship Id="rId2" Type="http://schemas.openxmlformats.org/officeDocument/2006/relationships/image" Target="../media/image111.jpg"/><Relationship Id="rId1" Type="http://schemas.openxmlformats.org/officeDocument/2006/relationships/slideLayout" Target="../slideLayouts/slideLayout7.xml"/></Relationships>
</file>

<file path=ppt/slides/_rels/slide115.xml.rels><?xml version="1.0" encoding="UTF-8" standalone="yes"?>
<Relationships xmlns="http://schemas.openxmlformats.org/package/2006/relationships"><Relationship Id="rId3" Type="http://schemas.openxmlformats.org/officeDocument/2006/relationships/image" Target="../media/image112.jpg"/><Relationship Id="rId2" Type="http://schemas.openxmlformats.org/officeDocument/2006/relationships/image" Target="../media/image45.jpg"/><Relationship Id="rId1" Type="http://schemas.openxmlformats.org/officeDocument/2006/relationships/slideLayout" Target="../slideLayouts/slideLayout7.xml"/></Relationships>
</file>

<file path=ppt/slides/_rels/slide116.xml.rels><?xml version="1.0" encoding="UTF-8" standalone="yes"?>
<Relationships xmlns="http://schemas.openxmlformats.org/package/2006/relationships"><Relationship Id="rId3" Type="http://schemas.openxmlformats.org/officeDocument/2006/relationships/image" Target="../media/image113.jpg"/><Relationship Id="rId2" Type="http://schemas.openxmlformats.org/officeDocument/2006/relationships/image" Target="../media/image45.jpg"/><Relationship Id="rId1" Type="http://schemas.openxmlformats.org/officeDocument/2006/relationships/slideLayout" Target="../slideLayouts/slideLayout7.xml"/></Relationships>
</file>

<file path=ppt/slides/_rels/slide117.xml.rels><?xml version="1.0" encoding="UTF-8" standalone="yes"?>
<Relationships xmlns="http://schemas.openxmlformats.org/package/2006/relationships"><Relationship Id="rId3" Type="http://schemas.openxmlformats.org/officeDocument/2006/relationships/image" Target="../media/image114.jpg"/><Relationship Id="rId2" Type="http://schemas.openxmlformats.org/officeDocument/2006/relationships/image" Target="../media/image45.jpg"/><Relationship Id="rId1" Type="http://schemas.openxmlformats.org/officeDocument/2006/relationships/slideLayout" Target="../slideLayouts/slideLayout7.xml"/></Relationships>
</file>

<file path=ppt/slides/_rels/slide118.xml.rels><?xml version="1.0" encoding="UTF-8" standalone="yes"?>
<Relationships xmlns="http://schemas.openxmlformats.org/package/2006/relationships"><Relationship Id="rId3" Type="http://schemas.openxmlformats.org/officeDocument/2006/relationships/image" Target="../media/image115.jpg"/><Relationship Id="rId2" Type="http://schemas.openxmlformats.org/officeDocument/2006/relationships/image" Target="../media/image45.jpg"/><Relationship Id="rId1" Type="http://schemas.openxmlformats.org/officeDocument/2006/relationships/slideLayout" Target="../slideLayouts/slideLayout7.xml"/></Relationships>
</file>

<file path=ppt/slides/_rels/slide119.xml.rels><?xml version="1.0" encoding="UTF-8" standalone="yes"?>
<Relationships xmlns="http://schemas.openxmlformats.org/package/2006/relationships"><Relationship Id="rId3" Type="http://schemas.openxmlformats.org/officeDocument/2006/relationships/image" Target="../media/image116.jpg"/><Relationship Id="rId2" Type="http://schemas.openxmlformats.org/officeDocument/2006/relationships/image" Target="../media/image45.jpg"/><Relationship Id="rId1" Type="http://schemas.openxmlformats.org/officeDocument/2006/relationships/slideLayout" Target="../slideLayouts/slideLayout7.xml"/></Relationships>
</file>

<file path=ppt/slides/_rels/slide120.xml.rels><?xml version="1.0" encoding="UTF-8" standalone="yes"?>
<Relationships xmlns="http://schemas.openxmlformats.org/package/2006/relationships"><Relationship Id="rId2" Type="http://schemas.openxmlformats.org/officeDocument/2006/relationships/image" Target="../media/image45.jpg"/><Relationship Id="rId1" Type="http://schemas.openxmlformats.org/officeDocument/2006/relationships/slideLayout" Target="../slideLayouts/slideLayout7.xml"/></Relationships>
</file>

<file path=ppt/slides/_rels/slide121.xml.rels><?xml version="1.0" encoding="UTF-8" standalone="yes"?>
<Relationships xmlns="http://schemas.openxmlformats.org/package/2006/relationships"><Relationship Id="rId3" Type="http://schemas.openxmlformats.org/officeDocument/2006/relationships/image" Target="../media/image117.jpg"/><Relationship Id="rId2" Type="http://schemas.openxmlformats.org/officeDocument/2006/relationships/image" Target="../media/image13.jpg"/><Relationship Id="rId1" Type="http://schemas.openxmlformats.org/officeDocument/2006/relationships/slideLayout" Target="../slideLayouts/slideLayout7.xml"/></Relationships>
</file>

<file path=ppt/slides/_rels/slide122.xml.rels><?xml version="1.0" encoding="UTF-8" standalone="yes"?>
<Relationships xmlns="http://schemas.openxmlformats.org/package/2006/relationships"><Relationship Id="rId3" Type="http://schemas.openxmlformats.org/officeDocument/2006/relationships/image" Target="../media/image118.jpg"/><Relationship Id="rId2" Type="http://schemas.openxmlformats.org/officeDocument/2006/relationships/image" Target="../media/image13.jpg"/><Relationship Id="rId1" Type="http://schemas.openxmlformats.org/officeDocument/2006/relationships/slideLayout" Target="../slideLayouts/slideLayout7.xml"/></Relationships>
</file>

<file path=ppt/slides/_rels/slide123.xml.rels><?xml version="1.0" encoding="UTF-8" standalone="yes"?>
<Relationships xmlns="http://schemas.openxmlformats.org/package/2006/relationships"><Relationship Id="rId3" Type="http://schemas.openxmlformats.org/officeDocument/2006/relationships/image" Target="../media/image119.jpg"/><Relationship Id="rId2" Type="http://schemas.openxmlformats.org/officeDocument/2006/relationships/image" Target="../media/image26.jpg"/><Relationship Id="rId1" Type="http://schemas.openxmlformats.org/officeDocument/2006/relationships/slideLayout" Target="../slideLayouts/slideLayout7.xml"/></Relationships>
</file>

<file path=ppt/slides/_rels/slide124.xml.rels><?xml version="1.0" encoding="UTF-8" standalone="yes"?>
<Relationships xmlns="http://schemas.openxmlformats.org/package/2006/relationships"><Relationship Id="rId2" Type="http://schemas.openxmlformats.org/officeDocument/2006/relationships/image" Target="../media/image26.jpg"/><Relationship Id="rId1" Type="http://schemas.openxmlformats.org/officeDocument/2006/relationships/slideLayout" Target="../slideLayouts/slideLayout7.xml"/></Relationships>
</file>

<file path=ppt/slides/_rels/slide125.xml.rels><?xml version="1.0" encoding="UTF-8" standalone="yes"?>
<Relationships xmlns="http://schemas.openxmlformats.org/package/2006/relationships"><Relationship Id="rId3" Type="http://schemas.openxmlformats.org/officeDocument/2006/relationships/image" Target="../media/image120.jpg"/><Relationship Id="rId2" Type="http://schemas.openxmlformats.org/officeDocument/2006/relationships/image" Target="../media/image26.jpg"/><Relationship Id="rId1" Type="http://schemas.openxmlformats.org/officeDocument/2006/relationships/slideLayout" Target="../slideLayouts/slideLayout7.xml"/></Relationships>
</file>

<file path=ppt/slides/_rels/slide126.xml.rels><?xml version="1.0" encoding="UTF-8" standalone="yes"?>
<Relationships xmlns="http://schemas.openxmlformats.org/package/2006/relationships"><Relationship Id="rId3" Type="http://schemas.openxmlformats.org/officeDocument/2006/relationships/image" Target="../media/image121.jpg"/><Relationship Id="rId2" Type="http://schemas.openxmlformats.org/officeDocument/2006/relationships/image" Target="../media/image26.jpg"/><Relationship Id="rId1" Type="http://schemas.openxmlformats.org/officeDocument/2006/relationships/slideLayout" Target="../slideLayouts/slideLayout7.xml"/></Relationships>
</file>

<file path=ppt/slides/_rels/slide127.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image" Target="../media/image26.jpg"/><Relationship Id="rId1" Type="http://schemas.openxmlformats.org/officeDocument/2006/relationships/slideLayout" Target="../slideLayouts/slideLayout7.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28.xml.rels><?xml version="1.0" encoding="UTF-8" standalone="yes"?>
<Relationships xmlns="http://schemas.openxmlformats.org/package/2006/relationships"><Relationship Id="rId2" Type="http://schemas.openxmlformats.org/officeDocument/2006/relationships/image" Target="../media/image26.jpg"/><Relationship Id="rId1" Type="http://schemas.openxmlformats.org/officeDocument/2006/relationships/slideLayout" Target="../slideLayouts/slideLayout7.xml"/></Relationships>
</file>

<file path=ppt/slides/_rels/slide129.xml.rels><?xml version="1.0" encoding="UTF-8" standalone="yes"?>
<Relationships xmlns="http://schemas.openxmlformats.org/package/2006/relationships"><Relationship Id="rId3" Type="http://schemas.openxmlformats.org/officeDocument/2006/relationships/image" Target="../media/image122.jpg"/><Relationship Id="rId2" Type="http://schemas.openxmlformats.org/officeDocument/2006/relationships/image" Target="../media/image26.jpg"/><Relationship Id="rId1" Type="http://schemas.openxmlformats.org/officeDocument/2006/relationships/slideLayout" Target="../slideLayouts/slideLayout7.xml"/></Relationships>
</file>

<file path=ppt/slides/_rels/slide130.xml.rels><?xml version="1.0" encoding="UTF-8" standalone="yes"?>
<Relationships xmlns="http://schemas.openxmlformats.org/package/2006/relationships"><Relationship Id="rId3" Type="http://schemas.openxmlformats.org/officeDocument/2006/relationships/image" Target="../media/image123.jpg"/><Relationship Id="rId2" Type="http://schemas.openxmlformats.org/officeDocument/2006/relationships/image" Target="../media/image26.jpg"/><Relationship Id="rId1" Type="http://schemas.openxmlformats.org/officeDocument/2006/relationships/slideLayout" Target="../slideLayouts/slideLayout7.xml"/></Relationships>
</file>

<file path=ppt/slides/_rels/slide131.xml.rels><?xml version="1.0" encoding="UTF-8" standalone="yes"?>
<Relationships xmlns="http://schemas.openxmlformats.org/package/2006/relationships"><Relationship Id="rId3" Type="http://schemas.openxmlformats.org/officeDocument/2006/relationships/image" Target="../media/image124.jpg"/><Relationship Id="rId2" Type="http://schemas.openxmlformats.org/officeDocument/2006/relationships/image" Target="../media/image26.jpg"/><Relationship Id="rId1" Type="http://schemas.openxmlformats.org/officeDocument/2006/relationships/slideLayout" Target="../slideLayouts/slideLayout7.xml"/></Relationships>
</file>

<file path=ppt/slides/_rels/slide132.xml.rels><?xml version="1.0" encoding="UTF-8" standalone="yes"?>
<Relationships xmlns="http://schemas.openxmlformats.org/package/2006/relationships"><Relationship Id="rId2" Type="http://schemas.openxmlformats.org/officeDocument/2006/relationships/image" Target="../media/image26.jpg"/><Relationship Id="rId1" Type="http://schemas.openxmlformats.org/officeDocument/2006/relationships/slideLayout" Target="../slideLayouts/slideLayout7.xml"/></Relationships>
</file>

<file path=ppt/slides/_rels/slide133.xml.rels><?xml version="1.0" encoding="UTF-8" standalone="yes"?>
<Relationships xmlns="http://schemas.openxmlformats.org/package/2006/relationships"><Relationship Id="rId3" Type="http://schemas.openxmlformats.org/officeDocument/2006/relationships/image" Target="../media/image125.jpg"/><Relationship Id="rId2" Type="http://schemas.openxmlformats.org/officeDocument/2006/relationships/image" Target="../media/image26.jpg"/><Relationship Id="rId1" Type="http://schemas.openxmlformats.org/officeDocument/2006/relationships/slideLayout" Target="../slideLayouts/slideLayout7.xml"/></Relationships>
</file>

<file path=ppt/slides/_rels/slide134.xml.rels><?xml version="1.0" encoding="UTF-8" standalone="yes"?>
<Relationships xmlns="http://schemas.openxmlformats.org/package/2006/relationships"><Relationship Id="rId3" Type="http://schemas.openxmlformats.org/officeDocument/2006/relationships/image" Target="../media/image126.jpg"/><Relationship Id="rId2" Type="http://schemas.openxmlformats.org/officeDocument/2006/relationships/image" Target="../media/image26.jpg"/><Relationship Id="rId1" Type="http://schemas.openxmlformats.org/officeDocument/2006/relationships/slideLayout" Target="../slideLayouts/slideLayout7.xml"/></Relationships>
</file>

<file path=ppt/slides/_rels/slide135.xml.rels><?xml version="1.0" encoding="UTF-8" standalone="yes"?>
<Relationships xmlns="http://schemas.openxmlformats.org/package/2006/relationships"><Relationship Id="rId3" Type="http://schemas.openxmlformats.org/officeDocument/2006/relationships/image" Target="../media/image127.jpg"/><Relationship Id="rId2" Type="http://schemas.openxmlformats.org/officeDocument/2006/relationships/image" Target="../media/image26.jpg"/><Relationship Id="rId1" Type="http://schemas.openxmlformats.org/officeDocument/2006/relationships/slideLayout" Target="../slideLayouts/slideLayout7.xml"/></Relationships>
</file>

<file path=ppt/slides/_rels/slide136.xml.rels><?xml version="1.0" encoding="UTF-8" standalone="yes"?>
<Relationships xmlns="http://schemas.openxmlformats.org/package/2006/relationships"><Relationship Id="rId3" Type="http://schemas.openxmlformats.org/officeDocument/2006/relationships/image" Target="../media/image128.jpg"/><Relationship Id="rId2" Type="http://schemas.openxmlformats.org/officeDocument/2006/relationships/image" Target="../media/image26.jpg"/><Relationship Id="rId1" Type="http://schemas.openxmlformats.org/officeDocument/2006/relationships/slideLayout" Target="../slideLayouts/slideLayout7.xml"/></Relationships>
</file>

<file path=ppt/slides/_rels/slide137.xml.rels><?xml version="1.0" encoding="UTF-8" standalone="yes"?>
<Relationships xmlns="http://schemas.openxmlformats.org/package/2006/relationships"><Relationship Id="rId3" Type="http://schemas.openxmlformats.org/officeDocument/2006/relationships/image" Target="../media/image129.jpg"/><Relationship Id="rId2" Type="http://schemas.openxmlformats.org/officeDocument/2006/relationships/image" Target="../media/image26.jpg"/><Relationship Id="rId1" Type="http://schemas.openxmlformats.org/officeDocument/2006/relationships/slideLayout" Target="../slideLayouts/slideLayout7.xml"/></Relationships>
</file>

<file path=ppt/slides/_rels/slide138.xml.rels><?xml version="1.0" encoding="UTF-8" standalone="yes"?>
<Relationships xmlns="http://schemas.openxmlformats.org/package/2006/relationships"><Relationship Id="rId3" Type="http://schemas.openxmlformats.org/officeDocument/2006/relationships/image" Target="../media/image130.jpg"/><Relationship Id="rId2" Type="http://schemas.openxmlformats.org/officeDocument/2006/relationships/image" Target="../media/image26.jpg"/><Relationship Id="rId1" Type="http://schemas.openxmlformats.org/officeDocument/2006/relationships/slideLayout" Target="../slideLayouts/slideLayout7.xml"/></Relationships>
</file>

<file path=ppt/slides/_rels/slide139.xml.rels><?xml version="1.0" encoding="UTF-8" standalone="yes"?>
<Relationships xmlns="http://schemas.openxmlformats.org/package/2006/relationships"><Relationship Id="rId2" Type="http://schemas.openxmlformats.org/officeDocument/2006/relationships/image" Target="../media/image131.jpg"/><Relationship Id="rId1" Type="http://schemas.openxmlformats.org/officeDocument/2006/relationships/slideLayout" Target="../slideLayouts/slideLayout7.xml"/></Relationships>
</file>

<file path=ppt/slides/_rels/slide140.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34.jpg"/><Relationship Id="rId1" Type="http://schemas.openxmlformats.org/officeDocument/2006/relationships/slideLayout" Target="../slideLayouts/slideLayout7.xml"/><Relationship Id="rId4" Type="http://schemas.openxmlformats.org/officeDocument/2006/relationships/image" Target="../media/image132.jpg"/></Relationships>
</file>

<file path=ppt/slides/_rels/slide141.xml.rels><?xml version="1.0" encoding="UTF-8" standalone="yes"?>
<Relationships xmlns="http://schemas.openxmlformats.org/package/2006/relationships"><Relationship Id="rId3" Type="http://schemas.openxmlformats.org/officeDocument/2006/relationships/image" Target="../media/image133.jpg"/><Relationship Id="rId2" Type="http://schemas.openxmlformats.org/officeDocument/2006/relationships/image" Target="../media/image34.jpg"/><Relationship Id="rId1" Type="http://schemas.openxmlformats.org/officeDocument/2006/relationships/slideLayout" Target="../slideLayouts/slideLayout7.xml"/></Relationships>
</file>

<file path=ppt/slides/_rels/slide142.xml.rels><?xml version="1.0" encoding="UTF-8" standalone="yes"?>
<Relationships xmlns="http://schemas.openxmlformats.org/package/2006/relationships"><Relationship Id="rId3" Type="http://schemas.openxmlformats.org/officeDocument/2006/relationships/image" Target="../media/image134.jpg"/><Relationship Id="rId2" Type="http://schemas.openxmlformats.org/officeDocument/2006/relationships/image" Target="../media/image34.jpg"/><Relationship Id="rId1" Type="http://schemas.openxmlformats.org/officeDocument/2006/relationships/slideLayout" Target="../slideLayouts/slideLayout7.xml"/></Relationships>
</file>

<file path=ppt/slides/_rels/slide143.xml.rels><?xml version="1.0" encoding="UTF-8" standalone="yes"?>
<Relationships xmlns="http://schemas.openxmlformats.org/package/2006/relationships"><Relationship Id="rId3" Type="http://schemas.openxmlformats.org/officeDocument/2006/relationships/image" Target="../media/image135.jpeg"/><Relationship Id="rId2" Type="http://schemas.openxmlformats.org/officeDocument/2006/relationships/image" Target="../media/image34.jpg"/><Relationship Id="rId1" Type="http://schemas.openxmlformats.org/officeDocument/2006/relationships/slideLayout" Target="../slideLayouts/slideLayout7.xml"/></Relationships>
</file>

<file path=ppt/slides/_rels/slide144.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45.jpg"/><Relationship Id="rId1" Type="http://schemas.openxmlformats.org/officeDocument/2006/relationships/slideLayout" Target="../slideLayouts/slideLayout7.xml"/><Relationship Id="rId4" Type="http://schemas.openxmlformats.org/officeDocument/2006/relationships/image" Target="../media/image136.jpg"/></Relationships>
</file>

<file path=ppt/slides/_rels/slide145.xml.rels><?xml version="1.0" encoding="UTF-8" standalone="yes"?>
<Relationships xmlns="http://schemas.openxmlformats.org/package/2006/relationships"><Relationship Id="rId3" Type="http://schemas.openxmlformats.org/officeDocument/2006/relationships/image" Target="../media/image137.png"/><Relationship Id="rId2" Type="http://schemas.openxmlformats.org/officeDocument/2006/relationships/image" Target="../media/image45.jpg"/><Relationship Id="rId1" Type="http://schemas.openxmlformats.org/officeDocument/2006/relationships/slideLayout" Target="../slideLayouts/slideLayout7.xml"/></Relationships>
</file>

<file path=ppt/slides/_rels/slide146.xml.rels><?xml version="1.0" encoding="UTF-8" standalone="yes"?>
<Relationships xmlns="http://schemas.openxmlformats.org/package/2006/relationships"><Relationship Id="rId3" Type="http://schemas.openxmlformats.org/officeDocument/2006/relationships/image" Target="../media/image137.png"/><Relationship Id="rId2" Type="http://schemas.openxmlformats.org/officeDocument/2006/relationships/image" Target="../media/image45.jpg"/><Relationship Id="rId1" Type="http://schemas.openxmlformats.org/officeDocument/2006/relationships/slideLayout" Target="../slideLayouts/slideLayout7.xml"/><Relationship Id="rId4" Type="http://schemas.openxmlformats.org/officeDocument/2006/relationships/image" Target="../media/image138.jpg"/></Relationships>
</file>

<file path=ppt/slides/_rels/slide147.xml.rels><?xml version="1.0" encoding="UTF-8" standalone="yes"?>
<Relationships xmlns="http://schemas.openxmlformats.org/package/2006/relationships"><Relationship Id="rId3" Type="http://schemas.openxmlformats.org/officeDocument/2006/relationships/image" Target="../media/image137.png"/><Relationship Id="rId2" Type="http://schemas.openxmlformats.org/officeDocument/2006/relationships/image" Target="../media/image45.jpg"/><Relationship Id="rId1" Type="http://schemas.openxmlformats.org/officeDocument/2006/relationships/slideLayout" Target="../slideLayouts/slideLayout7.xml"/><Relationship Id="rId4" Type="http://schemas.openxmlformats.org/officeDocument/2006/relationships/image" Target="../media/image139.jpg"/></Relationships>
</file>

<file path=ppt/slides/_rels/slide148.xml.rels><?xml version="1.0" encoding="UTF-8" standalone="yes"?>
<Relationships xmlns="http://schemas.openxmlformats.org/package/2006/relationships"><Relationship Id="rId3" Type="http://schemas.openxmlformats.org/officeDocument/2006/relationships/image" Target="../media/image137.png"/><Relationship Id="rId2" Type="http://schemas.openxmlformats.org/officeDocument/2006/relationships/image" Target="../media/image45.jpg"/><Relationship Id="rId1" Type="http://schemas.openxmlformats.org/officeDocument/2006/relationships/slideLayout" Target="../slideLayouts/slideLayout7.xml"/><Relationship Id="rId4" Type="http://schemas.openxmlformats.org/officeDocument/2006/relationships/image" Target="../media/image140.jpg"/></Relationships>
</file>

<file path=ppt/slides/_rels/slide149.xml.rels><?xml version="1.0" encoding="UTF-8" standalone="yes"?>
<Relationships xmlns="http://schemas.openxmlformats.org/package/2006/relationships"><Relationship Id="rId2" Type="http://schemas.openxmlformats.org/officeDocument/2006/relationships/image" Target="../media/image45.jpg"/><Relationship Id="rId1" Type="http://schemas.openxmlformats.org/officeDocument/2006/relationships/slideLayout" Target="../slideLayouts/slideLayout7.xml"/></Relationships>
</file>

<file path=ppt/slides/_rels/slide150.xml.rels><?xml version="1.0" encoding="UTF-8" standalone="yes"?>
<Relationships xmlns="http://schemas.openxmlformats.org/package/2006/relationships"><Relationship Id="rId3" Type="http://schemas.openxmlformats.org/officeDocument/2006/relationships/image" Target="../media/image137.png"/><Relationship Id="rId2" Type="http://schemas.openxmlformats.org/officeDocument/2006/relationships/image" Target="../media/image45.jpg"/><Relationship Id="rId1" Type="http://schemas.openxmlformats.org/officeDocument/2006/relationships/slideLayout" Target="../slideLayouts/slideLayout7.xml"/><Relationship Id="rId4" Type="http://schemas.openxmlformats.org/officeDocument/2006/relationships/image" Target="../media/image141.jpg"/></Relationships>
</file>

<file path=ppt/slides/_rels/slide151.xml.rels><?xml version="1.0" encoding="UTF-8" standalone="yes"?>
<Relationships xmlns="http://schemas.openxmlformats.org/package/2006/relationships"><Relationship Id="rId3" Type="http://schemas.openxmlformats.org/officeDocument/2006/relationships/image" Target="../media/image137.png"/><Relationship Id="rId2" Type="http://schemas.openxmlformats.org/officeDocument/2006/relationships/image" Target="../media/image45.jpg"/><Relationship Id="rId1" Type="http://schemas.openxmlformats.org/officeDocument/2006/relationships/slideLayout" Target="../slideLayouts/slideLayout7.xml"/><Relationship Id="rId4" Type="http://schemas.openxmlformats.org/officeDocument/2006/relationships/image" Target="../media/image142.jpg"/></Relationships>
</file>

<file path=ppt/slides/_rels/slide152.xml.rels><?xml version="1.0" encoding="UTF-8" standalone="yes"?>
<Relationships xmlns="http://schemas.openxmlformats.org/package/2006/relationships"><Relationship Id="rId3" Type="http://schemas.openxmlformats.org/officeDocument/2006/relationships/image" Target="../media/image137.png"/><Relationship Id="rId2" Type="http://schemas.openxmlformats.org/officeDocument/2006/relationships/image" Target="../media/image45.jpg"/><Relationship Id="rId1" Type="http://schemas.openxmlformats.org/officeDocument/2006/relationships/slideLayout" Target="../slideLayouts/slideLayout7.xml"/><Relationship Id="rId4" Type="http://schemas.openxmlformats.org/officeDocument/2006/relationships/image" Target="../media/image143.jpg"/></Relationships>
</file>

<file path=ppt/slides/_rels/slide153.xml.rels><?xml version="1.0" encoding="UTF-8" standalone="yes"?>
<Relationships xmlns="http://schemas.openxmlformats.org/package/2006/relationships"><Relationship Id="rId3" Type="http://schemas.openxmlformats.org/officeDocument/2006/relationships/image" Target="../media/image137.png"/><Relationship Id="rId2" Type="http://schemas.openxmlformats.org/officeDocument/2006/relationships/image" Target="../media/image45.jpg"/><Relationship Id="rId1" Type="http://schemas.openxmlformats.org/officeDocument/2006/relationships/slideLayout" Target="../slideLayouts/slideLayout7.xml"/><Relationship Id="rId4" Type="http://schemas.openxmlformats.org/officeDocument/2006/relationships/image" Target="../media/image144.jpg"/></Relationships>
</file>

<file path=ppt/slides/_rels/slide154.xml.rels><?xml version="1.0" encoding="UTF-8" standalone="yes"?>
<Relationships xmlns="http://schemas.openxmlformats.org/package/2006/relationships"><Relationship Id="rId3" Type="http://schemas.openxmlformats.org/officeDocument/2006/relationships/image" Target="../media/image137.png"/><Relationship Id="rId2" Type="http://schemas.openxmlformats.org/officeDocument/2006/relationships/image" Target="../media/image45.jpg"/><Relationship Id="rId1" Type="http://schemas.openxmlformats.org/officeDocument/2006/relationships/slideLayout" Target="../slideLayouts/slideLayout7.xml"/><Relationship Id="rId4" Type="http://schemas.openxmlformats.org/officeDocument/2006/relationships/image" Target="../media/image145.jpg"/></Relationships>
</file>

<file path=ppt/slides/_rels/slide155.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13.jpg"/><Relationship Id="rId1" Type="http://schemas.openxmlformats.org/officeDocument/2006/relationships/slideLayout" Target="../slideLayouts/slideLayout7.xml"/><Relationship Id="rId4" Type="http://schemas.openxmlformats.org/officeDocument/2006/relationships/image" Target="../media/image137.png"/></Relationships>
</file>

<file path=ppt/slides/_rels/slide156.xml.rels><?xml version="1.0" encoding="UTF-8" standalone="yes"?>
<Relationships xmlns="http://schemas.openxmlformats.org/package/2006/relationships"><Relationship Id="rId3" Type="http://schemas.openxmlformats.org/officeDocument/2006/relationships/image" Target="../media/image137.png"/><Relationship Id="rId2" Type="http://schemas.openxmlformats.org/officeDocument/2006/relationships/image" Target="../media/image13.jpg"/><Relationship Id="rId1" Type="http://schemas.openxmlformats.org/officeDocument/2006/relationships/slideLayout" Target="../slideLayouts/slideLayout7.xml"/><Relationship Id="rId4" Type="http://schemas.openxmlformats.org/officeDocument/2006/relationships/image" Target="../media/image146.jpg"/></Relationships>
</file>

<file path=ppt/slides/_rels/slide157.xml.rels><?xml version="1.0" encoding="UTF-8" standalone="yes"?>
<Relationships xmlns="http://schemas.openxmlformats.org/package/2006/relationships"><Relationship Id="rId3" Type="http://schemas.openxmlformats.org/officeDocument/2006/relationships/image" Target="../media/image147.jpg"/><Relationship Id="rId2" Type="http://schemas.openxmlformats.org/officeDocument/2006/relationships/image" Target="../media/image13.jpg"/><Relationship Id="rId1" Type="http://schemas.openxmlformats.org/officeDocument/2006/relationships/slideLayout" Target="../slideLayouts/slideLayout7.xml"/></Relationships>
</file>

<file path=ppt/slides/_rels/slide158.xml.rels><?xml version="1.0" encoding="UTF-8" standalone="yes"?>
<Relationships xmlns="http://schemas.openxmlformats.org/package/2006/relationships"><Relationship Id="rId3" Type="http://schemas.openxmlformats.org/officeDocument/2006/relationships/image" Target="../media/image148.jpg"/><Relationship Id="rId2" Type="http://schemas.openxmlformats.org/officeDocument/2006/relationships/image" Target="../media/image13.jpg"/><Relationship Id="rId1" Type="http://schemas.openxmlformats.org/officeDocument/2006/relationships/slideLayout" Target="../slideLayouts/slideLayout7.xml"/></Relationships>
</file>

<file path=ppt/slides/_rels/slide159.xml.rels><?xml version="1.0" encoding="UTF-8" standalone="yes"?>
<Relationships xmlns="http://schemas.openxmlformats.org/package/2006/relationships"><Relationship Id="rId3" Type="http://schemas.openxmlformats.org/officeDocument/2006/relationships/image" Target="../media/image149.jpg"/><Relationship Id="rId2" Type="http://schemas.openxmlformats.org/officeDocument/2006/relationships/image" Target="../media/image13.jpg"/><Relationship Id="rId1" Type="http://schemas.openxmlformats.org/officeDocument/2006/relationships/slideLayout" Target="../slideLayouts/slideLayout7.xml"/></Relationships>
</file>

<file path=ppt/slides/_rels/slide160.xml.rels><?xml version="1.0" encoding="UTF-8" standalone="yes"?>
<Relationships xmlns="http://schemas.openxmlformats.org/package/2006/relationships"><Relationship Id="rId3" Type="http://schemas.openxmlformats.org/officeDocument/2006/relationships/image" Target="../media/image137.png"/><Relationship Id="rId2" Type="http://schemas.openxmlformats.org/officeDocument/2006/relationships/image" Target="../media/image13.jpg"/><Relationship Id="rId1" Type="http://schemas.openxmlformats.org/officeDocument/2006/relationships/slideLayout" Target="../slideLayouts/slideLayout7.xml"/><Relationship Id="rId4" Type="http://schemas.openxmlformats.org/officeDocument/2006/relationships/image" Target="../media/image150.jpg"/></Relationships>
</file>

<file path=ppt/slides/_rels/slide161.xml.rels><?xml version="1.0" encoding="UTF-8" standalone="yes"?>
<Relationships xmlns="http://schemas.openxmlformats.org/package/2006/relationships"><Relationship Id="rId3" Type="http://schemas.openxmlformats.org/officeDocument/2006/relationships/image" Target="../media/image151.jpg"/><Relationship Id="rId2" Type="http://schemas.openxmlformats.org/officeDocument/2006/relationships/image" Target="../media/image13.jpg"/><Relationship Id="rId1" Type="http://schemas.openxmlformats.org/officeDocument/2006/relationships/slideLayout" Target="../slideLayouts/slideLayout7.xml"/></Relationships>
</file>

<file path=ppt/slides/_rels/slide162.xml.rels><?xml version="1.0" encoding="UTF-8" standalone="yes"?>
<Relationships xmlns="http://schemas.openxmlformats.org/package/2006/relationships"><Relationship Id="rId3" Type="http://schemas.openxmlformats.org/officeDocument/2006/relationships/image" Target="../media/image137.png"/><Relationship Id="rId2" Type="http://schemas.openxmlformats.org/officeDocument/2006/relationships/image" Target="../media/image13.jpg"/><Relationship Id="rId1" Type="http://schemas.openxmlformats.org/officeDocument/2006/relationships/slideLayout" Target="../slideLayouts/slideLayout7.xml"/><Relationship Id="rId4" Type="http://schemas.openxmlformats.org/officeDocument/2006/relationships/image" Target="../media/image152.jpg"/></Relationships>
</file>

<file path=ppt/slides/_rels/slide163.xml.rels><?xml version="1.0" encoding="UTF-8" standalone="yes"?>
<Relationships xmlns="http://schemas.openxmlformats.org/package/2006/relationships"><Relationship Id="rId3" Type="http://schemas.openxmlformats.org/officeDocument/2006/relationships/image" Target="../media/image153.jpg"/><Relationship Id="rId2" Type="http://schemas.openxmlformats.org/officeDocument/2006/relationships/image" Target="../media/image13.jpg"/><Relationship Id="rId1" Type="http://schemas.openxmlformats.org/officeDocument/2006/relationships/slideLayout" Target="../slideLayouts/slideLayout7.xml"/></Relationships>
</file>

<file path=ppt/slides/_rels/slide164.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4.xml"/><Relationship Id="rId1" Type="http://schemas.openxmlformats.org/officeDocument/2006/relationships/slideLayout" Target="../slideLayouts/slideLayout7.xml"/><Relationship Id="rId4" Type="http://schemas.openxmlformats.org/officeDocument/2006/relationships/image" Target="../media/image137.png"/></Relationships>
</file>

<file path=ppt/slides/_rels/slide165.xml.rels><?xml version="1.0" encoding="UTF-8" standalone="yes"?>
<Relationships xmlns="http://schemas.openxmlformats.org/package/2006/relationships"><Relationship Id="rId2" Type="http://schemas.openxmlformats.org/officeDocument/2006/relationships/image" Target="../media/image26.jpg"/><Relationship Id="rId1" Type="http://schemas.openxmlformats.org/officeDocument/2006/relationships/slideLayout" Target="../slideLayouts/slideLayout7.xml"/></Relationships>
</file>

<file path=ppt/slides/_rels/slide166.xml.rels><?xml version="1.0" encoding="UTF-8" standalone="yes"?>
<Relationships xmlns="http://schemas.openxmlformats.org/package/2006/relationships"><Relationship Id="rId3" Type="http://schemas.openxmlformats.org/officeDocument/2006/relationships/image" Target="../media/image154.jpg"/><Relationship Id="rId2" Type="http://schemas.openxmlformats.org/officeDocument/2006/relationships/image" Target="../media/image26.jpg"/><Relationship Id="rId1" Type="http://schemas.openxmlformats.org/officeDocument/2006/relationships/slideLayout" Target="../slideLayouts/slideLayout7.xml"/></Relationships>
</file>

<file path=ppt/slides/_rels/slide167.xml.rels><?xml version="1.0" encoding="UTF-8" standalone="yes"?>
<Relationships xmlns="http://schemas.openxmlformats.org/package/2006/relationships"><Relationship Id="rId3" Type="http://schemas.openxmlformats.org/officeDocument/2006/relationships/image" Target="../media/image137.png"/><Relationship Id="rId2" Type="http://schemas.openxmlformats.org/officeDocument/2006/relationships/image" Target="../media/image28.jpg"/><Relationship Id="rId1" Type="http://schemas.openxmlformats.org/officeDocument/2006/relationships/slideLayout" Target="../slideLayouts/slideLayout7.xml"/><Relationship Id="rId4" Type="http://schemas.openxmlformats.org/officeDocument/2006/relationships/image" Target="../media/image155.jpg"/></Relationships>
</file>

<file path=ppt/slides/_rels/slide168.xml.rels><?xml version="1.0" encoding="UTF-8" standalone="yes"?>
<Relationships xmlns="http://schemas.openxmlformats.org/package/2006/relationships"><Relationship Id="rId2" Type="http://schemas.openxmlformats.org/officeDocument/2006/relationships/image" Target="../media/image28.jpg"/><Relationship Id="rId1" Type="http://schemas.openxmlformats.org/officeDocument/2006/relationships/slideLayout" Target="../slideLayouts/slideLayout7.xml"/></Relationships>
</file>

<file path=ppt/slides/_rels/slide169.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34.jpg"/><Relationship Id="rId1" Type="http://schemas.openxmlformats.org/officeDocument/2006/relationships/slideLayout" Target="../slideLayouts/slideLayout7.xml"/><Relationship Id="rId4" Type="http://schemas.openxmlformats.org/officeDocument/2006/relationships/image" Target="../media/image156.png"/></Relationships>
</file>

<file path=ppt/slides/_rels/slide170.xml.rels><?xml version="1.0" encoding="UTF-8" standalone="yes"?>
<Relationships xmlns="http://schemas.openxmlformats.org/package/2006/relationships"><Relationship Id="rId3" Type="http://schemas.openxmlformats.org/officeDocument/2006/relationships/image" Target="../media/image137.png"/><Relationship Id="rId2" Type="http://schemas.openxmlformats.org/officeDocument/2006/relationships/image" Target="../media/image34.jpg"/><Relationship Id="rId1" Type="http://schemas.openxmlformats.org/officeDocument/2006/relationships/slideLayout" Target="../slideLayouts/slideLayout7.xml"/><Relationship Id="rId4" Type="http://schemas.openxmlformats.org/officeDocument/2006/relationships/image" Target="../media/image157.jpg"/></Relationships>
</file>

<file path=ppt/slides/_rels/slide171.xml.rels><?xml version="1.0" encoding="UTF-8" standalone="yes"?>
<Relationships xmlns="http://schemas.openxmlformats.org/package/2006/relationships"><Relationship Id="rId3" Type="http://schemas.openxmlformats.org/officeDocument/2006/relationships/image" Target="../media/image137.png"/><Relationship Id="rId2" Type="http://schemas.openxmlformats.org/officeDocument/2006/relationships/image" Target="../media/image34.jpg"/><Relationship Id="rId1" Type="http://schemas.openxmlformats.org/officeDocument/2006/relationships/slideLayout" Target="../slideLayouts/slideLayout7.xml"/><Relationship Id="rId4" Type="http://schemas.openxmlformats.org/officeDocument/2006/relationships/image" Target="../media/image158.jpg"/></Relationships>
</file>

<file path=ppt/slides/_rels/slide172.xml.rels><?xml version="1.0" encoding="UTF-8" standalone="yes"?>
<Relationships xmlns="http://schemas.openxmlformats.org/package/2006/relationships"><Relationship Id="rId3" Type="http://schemas.openxmlformats.org/officeDocument/2006/relationships/image" Target="../media/image137.png"/><Relationship Id="rId2" Type="http://schemas.openxmlformats.org/officeDocument/2006/relationships/image" Target="../media/image34.jpg"/><Relationship Id="rId1" Type="http://schemas.openxmlformats.org/officeDocument/2006/relationships/slideLayout" Target="../slideLayouts/slideLayout7.xml"/></Relationships>
</file>

<file path=ppt/slides/_rels/slide173.xml.rels><?xml version="1.0" encoding="UTF-8" standalone="yes"?>
<Relationships xmlns="http://schemas.openxmlformats.org/package/2006/relationships"><Relationship Id="rId3" Type="http://schemas.openxmlformats.org/officeDocument/2006/relationships/image" Target="../media/image137.png"/><Relationship Id="rId2" Type="http://schemas.openxmlformats.org/officeDocument/2006/relationships/image" Target="../media/image34.jpg"/><Relationship Id="rId1" Type="http://schemas.openxmlformats.org/officeDocument/2006/relationships/slideLayout" Target="../slideLayouts/slideLayout7.xml"/></Relationships>
</file>

<file path=ppt/slides/_rels/slide174.xml.rels><?xml version="1.0" encoding="UTF-8" standalone="yes"?>
<Relationships xmlns="http://schemas.openxmlformats.org/package/2006/relationships"><Relationship Id="rId3" Type="http://schemas.openxmlformats.org/officeDocument/2006/relationships/image" Target="../media/image159.jpg"/><Relationship Id="rId2" Type="http://schemas.openxmlformats.org/officeDocument/2006/relationships/image" Target="../media/image34.jpg"/><Relationship Id="rId1" Type="http://schemas.openxmlformats.org/officeDocument/2006/relationships/slideLayout" Target="../slideLayouts/slideLayout7.xml"/></Relationships>
</file>

<file path=ppt/slides/_rels/slide175.xml.rels><?xml version="1.0" encoding="UTF-8" standalone="yes"?>
<Relationships xmlns="http://schemas.openxmlformats.org/package/2006/relationships"><Relationship Id="rId3" Type="http://schemas.openxmlformats.org/officeDocument/2006/relationships/image" Target="../media/image137.png"/><Relationship Id="rId2" Type="http://schemas.openxmlformats.org/officeDocument/2006/relationships/image" Target="../media/image34.jpg"/><Relationship Id="rId1" Type="http://schemas.openxmlformats.org/officeDocument/2006/relationships/slideLayout" Target="../slideLayouts/slideLayout7.xml"/></Relationships>
</file>

<file path=ppt/slides/_rels/slide176.xml.rels><?xml version="1.0" encoding="UTF-8" standalone="yes"?>
<Relationships xmlns="http://schemas.openxmlformats.org/package/2006/relationships"><Relationship Id="rId3" Type="http://schemas.openxmlformats.org/officeDocument/2006/relationships/image" Target="../media/image160.jpeg"/><Relationship Id="rId2" Type="http://schemas.openxmlformats.org/officeDocument/2006/relationships/image" Target="../media/image34.jpg"/><Relationship Id="rId1" Type="http://schemas.openxmlformats.org/officeDocument/2006/relationships/slideLayout" Target="../slideLayouts/slideLayout7.xml"/></Relationships>
</file>

<file path=ppt/slides/_rels/slide177.xml.rels><?xml version="1.0" encoding="UTF-8" standalone="yes"?>
<Relationships xmlns="http://schemas.openxmlformats.org/package/2006/relationships"><Relationship Id="rId3" Type="http://schemas.openxmlformats.org/officeDocument/2006/relationships/image" Target="../media/image137.png"/><Relationship Id="rId2" Type="http://schemas.openxmlformats.org/officeDocument/2006/relationships/image" Target="../media/image34.jpg"/><Relationship Id="rId1" Type="http://schemas.openxmlformats.org/officeDocument/2006/relationships/slideLayout" Target="../slideLayouts/slideLayout7.xml"/><Relationship Id="rId4" Type="http://schemas.openxmlformats.org/officeDocument/2006/relationships/image" Target="../media/image161.jpg"/></Relationships>
</file>

<file path=ppt/slides/_rels/slide178.xml.rels><?xml version="1.0" encoding="UTF-8" standalone="yes"?>
<Relationships xmlns="http://schemas.openxmlformats.org/package/2006/relationships"><Relationship Id="rId3" Type="http://schemas.openxmlformats.org/officeDocument/2006/relationships/image" Target="../media/image137.png"/><Relationship Id="rId2" Type="http://schemas.openxmlformats.org/officeDocument/2006/relationships/image" Target="../media/image34.jpg"/><Relationship Id="rId1" Type="http://schemas.openxmlformats.org/officeDocument/2006/relationships/slideLayout" Target="../slideLayouts/slideLayout7.xml"/><Relationship Id="rId4" Type="http://schemas.openxmlformats.org/officeDocument/2006/relationships/image" Target="../media/image162.jpg"/></Relationships>
</file>

<file path=ppt/slides/_rels/slide179.xml.rels><?xml version="1.0" encoding="UTF-8" standalone="yes"?>
<Relationships xmlns="http://schemas.openxmlformats.org/package/2006/relationships"><Relationship Id="rId3" Type="http://schemas.openxmlformats.org/officeDocument/2006/relationships/image" Target="../media/image163.JPG"/><Relationship Id="rId2" Type="http://schemas.openxmlformats.org/officeDocument/2006/relationships/image" Target="../media/image34.jpg"/><Relationship Id="rId1" Type="http://schemas.openxmlformats.org/officeDocument/2006/relationships/slideLayout" Target="../slideLayouts/slideLayout7.xml"/></Relationships>
</file>

<file path=ppt/slides/_rels/slide180.xml.rels><?xml version="1.0" encoding="UTF-8" standalone="yes"?>
<Relationships xmlns="http://schemas.openxmlformats.org/package/2006/relationships"><Relationship Id="rId3" Type="http://schemas.openxmlformats.org/officeDocument/2006/relationships/image" Target="../media/image137.png"/><Relationship Id="rId2" Type="http://schemas.openxmlformats.org/officeDocument/2006/relationships/image" Target="../media/image34.jpg"/><Relationship Id="rId1" Type="http://schemas.openxmlformats.org/officeDocument/2006/relationships/slideLayout" Target="../slideLayouts/slideLayout7.xml"/><Relationship Id="rId4" Type="http://schemas.openxmlformats.org/officeDocument/2006/relationships/image" Target="../media/image164.jpg"/></Relationships>
</file>

<file path=ppt/slides/_rels/slide181.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Layout" Target="../slideLayouts/slideLayout7.xml"/></Relationships>
</file>

<file path=ppt/slides/_rels/slide182.xml.rels><?xml version="1.0" encoding="UTF-8" standalone="yes"?>
<Relationships xmlns="http://schemas.openxmlformats.org/package/2006/relationships"><Relationship Id="rId3" Type="http://schemas.openxmlformats.org/officeDocument/2006/relationships/image" Target="../media/image137.png"/><Relationship Id="rId2" Type="http://schemas.openxmlformats.org/officeDocument/2006/relationships/image" Target="../media/image34.jpg"/><Relationship Id="rId1" Type="http://schemas.openxmlformats.org/officeDocument/2006/relationships/slideLayout" Target="../slideLayouts/slideLayout7.xml"/><Relationship Id="rId4" Type="http://schemas.openxmlformats.org/officeDocument/2006/relationships/image" Target="../media/image165.jpg"/></Relationships>
</file>

<file path=ppt/slides/_rels/slide183.xml.rels><?xml version="1.0" encoding="UTF-8" standalone="yes"?>
<Relationships xmlns="http://schemas.openxmlformats.org/package/2006/relationships"><Relationship Id="rId3" Type="http://schemas.openxmlformats.org/officeDocument/2006/relationships/image" Target="../media/image166.jpg"/><Relationship Id="rId2" Type="http://schemas.openxmlformats.org/officeDocument/2006/relationships/image" Target="../media/image34.jpg"/><Relationship Id="rId1" Type="http://schemas.openxmlformats.org/officeDocument/2006/relationships/slideLayout" Target="../slideLayouts/slideLayout7.xml"/></Relationships>
</file>

<file path=ppt/slides/_rels/slide184.xml.rels><?xml version="1.0" encoding="UTF-8" standalone="yes"?>
<Relationships xmlns="http://schemas.openxmlformats.org/package/2006/relationships"><Relationship Id="rId2" Type="http://schemas.openxmlformats.org/officeDocument/2006/relationships/image" Target="../media/image167.jpg"/><Relationship Id="rId1" Type="http://schemas.openxmlformats.org/officeDocument/2006/relationships/slideLayout" Target="../slideLayouts/slideLayout7.xml"/></Relationships>
</file>

<file path=ppt/slides/_rels/slide185.xml.rels><?xml version="1.0" encoding="UTF-8" standalone="yes"?>
<Relationships xmlns="http://schemas.openxmlformats.org/package/2006/relationships"><Relationship Id="rId3" Type="http://schemas.openxmlformats.org/officeDocument/2006/relationships/image" Target="../media/image168.jpg"/><Relationship Id="rId2" Type="http://schemas.openxmlformats.org/officeDocument/2006/relationships/image" Target="../media/image45.jpg"/><Relationship Id="rId1" Type="http://schemas.openxmlformats.org/officeDocument/2006/relationships/slideLayout" Target="../slideLayouts/slideLayout7.xml"/></Relationships>
</file>

<file path=ppt/slides/_rels/slide186.xml.rels><?xml version="1.0" encoding="UTF-8" standalone="yes"?>
<Relationships xmlns="http://schemas.openxmlformats.org/package/2006/relationships"><Relationship Id="rId2" Type="http://schemas.openxmlformats.org/officeDocument/2006/relationships/image" Target="../media/image26.jpg"/><Relationship Id="rId1" Type="http://schemas.openxmlformats.org/officeDocument/2006/relationships/slideLayout" Target="../slideLayouts/slideLayout7.xml"/></Relationships>
</file>

<file path=ppt/slides/_rels/slide187.xml.rels><?xml version="1.0" encoding="UTF-8" standalone="yes"?>
<Relationships xmlns="http://schemas.openxmlformats.org/package/2006/relationships"><Relationship Id="rId2" Type="http://schemas.openxmlformats.org/officeDocument/2006/relationships/image" Target="../media/image26.jpg"/><Relationship Id="rId1" Type="http://schemas.openxmlformats.org/officeDocument/2006/relationships/slideLayout" Target="../slideLayouts/slideLayout7.xml"/></Relationships>
</file>

<file path=ppt/slides/_rels/slide188.xml.rels><?xml version="1.0" encoding="UTF-8" standalone="yes"?>
<Relationships xmlns="http://schemas.openxmlformats.org/package/2006/relationships"><Relationship Id="rId3" Type="http://schemas.openxmlformats.org/officeDocument/2006/relationships/image" Target="../media/image169.jpg"/><Relationship Id="rId2" Type="http://schemas.openxmlformats.org/officeDocument/2006/relationships/image" Target="../media/image26.jpg"/><Relationship Id="rId1" Type="http://schemas.openxmlformats.org/officeDocument/2006/relationships/slideLayout" Target="../slideLayouts/slideLayout7.xml"/></Relationships>
</file>

<file path=ppt/slides/_rels/slide189.xml.rels><?xml version="1.0" encoding="UTF-8" standalone="yes"?>
<Relationships xmlns="http://schemas.openxmlformats.org/package/2006/relationships"><Relationship Id="rId3" Type="http://schemas.openxmlformats.org/officeDocument/2006/relationships/image" Target="../media/image170.jpg"/><Relationship Id="rId2" Type="http://schemas.openxmlformats.org/officeDocument/2006/relationships/image" Target="../media/image26.jpg"/><Relationship Id="rId1" Type="http://schemas.openxmlformats.org/officeDocument/2006/relationships/slideLayout" Target="../slideLayouts/slideLayout7.xml"/></Relationships>
</file>

<file path=ppt/slides/_rels/slide190.xml.rels><?xml version="1.0" encoding="UTF-8" standalone="yes"?>
<Relationships xmlns="http://schemas.openxmlformats.org/package/2006/relationships"><Relationship Id="rId3" Type="http://schemas.openxmlformats.org/officeDocument/2006/relationships/image" Target="../media/image171.jpg"/><Relationship Id="rId2" Type="http://schemas.openxmlformats.org/officeDocument/2006/relationships/image" Target="../media/image26.jpg"/><Relationship Id="rId1" Type="http://schemas.openxmlformats.org/officeDocument/2006/relationships/slideLayout" Target="../slideLayouts/slideLayout7.xml"/></Relationships>
</file>

<file path=ppt/slides/_rels/slide191.xml.rels><?xml version="1.0" encoding="UTF-8" standalone="yes"?>
<Relationships xmlns="http://schemas.openxmlformats.org/package/2006/relationships"><Relationship Id="rId3" Type="http://schemas.openxmlformats.org/officeDocument/2006/relationships/image" Target="../media/image172.jpg"/><Relationship Id="rId2" Type="http://schemas.openxmlformats.org/officeDocument/2006/relationships/image" Target="../media/image26.jpg"/><Relationship Id="rId1" Type="http://schemas.openxmlformats.org/officeDocument/2006/relationships/slideLayout" Target="../slideLayouts/slideLayout7.xml"/></Relationships>
</file>

<file path=ppt/slides/_rels/slide192.xml.rels><?xml version="1.0" encoding="UTF-8" standalone="yes"?>
<Relationships xmlns="http://schemas.openxmlformats.org/package/2006/relationships"><Relationship Id="rId3" Type="http://schemas.openxmlformats.org/officeDocument/2006/relationships/image" Target="../media/image173.jpg"/><Relationship Id="rId2" Type="http://schemas.openxmlformats.org/officeDocument/2006/relationships/image" Target="../media/image26.jpg"/><Relationship Id="rId1" Type="http://schemas.openxmlformats.org/officeDocument/2006/relationships/slideLayout" Target="../slideLayouts/slideLayout7.xml"/></Relationships>
</file>

<file path=ppt/slides/_rels/slide193.xml.rels><?xml version="1.0" encoding="UTF-8" standalone="yes"?>
<Relationships xmlns="http://schemas.openxmlformats.org/package/2006/relationships"><Relationship Id="rId2" Type="http://schemas.openxmlformats.org/officeDocument/2006/relationships/image" Target="../media/image26.jpg"/><Relationship Id="rId1" Type="http://schemas.openxmlformats.org/officeDocument/2006/relationships/slideLayout" Target="../slideLayouts/slideLayout7.xml"/></Relationships>
</file>

<file path=ppt/slides/_rels/slide194.xml.rels><?xml version="1.0" encoding="UTF-8" standalone="yes"?>
<Relationships xmlns="http://schemas.openxmlformats.org/package/2006/relationships"><Relationship Id="rId2" Type="http://schemas.openxmlformats.org/officeDocument/2006/relationships/image" Target="../media/image28.jpg"/><Relationship Id="rId1" Type="http://schemas.openxmlformats.org/officeDocument/2006/relationships/slideLayout" Target="../slideLayouts/slideLayout7.xml"/></Relationships>
</file>

<file path=ppt/slides/_rels/slide195.xml.rels><?xml version="1.0" encoding="UTF-8" standalone="yes"?>
<Relationships xmlns="http://schemas.openxmlformats.org/package/2006/relationships"><Relationship Id="rId3" Type="http://schemas.openxmlformats.org/officeDocument/2006/relationships/image" Target="../media/image174.jpg"/><Relationship Id="rId2" Type="http://schemas.openxmlformats.org/officeDocument/2006/relationships/image" Target="../media/image28.jpg"/><Relationship Id="rId1" Type="http://schemas.openxmlformats.org/officeDocument/2006/relationships/slideLayout" Target="../slideLayouts/slideLayout7.xml"/></Relationships>
</file>

<file path=ppt/slides/_rels/slide196.xml.rels><?xml version="1.0" encoding="UTF-8" standalone="yes"?>
<Relationships xmlns="http://schemas.openxmlformats.org/package/2006/relationships"><Relationship Id="rId2" Type="http://schemas.openxmlformats.org/officeDocument/2006/relationships/image" Target="../media/image28.jpg"/><Relationship Id="rId1" Type="http://schemas.openxmlformats.org/officeDocument/2006/relationships/slideLayout" Target="../slideLayouts/slideLayout7.xml"/></Relationships>
</file>

<file path=ppt/slides/_rels/slide197.xml.rels><?xml version="1.0" encoding="UTF-8" standalone="yes"?>
<Relationships xmlns="http://schemas.openxmlformats.org/package/2006/relationships"><Relationship Id="rId3" Type="http://schemas.openxmlformats.org/officeDocument/2006/relationships/image" Target="../media/image175.jpg"/><Relationship Id="rId2" Type="http://schemas.openxmlformats.org/officeDocument/2006/relationships/image" Target="../media/image28.jpg"/><Relationship Id="rId1" Type="http://schemas.openxmlformats.org/officeDocument/2006/relationships/slideLayout" Target="../slideLayouts/slideLayout7.xml"/></Relationships>
</file>

<file path=ppt/slides/_rels/slide198.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image" Target="../media/image28.jpg"/><Relationship Id="rId1" Type="http://schemas.openxmlformats.org/officeDocument/2006/relationships/slideLayout" Target="../slideLayouts/slideLayout7.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199.xml.rels><?xml version="1.0" encoding="UTF-8" standalone="yes"?>
<Relationships xmlns="http://schemas.openxmlformats.org/package/2006/relationships"><Relationship Id="rId3" Type="http://schemas.openxmlformats.org/officeDocument/2006/relationships/image" Target="../media/image176.jpeg"/><Relationship Id="rId2" Type="http://schemas.openxmlformats.org/officeDocument/2006/relationships/image" Target="../media/image45.jpg"/><Relationship Id="rId1" Type="http://schemas.openxmlformats.org/officeDocument/2006/relationships/slideLayout" Target="../slideLayouts/slideLayout7.xml"/></Relationships>
</file>

<file path=ppt/slides/_rels/slide200.xml.rels><?xml version="1.0" encoding="UTF-8" standalone="yes"?>
<Relationships xmlns="http://schemas.openxmlformats.org/package/2006/relationships"><Relationship Id="rId3" Type="http://schemas.openxmlformats.org/officeDocument/2006/relationships/image" Target="../media/image177.jpg"/><Relationship Id="rId2" Type="http://schemas.openxmlformats.org/officeDocument/2006/relationships/image" Target="../media/image45.jpg"/><Relationship Id="rId1" Type="http://schemas.openxmlformats.org/officeDocument/2006/relationships/slideLayout" Target="../slideLayouts/slideLayout7.xml"/></Relationships>
</file>

<file path=ppt/slides/_rels/slide201.xml.rels><?xml version="1.0" encoding="UTF-8" standalone="yes"?>
<Relationships xmlns="http://schemas.openxmlformats.org/package/2006/relationships"><Relationship Id="rId3" Type="http://schemas.openxmlformats.org/officeDocument/2006/relationships/image" Target="../media/image178.jpg"/><Relationship Id="rId2" Type="http://schemas.openxmlformats.org/officeDocument/2006/relationships/image" Target="../media/image45.jpg"/><Relationship Id="rId1" Type="http://schemas.openxmlformats.org/officeDocument/2006/relationships/slideLayout" Target="../slideLayouts/slideLayout7.xml"/></Relationships>
</file>

<file path=ppt/slides/_rels/slide202.xml.rels><?xml version="1.0" encoding="UTF-8" standalone="yes"?>
<Relationships xmlns="http://schemas.openxmlformats.org/package/2006/relationships"><Relationship Id="rId3" Type="http://schemas.openxmlformats.org/officeDocument/2006/relationships/image" Target="../media/image179.jpg"/><Relationship Id="rId2" Type="http://schemas.openxmlformats.org/officeDocument/2006/relationships/image" Target="../media/image45.jpg"/><Relationship Id="rId1" Type="http://schemas.openxmlformats.org/officeDocument/2006/relationships/slideLayout" Target="../slideLayouts/slideLayout7.xml"/></Relationships>
</file>

<file path=ppt/slides/_rels/slide203.xml.rels><?xml version="1.0" encoding="UTF-8" standalone="yes"?>
<Relationships xmlns="http://schemas.openxmlformats.org/package/2006/relationships"><Relationship Id="rId2" Type="http://schemas.openxmlformats.org/officeDocument/2006/relationships/image" Target="../media/image45.jpg"/><Relationship Id="rId1" Type="http://schemas.openxmlformats.org/officeDocument/2006/relationships/slideLayout" Target="../slideLayouts/slideLayout7.xml"/></Relationships>
</file>

<file path=ppt/slides/_rels/slide204.xml.rels><?xml version="1.0" encoding="UTF-8" standalone="yes"?>
<Relationships xmlns="http://schemas.openxmlformats.org/package/2006/relationships"><Relationship Id="rId3" Type="http://schemas.openxmlformats.org/officeDocument/2006/relationships/image" Target="../media/image180.jpg"/><Relationship Id="rId2" Type="http://schemas.openxmlformats.org/officeDocument/2006/relationships/image" Target="../media/image45.jpg"/><Relationship Id="rId1" Type="http://schemas.openxmlformats.org/officeDocument/2006/relationships/slideLayout" Target="../slideLayouts/slideLayout7.xml"/></Relationships>
</file>

<file path=ppt/slides/_rels/slide205.xml.rels><?xml version="1.0" encoding="UTF-8" standalone="yes"?>
<Relationships xmlns="http://schemas.openxmlformats.org/package/2006/relationships"><Relationship Id="rId2" Type="http://schemas.openxmlformats.org/officeDocument/2006/relationships/image" Target="../media/image45.jpg"/><Relationship Id="rId1" Type="http://schemas.openxmlformats.org/officeDocument/2006/relationships/slideLayout" Target="../slideLayouts/slideLayout7.xml"/></Relationships>
</file>

<file path=ppt/slides/_rels/slide206.xml.rels><?xml version="1.0" encoding="UTF-8" standalone="yes"?>
<Relationships xmlns="http://schemas.openxmlformats.org/package/2006/relationships"><Relationship Id="rId3" Type="http://schemas.openxmlformats.org/officeDocument/2006/relationships/image" Target="../media/image181.jpg"/><Relationship Id="rId2" Type="http://schemas.openxmlformats.org/officeDocument/2006/relationships/image" Target="../media/image45.jpg"/><Relationship Id="rId1" Type="http://schemas.openxmlformats.org/officeDocument/2006/relationships/slideLayout" Target="../slideLayouts/slideLayout7.xml"/></Relationships>
</file>

<file path=ppt/slides/_rels/slide207.xml.rels><?xml version="1.0" encoding="UTF-8" standalone="yes"?>
<Relationships xmlns="http://schemas.openxmlformats.org/package/2006/relationships"><Relationship Id="rId3" Type="http://schemas.openxmlformats.org/officeDocument/2006/relationships/image" Target="../media/image182.jpg"/><Relationship Id="rId2" Type="http://schemas.openxmlformats.org/officeDocument/2006/relationships/image" Target="../media/image45.jpg"/><Relationship Id="rId1" Type="http://schemas.openxmlformats.org/officeDocument/2006/relationships/slideLayout" Target="../slideLayouts/slideLayout7.xml"/></Relationships>
</file>

<file path=ppt/slides/_rels/slide208.xml.rels><?xml version="1.0" encoding="UTF-8" standalone="yes"?>
<Relationships xmlns="http://schemas.openxmlformats.org/package/2006/relationships"><Relationship Id="rId3" Type="http://schemas.openxmlformats.org/officeDocument/2006/relationships/image" Target="../media/image183.jpg"/><Relationship Id="rId2" Type="http://schemas.openxmlformats.org/officeDocument/2006/relationships/image" Target="../media/image45.jpg"/><Relationship Id="rId1" Type="http://schemas.openxmlformats.org/officeDocument/2006/relationships/slideLayout" Target="../slideLayouts/slideLayout7.xml"/></Relationships>
</file>

<file path=ppt/slides/_rels/slide209.xml.rels><?xml version="1.0" encoding="UTF-8" standalone="yes"?>
<Relationships xmlns="http://schemas.openxmlformats.org/package/2006/relationships"><Relationship Id="rId3" Type="http://schemas.openxmlformats.org/officeDocument/2006/relationships/image" Target="../media/image184.jpg"/><Relationship Id="rId2" Type="http://schemas.openxmlformats.org/officeDocument/2006/relationships/image" Target="../media/image45.jpg"/><Relationship Id="rId1" Type="http://schemas.openxmlformats.org/officeDocument/2006/relationships/slideLayout" Target="../slideLayouts/slideLayout7.xml"/></Relationships>
</file>

<file path=ppt/slides/_rels/slide210.xml.rels><?xml version="1.0" encoding="UTF-8" standalone="yes"?>
<Relationships xmlns="http://schemas.openxmlformats.org/package/2006/relationships"><Relationship Id="rId3" Type="http://schemas.openxmlformats.org/officeDocument/2006/relationships/image" Target="../media/image185.jpg"/><Relationship Id="rId2" Type="http://schemas.openxmlformats.org/officeDocument/2006/relationships/image" Target="../media/image45.jpg"/><Relationship Id="rId1" Type="http://schemas.openxmlformats.org/officeDocument/2006/relationships/slideLayout" Target="../slideLayouts/slideLayout7.xml"/></Relationships>
</file>

<file path=ppt/slides/_rels/slide211.xml.rels><?xml version="1.0" encoding="UTF-8" standalone="yes"?>
<Relationships xmlns="http://schemas.openxmlformats.org/package/2006/relationships"><Relationship Id="rId3" Type="http://schemas.openxmlformats.org/officeDocument/2006/relationships/image" Target="../media/image186.jpg"/><Relationship Id="rId2" Type="http://schemas.openxmlformats.org/officeDocument/2006/relationships/image" Target="../media/image45.jpg"/><Relationship Id="rId1" Type="http://schemas.openxmlformats.org/officeDocument/2006/relationships/slideLayout" Target="../slideLayouts/slideLayout7.xml"/></Relationships>
</file>

<file path=ppt/slides/_rels/slide212.xml.rels><?xml version="1.0" encoding="UTF-8" standalone="yes"?>
<Relationships xmlns="http://schemas.openxmlformats.org/package/2006/relationships"><Relationship Id="rId2" Type="http://schemas.openxmlformats.org/officeDocument/2006/relationships/image" Target="../media/image45.jpg"/><Relationship Id="rId1" Type="http://schemas.openxmlformats.org/officeDocument/2006/relationships/slideLayout" Target="../slideLayouts/slideLayout7.xml"/></Relationships>
</file>

<file path=ppt/slides/_rels/slide213.xml.rels><?xml version="1.0" encoding="UTF-8" standalone="yes"?>
<Relationships xmlns="http://schemas.openxmlformats.org/package/2006/relationships"><Relationship Id="rId2" Type="http://schemas.openxmlformats.org/officeDocument/2006/relationships/image" Target="../media/image45.jpg"/><Relationship Id="rId1" Type="http://schemas.openxmlformats.org/officeDocument/2006/relationships/slideLayout" Target="../slideLayouts/slideLayout7.xml"/></Relationships>
</file>

<file path=ppt/slides/_rels/slide214.xml.rels><?xml version="1.0" encoding="UTF-8" standalone="yes"?>
<Relationships xmlns="http://schemas.openxmlformats.org/package/2006/relationships"><Relationship Id="rId2" Type="http://schemas.openxmlformats.org/officeDocument/2006/relationships/image" Target="../media/image187.jpg"/><Relationship Id="rId1" Type="http://schemas.openxmlformats.org/officeDocument/2006/relationships/slideLayout" Target="../slideLayouts/slideLayout7.xml"/></Relationships>
</file>

<file path=ppt/slides/_rels/slide215.xml.rels><?xml version="1.0" encoding="UTF-8" standalone="yes"?>
<Relationships xmlns="http://schemas.openxmlformats.org/package/2006/relationships"><Relationship Id="rId3" Type="http://schemas.openxmlformats.org/officeDocument/2006/relationships/image" Target="../media/image188.png"/><Relationship Id="rId2" Type="http://schemas.openxmlformats.org/officeDocument/2006/relationships/image" Target="../media/image13.jpg"/><Relationship Id="rId1" Type="http://schemas.openxmlformats.org/officeDocument/2006/relationships/slideLayout" Target="../slideLayouts/slideLayout7.xml"/></Relationships>
</file>

<file path=ppt/slides/_rels/slide216.xml.rels><?xml version="1.0" encoding="UTF-8" standalone="yes"?>
<Relationships xmlns="http://schemas.openxmlformats.org/package/2006/relationships"><Relationship Id="rId3" Type="http://schemas.openxmlformats.org/officeDocument/2006/relationships/image" Target="../media/image189.jpg"/><Relationship Id="rId2" Type="http://schemas.openxmlformats.org/officeDocument/2006/relationships/image" Target="../media/image13.jpg"/><Relationship Id="rId1" Type="http://schemas.openxmlformats.org/officeDocument/2006/relationships/slideLayout" Target="../slideLayouts/slideLayout7.xml"/></Relationships>
</file>

<file path=ppt/slides/_rels/slide217.xml.rels><?xml version="1.0" encoding="UTF-8" standalone="yes"?>
<Relationships xmlns="http://schemas.openxmlformats.org/package/2006/relationships"><Relationship Id="rId3" Type="http://schemas.openxmlformats.org/officeDocument/2006/relationships/image" Target="../media/image188.png"/><Relationship Id="rId2" Type="http://schemas.openxmlformats.org/officeDocument/2006/relationships/image" Target="../media/image26.jpg"/><Relationship Id="rId1" Type="http://schemas.openxmlformats.org/officeDocument/2006/relationships/slideLayout" Target="../slideLayouts/slideLayout7.xml"/><Relationship Id="rId4" Type="http://schemas.openxmlformats.org/officeDocument/2006/relationships/image" Target="../media/image190.png"/></Relationships>
</file>

<file path=ppt/slides/_rels/slide218.xml.rels><?xml version="1.0" encoding="UTF-8" standalone="yes"?>
<Relationships xmlns="http://schemas.openxmlformats.org/package/2006/relationships"><Relationship Id="rId2" Type="http://schemas.openxmlformats.org/officeDocument/2006/relationships/image" Target="../media/image26.jpg"/><Relationship Id="rId1" Type="http://schemas.openxmlformats.org/officeDocument/2006/relationships/slideLayout" Target="../slideLayouts/slideLayout7.xml"/></Relationships>
</file>

<file path=ppt/slides/_rels/slide219.xml.rels><?xml version="1.0" encoding="UTF-8" standalone="yes"?>
<Relationships xmlns="http://schemas.openxmlformats.org/package/2006/relationships"><Relationship Id="rId3" Type="http://schemas.openxmlformats.org/officeDocument/2006/relationships/image" Target="../media/image190.png"/><Relationship Id="rId2" Type="http://schemas.openxmlformats.org/officeDocument/2006/relationships/image" Target="../media/image26.jpg"/><Relationship Id="rId1" Type="http://schemas.openxmlformats.org/officeDocument/2006/relationships/slideLayout" Target="../slideLayouts/slideLayout7.xml"/><Relationship Id="rId4" Type="http://schemas.openxmlformats.org/officeDocument/2006/relationships/image" Target="../media/image191.jpg"/></Relationships>
</file>

<file path=ppt/slides/_rels/slide220.xml.rels><?xml version="1.0" encoding="UTF-8" standalone="yes"?>
<Relationships xmlns="http://schemas.openxmlformats.org/package/2006/relationships"><Relationship Id="rId2" Type="http://schemas.openxmlformats.org/officeDocument/2006/relationships/image" Target="../media/image26.jpg"/><Relationship Id="rId1" Type="http://schemas.openxmlformats.org/officeDocument/2006/relationships/slideLayout" Target="../slideLayouts/slideLayout7.xml"/></Relationships>
</file>

<file path=ppt/slides/_rels/slide221.xml.rels><?xml version="1.0" encoding="UTF-8" standalone="yes"?>
<Relationships xmlns="http://schemas.openxmlformats.org/package/2006/relationships"><Relationship Id="rId2" Type="http://schemas.openxmlformats.org/officeDocument/2006/relationships/image" Target="../media/image26.jpg"/><Relationship Id="rId1" Type="http://schemas.openxmlformats.org/officeDocument/2006/relationships/slideLayout" Target="../slideLayouts/slideLayout7.xml"/></Relationships>
</file>

<file path=ppt/slides/_rels/slide222.xml.rels><?xml version="1.0" encoding="UTF-8" standalone="yes"?>
<Relationships xmlns="http://schemas.openxmlformats.org/package/2006/relationships"><Relationship Id="rId3" Type="http://schemas.openxmlformats.org/officeDocument/2006/relationships/image" Target="../media/image190.png"/><Relationship Id="rId2" Type="http://schemas.openxmlformats.org/officeDocument/2006/relationships/image" Target="../media/image28.jpg"/><Relationship Id="rId1" Type="http://schemas.openxmlformats.org/officeDocument/2006/relationships/slideLayout" Target="../slideLayouts/slideLayout7.xml"/></Relationships>
</file>

<file path=ppt/slides/_rels/slide223.xml.rels><?xml version="1.0" encoding="UTF-8" standalone="yes"?>
<Relationships xmlns="http://schemas.openxmlformats.org/package/2006/relationships"><Relationship Id="rId3" Type="http://schemas.openxmlformats.org/officeDocument/2006/relationships/image" Target="../media/image192.jpg"/><Relationship Id="rId2" Type="http://schemas.openxmlformats.org/officeDocument/2006/relationships/image" Target="../media/image28.jpg"/><Relationship Id="rId1" Type="http://schemas.openxmlformats.org/officeDocument/2006/relationships/slideLayout" Target="../slideLayouts/slideLayout7.xml"/></Relationships>
</file>

<file path=ppt/slides/_rels/slide224.xml.rels><?xml version="1.0" encoding="UTF-8" standalone="yes"?>
<Relationships xmlns="http://schemas.openxmlformats.org/package/2006/relationships"><Relationship Id="rId3" Type="http://schemas.openxmlformats.org/officeDocument/2006/relationships/image" Target="../media/image193.jpg"/><Relationship Id="rId2" Type="http://schemas.openxmlformats.org/officeDocument/2006/relationships/image" Target="../media/image28.jpg"/><Relationship Id="rId1" Type="http://schemas.openxmlformats.org/officeDocument/2006/relationships/slideLayout" Target="../slideLayouts/slideLayout7.xml"/></Relationships>
</file>

<file path=ppt/slides/_rels/slide225.xml.rels><?xml version="1.0" encoding="UTF-8" standalone="yes"?>
<Relationships xmlns="http://schemas.openxmlformats.org/package/2006/relationships"><Relationship Id="rId3" Type="http://schemas.openxmlformats.org/officeDocument/2006/relationships/image" Target="../media/image194.jpg"/><Relationship Id="rId2" Type="http://schemas.openxmlformats.org/officeDocument/2006/relationships/image" Target="../media/image28.jpg"/><Relationship Id="rId1" Type="http://schemas.openxmlformats.org/officeDocument/2006/relationships/slideLayout" Target="../slideLayouts/slideLayout7.xml"/></Relationships>
</file>

<file path=ppt/slides/_rels/slide22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28.jpg"/><Relationship Id="rId1" Type="http://schemas.openxmlformats.org/officeDocument/2006/relationships/slideLayout" Target="../slideLayouts/slideLayout7.xml"/></Relationships>
</file>

<file path=ppt/slides/_rels/slide227.xml.rels><?xml version="1.0" encoding="UTF-8" standalone="yes"?>
<Relationships xmlns="http://schemas.openxmlformats.org/package/2006/relationships"><Relationship Id="rId3" Type="http://schemas.openxmlformats.org/officeDocument/2006/relationships/image" Target="../media/image195.jpg"/><Relationship Id="rId2" Type="http://schemas.openxmlformats.org/officeDocument/2006/relationships/image" Target="../media/image28.jpg"/><Relationship Id="rId1" Type="http://schemas.openxmlformats.org/officeDocument/2006/relationships/slideLayout" Target="../slideLayouts/slideLayout7.xml"/></Relationships>
</file>

<file path=ppt/slides/_rels/slide228.xml.rels><?xml version="1.0" encoding="UTF-8" standalone="yes"?>
<Relationships xmlns="http://schemas.openxmlformats.org/package/2006/relationships"><Relationship Id="rId3" Type="http://schemas.openxmlformats.org/officeDocument/2006/relationships/image" Target="../media/image196.jpg"/><Relationship Id="rId2" Type="http://schemas.openxmlformats.org/officeDocument/2006/relationships/image" Target="../media/image28.jpg"/><Relationship Id="rId1" Type="http://schemas.openxmlformats.org/officeDocument/2006/relationships/slideLayout" Target="../slideLayouts/slideLayout7.xml"/></Relationships>
</file>

<file path=ppt/slides/_rels/slide229.xml.rels><?xml version="1.0" encoding="UTF-8" standalone="yes"?>
<Relationships xmlns="http://schemas.openxmlformats.org/package/2006/relationships"><Relationship Id="rId3" Type="http://schemas.openxmlformats.org/officeDocument/2006/relationships/image" Target="../media/image197.jpg"/><Relationship Id="rId2" Type="http://schemas.openxmlformats.org/officeDocument/2006/relationships/image" Target="../media/image28.jpg"/><Relationship Id="rId1" Type="http://schemas.openxmlformats.org/officeDocument/2006/relationships/slideLayout" Target="../slideLayouts/slideLayout7.xml"/></Relationships>
</file>

<file path=ppt/slides/_rels/slide230.xml.rels><?xml version="1.0" encoding="UTF-8" standalone="yes"?>
<Relationships xmlns="http://schemas.openxmlformats.org/package/2006/relationships"><Relationship Id="rId3" Type="http://schemas.openxmlformats.org/officeDocument/2006/relationships/image" Target="../media/image190.png"/><Relationship Id="rId2" Type="http://schemas.openxmlformats.org/officeDocument/2006/relationships/image" Target="../media/image34.jpg"/><Relationship Id="rId1" Type="http://schemas.openxmlformats.org/officeDocument/2006/relationships/slideLayout" Target="../slideLayouts/slideLayout7.xml"/><Relationship Id="rId4" Type="http://schemas.openxmlformats.org/officeDocument/2006/relationships/image" Target="../media/image198.jpg"/></Relationships>
</file>

<file path=ppt/slides/_rels/slide231.xml.rels><?xml version="1.0" encoding="UTF-8" standalone="yes"?>
<Relationships xmlns="http://schemas.openxmlformats.org/package/2006/relationships"><Relationship Id="rId3" Type="http://schemas.openxmlformats.org/officeDocument/2006/relationships/image" Target="../media/image199.jpeg"/><Relationship Id="rId2" Type="http://schemas.openxmlformats.org/officeDocument/2006/relationships/image" Target="../media/image34.jpg"/><Relationship Id="rId1" Type="http://schemas.openxmlformats.org/officeDocument/2006/relationships/slideLayout" Target="../slideLayouts/slideLayout7.xml"/></Relationships>
</file>

<file path=ppt/slides/_rels/slide232.xml.rels><?xml version="1.0" encoding="UTF-8" standalone="yes"?>
<Relationships xmlns="http://schemas.openxmlformats.org/package/2006/relationships"><Relationship Id="rId3" Type="http://schemas.openxmlformats.org/officeDocument/2006/relationships/image" Target="../media/image190.png"/><Relationship Id="rId2" Type="http://schemas.openxmlformats.org/officeDocument/2006/relationships/image" Target="../media/image13.jpg"/><Relationship Id="rId1" Type="http://schemas.openxmlformats.org/officeDocument/2006/relationships/slideLayout" Target="../slideLayouts/slideLayout7.xml"/></Relationships>
</file>

<file path=ppt/slides/_rels/slide233.xml.rels><?xml version="1.0" encoding="UTF-8" standalone="yes"?>
<Relationships xmlns="http://schemas.openxmlformats.org/package/2006/relationships"><Relationship Id="rId3" Type="http://schemas.openxmlformats.org/officeDocument/2006/relationships/image" Target="../media/image200.JPG"/><Relationship Id="rId2" Type="http://schemas.openxmlformats.org/officeDocument/2006/relationships/image" Target="../media/image13.jpg"/><Relationship Id="rId1" Type="http://schemas.openxmlformats.org/officeDocument/2006/relationships/slideLayout" Target="../slideLayouts/slideLayout7.xml"/></Relationships>
</file>

<file path=ppt/slides/_rels/slide234.xml.rels><?xml version="1.0" encoding="UTF-8" standalone="yes"?>
<Relationships xmlns="http://schemas.openxmlformats.org/package/2006/relationships"><Relationship Id="rId3" Type="http://schemas.openxmlformats.org/officeDocument/2006/relationships/image" Target="../media/image190.png"/><Relationship Id="rId2" Type="http://schemas.openxmlformats.org/officeDocument/2006/relationships/image" Target="../media/image26.jpg"/><Relationship Id="rId1" Type="http://schemas.openxmlformats.org/officeDocument/2006/relationships/slideLayout" Target="../slideLayouts/slideLayout7.xml"/><Relationship Id="rId4" Type="http://schemas.openxmlformats.org/officeDocument/2006/relationships/image" Target="../media/image201.jpg"/></Relationships>
</file>

<file path=ppt/slides/_rels/slide235.xml.rels><?xml version="1.0" encoding="UTF-8" standalone="yes"?>
<Relationships xmlns="http://schemas.openxmlformats.org/package/2006/relationships"><Relationship Id="rId3" Type="http://schemas.openxmlformats.org/officeDocument/2006/relationships/image" Target="../media/image202.jpg"/><Relationship Id="rId2" Type="http://schemas.openxmlformats.org/officeDocument/2006/relationships/image" Target="../media/image26.jpg"/><Relationship Id="rId1" Type="http://schemas.openxmlformats.org/officeDocument/2006/relationships/slideLayout" Target="../slideLayouts/slideLayout7.xml"/></Relationships>
</file>

<file path=ppt/slides/_rels/slide236.xml.rels><?xml version="1.0" encoding="UTF-8" standalone="yes"?>
<Relationships xmlns="http://schemas.openxmlformats.org/package/2006/relationships"><Relationship Id="rId3" Type="http://schemas.openxmlformats.org/officeDocument/2006/relationships/image" Target="../media/image190.png"/><Relationship Id="rId2" Type="http://schemas.openxmlformats.org/officeDocument/2006/relationships/image" Target="../media/image28.jpg"/><Relationship Id="rId1" Type="http://schemas.openxmlformats.org/officeDocument/2006/relationships/slideLayout" Target="../slideLayouts/slideLayout7.xml"/><Relationship Id="rId4" Type="http://schemas.openxmlformats.org/officeDocument/2006/relationships/image" Target="../media/image203.jpg"/></Relationships>
</file>

<file path=ppt/slides/_rels/slide237.xml.rels><?xml version="1.0" encoding="UTF-8" standalone="yes"?>
<Relationships xmlns="http://schemas.openxmlformats.org/package/2006/relationships"><Relationship Id="rId3" Type="http://schemas.openxmlformats.org/officeDocument/2006/relationships/image" Target="../media/image190.png"/><Relationship Id="rId2" Type="http://schemas.openxmlformats.org/officeDocument/2006/relationships/image" Target="../media/image16.jpg"/><Relationship Id="rId1" Type="http://schemas.openxmlformats.org/officeDocument/2006/relationships/slideLayout" Target="../slideLayouts/slideLayout7.xml"/></Relationships>
</file>

<file path=ppt/slides/_rels/slide238.xml.rels><?xml version="1.0" encoding="UTF-8" standalone="yes"?>
<Relationships xmlns="http://schemas.openxmlformats.org/package/2006/relationships"><Relationship Id="rId3" Type="http://schemas.openxmlformats.org/officeDocument/2006/relationships/image" Target="../media/image204.jpeg"/><Relationship Id="rId2" Type="http://schemas.openxmlformats.org/officeDocument/2006/relationships/image" Target="../media/image45.jpg"/><Relationship Id="rId1" Type="http://schemas.openxmlformats.org/officeDocument/2006/relationships/slideLayout" Target="../slideLayouts/slideLayout7.xml"/></Relationships>
</file>

<file path=ppt/slides/_rels/slide239.xml.rels><?xml version="1.0" encoding="UTF-8" standalone="yes"?>
<Relationships xmlns="http://schemas.openxmlformats.org/package/2006/relationships"><Relationship Id="rId3" Type="http://schemas.openxmlformats.org/officeDocument/2006/relationships/image" Target="../media/image205.jpg"/><Relationship Id="rId2" Type="http://schemas.openxmlformats.org/officeDocument/2006/relationships/image" Target="../media/image45.jpg"/><Relationship Id="rId1" Type="http://schemas.openxmlformats.org/officeDocument/2006/relationships/slideLayout" Target="../slideLayouts/slideLayout7.xml"/></Relationships>
</file>

<file path=ppt/slides/_rels/slide240.xml.rels><?xml version="1.0" encoding="UTF-8" standalone="yes"?>
<Relationships xmlns="http://schemas.openxmlformats.org/package/2006/relationships"><Relationship Id="rId3" Type="http://schemas.openxmlformats.org/officeDocument/2006/relationships/image" Target="../media/image206.jpg"/><Relationship Id="rId2" Type="http://schemas.openxmlformats.org/officeDocument/2006/relationships/image" Target="../media/image45.jpg"/><Relationship Id="rId1" Type="http://schemas.openxmlformats.org/officeDocument/2006/relationships/slideLayout" Target="../slideLayouts/slideLayout7.xml"/></Relationships>
</file>

<file path=ppt/slides/_rels/slide241.xml.rels><?xml version="1.0" encoding="UTF-8" standalone="yes"?>
<Relationships xmlns="http://schemas.openxmlformats.org/package/2006/relationships"><Relationship Id="rId3" Type="http://schemas.openxmlformats.org/officeDocument/2006/relationships/image" Target="../media/image207.jpg"/><Relationship Id="rId2" Type="http://schemas.openxmlformats.org/officeDocument/2006/relationships/image" Target="../media/image45.jpg"/><Relationship Id="rId1" Type="http://schemas.openxmlformats.org/officeDocument/2006/relationships/slideLayout" Target="../slideLayouts/slideLayout7.xml"/></Relationships>
</file>

<file path=ppt/slides/_rels/slide242.xml.rels><?xml version="1.0" encoding="UTF-8" standalone="yes"?>
<Relationships xmlns="http://schemas.openxmlformats.org/package/2006/relationships"><Relationship Id="rId3" Type="http://schemas.openxmlformats.org/officeDocument/2006/relationships/image" Target="../media/image208.jpg"/><Relationship Id="rId2" Type="http://schemas.openxmlformats.org/officeDocument/2006/relationships/image" Target="../media/image45.jpg"/><Relationship Id="rId1" Type="http://schemas.openxmlformats.org/officeDocument/2006/relationships/slideLayout" Target="../slideLayouts/slideLayout7.xml"/></Relationships>
</file>

<file path=ppt/slides/_rels/slide243.xml.rels><?xml version="1.0" encoding="UTF-8" standalone="yes"?>
<Relationships xmlns="http://schemas.openxmlformats.org/package/2006/relationships"><Relationship Id="rId3" Type="http://schemas.openxmlformats.org/officeDocument/2006/relationships/image" Target="../media/image190.png"/><Relationship Id="rId2" Type="http://schemas.openxmlformats.org/officeDocument/2006/relationships/image" Target="../media/image13.jpg"/><Relationship Id="rId1" Type="http://schemas.openxmlformats.org/officeDocument/2006/relationships/slideLayout" Target="../slideLayouts/slideLayout7.xml"/><Relationship Id="rId4" Type="http://schemas.openxmlformats.org/officeDocument/2006/relationships/image" Target="../media/image209.jpg"/></Relationships>
</file>

<file path=ppt/slides/_rels/slide244.xml.rels><?xml version="1.0" encoding="UTF-8" standalone="yes"?>
<Relationships xmlns="http://schemas.openxmlformats.org/package/2006/relationships"><Relationship Id="rId3" Type="http://schemas.openxmlformats.org/officeDocument/2006/relationships/image" Target="../media/image188.png"/><Relationship Id="rId2" Type="http://schemas.openxmlformats.org/officeDocument/2006/relationships/image" Target="../media/image26.jpg"/><Relationship Id="rId1" Type="http://schemas.openxmlformats.org/officeDocument/2006/relationships/slideLayout" Target="../slideLayouts/slideLayout7.xml"/><Relationship Id="rId4" Type="http://schemas.openxmlformats.org/officeDocument/2006/relationships/image" Target="../media/image190.png"/></Relationships>
</file>

<file path=ppt/slides/_rels/slide245.xml.rels><?xml version="1.0" encoding="UTF-8" standalone="yes"?>
<Relationships xmlns="http://schemas.openxmlformats.org/package/2006/relationships"><Relationship Id="rId3" Type="http://schemas.openxmlformats.org/officeDocument/2006/relationships/image" Target="../media/image190.png"/><Relationship Id="rId2" Type="http://schemas.openxmlformats.org/officeDocument/2006/relationships/image" Target="../media/image28.jpg"/><Relationship Id="rId1" Type="http://schemas.openxmlformats.org/officeDocument/2006/relationships/slideLayout" Target="../slideLayouts/slideLayout7.xml"/><Relationship Id="rId4" Type="http://schemas.openxmlformats.org/officeDocument/2006/relationships/image" Target="../media/image210.jpg"/></Relationships>
</file>

<file path=ppt/slides/_rels/slide246.xml.rels><?xml version="1.0" encoding="UTF-8" standalone="yes"?>
<Relationships xmlns="http://schemas.openxmlformats.org/package/2006/relationships"><Relationship Id="rId3" Type="http://schemas.openxmlformats.org/officeDocument/2006/relationships/image" Target="../media/image190.png"/><Relationship Id="rId2" Type="http://schemas.openxmlformats.org/officeDocument/2006/relationships/image" Target="../media/image34.jpg"/><Relationship Id="rId1" Type="http://schemas.openxmlformats.org/officeDocument/2006/relationships/slideLayout" Target="../slideLayouts/slideLayout7.xml"/><Relationship Id="rId4" Type="http://schemas.openxmlformats.org/officeDocument/2006/relationships/image" Target="../media/image211.jpg"/></Relationships>
</file>

<file path=ppt/slides/_rels/slide247.xml.rels><?xml version="1.0" encoding="UTF-8" standalone="yes"?>
<Relationships xmlns="http://schemas.openxmlformats.org/package/2006/relationships"><Relationship Id="rId3" Type="http://schemas.openxmlformats.org/officeDocument/2006/relationships/image" Target="../media/image190.png"/><Relationship Id="rId2" Type="http://schemas.openxmlformats.org/officeDocument/2006/relationships/image" Target="../media/image13.jpg"/><Relationship Id="rId1" Type="http://schemas.openxmlformats.org/officeDocument/2006/relationships/slideLayout" Target="../slideLayouts/slideLayout7.xml"/></Relationships>
</file>

<file path=ppt/slides/_rels/slide248.xml.rels><?xml version="1.0" encoding="UTF-8" standalone="yes"?>
<Relationships xmlns="http://schemas.openxmlformats.org/package/2006/relationships"><Relationship Id="rId3" Type="http://schemas.openxmlformats.org/officeDocument/2006/relationships/image" Target="../media/image190.png"/><Relationship Id="rId2" Type="http://schemas.openxmlformats.org/officeDocument/2006/relationships/image" Target="../media/image45.jpg"/><Relationship Id="rId1" Type="http://schemas.openxmlformats.org/officeDocument/2006/relationships/slideLayout" Target="../slideLayouts/slideLayout7.xml"/><Relationship Id="rId4" Type="http://schemas.openxmlformats.org/officeDocument/2006/relationships/image" Target="../media/image212.jpg"/></Relationships>
</file>

<file path=ppt/slides/_rels/slide249.xml.rels><?xml version="1.0" encoding="UTF-8" standalone="yes"?>
<Relationships xmlns="http://schemas.openxmlformats.org/package/2006/relationships"><Relationship Id="rId3" Type="http://schemas.openxmlformats.org/officeDocument/2006/relationships/image" Target="../media/image188.png"/><Relationship Id="rId2" Type="http://schemas.openxmlformats.org/officeDocument/2006/relationships/image" Target="../media/image26.jpg"/><Relationship Id="rId1" Type="http://schemas.openxmlformats.org/officeDocument/2006/relationships/slideLayout" Target="../slideLayouts/slideLayout7.xml"/></Relationships>
</file>

<file path=ppt/slides/_rels/slide250.xml.rels><?xml version="1.0" encoding="UTF-8" standalone="yes"?>
<Relationships xmlns="http://schemas.openxmlformats.org/package/2006/relationships"><Relationship Id="rId2" Type="http://schemas.openxmlformats.org/officeDocument/2006/relationships/image" Target="../media/image26.jpg"/><Relationship Id="rId1" Type="http://schemas.openxmlformats.org/officeDocument/2006/relationships/slideLayout" Target="../slideLayouts/slideLayout7.xml"/></Relationships>
</file>

<file path=ppt/slides/_rels/slide251.xml.rels><?xml version="1.0" encoding="UTF-8" standalone="yes"?>
<Relationships xmlns="http://schemas.openxmlformats.org/package/2006/relationships"><Relationship Id="rId3" Type="http://schemas.openxmlformats.org/officeDocument/2006/relationships/image" Target="../media/image213.jpg"/><Relationship Id="rId2" Type="http://schemas.openxmlformats.org/officeDocument/2006/relationships/image" Target="../media/image26.jpg"/><Relationship Id="rId1" Type="http://schemas.openxmlformats.org/officeDocument/2006/relationships/slideLayout" Target="../slideLayouts/slideLayout7.xml"/></Relationships>
</file>

<file path=ppt/slides/_rels/slide252.xml.rels><?xml version="1.0" encoding="UTF-8" standalone="yes"?>
<Relationships xmlns="http://schemas.openxmlformats.org/package/2006/relationships"><Relationship Id="rId2" Type="http://schemas.openxmlformats.org/officeDocument/2006/relationships/image" Target="../media/image214.jp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8503261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222734003"/>
      </p:ext>
    </p:extLst>
  </p:cSld>
  <p:clrMapOvr>
    <a:masterClrMapping/>
  </p:clrMapOvr>
  <p:transition spd="slow">
    <p:push dir="u"/>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extBox 1"/>
          <p:cNvSpPr txBox="1"/>
          <p:nvPr/>
        </p:nvSpPr>
        <p:spPr>
          <a:xfrm>
            <a:off x="1759904" y="152400"/>
            <a:ext cx="5783896" cy="6501780"/>
          </a:xfrm>
          <a:prstGeom prst="rect">
            <a:avLst/>
          </a:prstGeom>
          <a:noFill/>
        </p:spPr>
        <p:txBody>
          <a:bodyPr wrap="square" rtlCol="0">
            <a:spAutoFit/>
          </a:bodyPr>
          <a:lstStyle/>
          <a:p>
            <a:pPr algn="r" rtl="1">
              <a:lnSpc>
                <a:spcPct val="150000"/>
              </a:lnSpc>
            </a:pPr>
            <a:r>
              <a:rPr lang="fa-IR" sz="2800" dirty="0" smtClean="0">
                <a:cs typeface="B Traffic" pitchFamily="2" charset="-78"/>
                <a:hlinkClick r:id="rId3" action="ppaction://hlinksldjump"/>
              </a:rPr>
              <a:t>مقدمه:</a:t>
            </a:r>
            <a:endParaRPr lang="fa-IR" sz="2800" dirty="0" smtClean="0">
              <a:cs typeface="B Traffic" pitchFamily="2" charset="-78"/>
            </a:endParaRPr>
          </a:p>
          <a:p>
            <a:pPr algn="r" rtl="1">
              <a:lnSpc>
                <a:spcPct val="150000"/>
              </a:lnSpc>
            </a:pPr>
            <a:r>
              <a:rPr lang="fa-IR" sz="2800" dirty="0" smtClean="0">
                <a:cs typeface="B Traffic" pitchFamily="2" charset="-78"/>
                <a:hlinkClick r:id="rId4" action="ppaction://hlinksldjump"/>
              </a:rPr>
              <a:t>فصل اول: آشنایی با نهج البلاغه</a:t>
            </a:r>
            <a:endParaRPr lang="fa-IR" sz="2800" dirty="0" smtClean="0">
              <a:cs typeface="B Traffic" pitchFamily="2" charset="-78"/>
            </a:endParaRPr>
          </a:p>
          <a:p>
            <a:pPr algn="r" rtl="1">
              <a:lnSpc>
                <a:spcPct val="150000"/>
              </a:lnSpc>
            </a:pPr>
            <a:r>
              <a:rPr lang="fa-IR" sz="2800" dirty="0" smtClean="0">
                <a:cs typeface="B Traffic" pitchFamily="2" charset="-78"/>
                <a:hlinkClick r:id="rId5" action="ppaction://hlinksldjump"/>
              </a:rPr>
              <a:t>فصل دوم: توحید و خداگرایی</a:t>
            </a:r>
            <a:endParaRPr lang="fa-IR" sz="2800" dirty="0" smtClean="0">
              <a:cs typeface="B Traffic" pitchFamily="2" charset="-78"/>
            </a:endParaRPr>
          </a:p>
          <a:p>
            <a:pPr algn="r" rtl="1">
              <a:lnSpc>
                <a:spcPct val="150000"/>
              </a:lnSpc>
            </a:pPr>
            <a:r>
              <a:rPr lang="fa-IR" sz="2800" dirty="0" smtClean="0">
                <a:cs typeface="B Traffic" pitchFamily="2" charset="-78"/>
                <a:hlinkClick r:id="rId6" action="ppaction://hlinksldjump"/>
              </a:rPr>
              <a:t>فصل سوم: پیامبری و پیامبران</a:t>
            </a:r>
            <a:endParaRPr lang="fa-IR" sz="2800" dirty="0" smtClean="0">
              <a:cs typeface="B Traffic" pitchFamily="2" charset="-78"/>
            </a:endParaRPr>
          </a:p>
          <a:p>
            <a:pPr algn="r" rtl="1">
              <a:lnSpc>
                <a:spcPct val="150000"/>
              </a:lnSpc>
            </a:pPr>
            <a:r>
              <a:rPr lang="fa-IR" sz="2800" dirty="0" smtClean="0">
                <a:cs typeface="B Traffic" pitchFamily="2" charset="-78"/>
                <a:hlinkClick r:id="rId7" action="ppaction://hlinksldjump"/>
              </a:rPr>
              <a:t>فصل چهارم: امامت و پیشوایی بعد از رسول خاتم (ص)</a:t>
            </a:r>
            <a:endParaRPr lang="fa-IR" sz="2800" dirty="0" smtClean="0">
              <a:cs typeface="B Traffic" pitchFamily="2" charset="-78"/>
            </a:endParaRPr>
          </a:p>
          <a:p>
            <a:pPr algn="r" rtl="1">
              <a:lnSpc>
                <a:spcPct val="150000"/>
              </a:lnSpc>
            </a:pPr>
            <a:r>
              <a:rPr lang="fa-IR" sz="2800" dirty="0" smtClean="0">
                <a:cs typeface="B Traffic" pitchFamily="2" charset="-78"/>
                <a:hlinkClick r:id="rId8" action="ppaction://hlinksldjump"/>
              </a:rPr>
              <a:t>فصل پنجم: جایگاه اهل بیت</a:t>
            </a:r>
            <a:endParaRPr lang="fa-IR" sz="2800" dirty="0" smtClean="0">
              <a:cs typeface="B Traffic" pitchFamily="2" charset="-78"/>
            </a:endParaRPr>
          </a:p>
          <a:p>
            <a:pPr algn="r" rtl="1">
              <a:lnSpc>
                <a:spcPct val="150000"/>
              </a:lnSpc>
            </a:pPr>
            <a:r>
              <a:rPr lang="fa-IR" sz="2800" dirty="0" smtClean="0">
                <a:cs typeface="B Traffic" pitchFamily="2" charset="-78"/>
                <a:hlinkClick r:id="rId9" action="ppaction://hlinksldjump"/>
              </a:rPr>
              <a:t>فصل ششم: سیاست و باید های سیاسی</a:t>
            </a:r>
            <a:endParaRPr lang="fa-IR" sz="2800" dirty="0" smtClean="0">
              <a:cs typeface="B Traffic" pitchFamily="2" charset="-78"/>
            </a:endParaRPr>
          </a:p>
          <a:p>
            <a:pPr algn="r" rtl="1">
              <a:lnSpc>
                <a:spcPct val="150000"/>
              </a:lnSpc>
            </a:pPr>
            <a:r>
              <a:rPr lang="fa-IR" sz="2800" dirty="0" smtClean="0">
                <a:cs typeface="B Traffic" pitchFamily="2" charset="-78"/>
                <a:hlinkClick r:id="rId10" action="ppaction://hlinksldjump"/>
              </a:rPr>
              <a:t>فصل هفتم: بایسته های معرفتی</a:t>
            </a:r>
            <a:endParaRPr lang="fa-IR" sz="2800" dirty="0" smtClean="0">
              <a:cs typeface="B Traffic" pitchFamily="2" charset="-78"/>
            </a:endParaRPr>
          </a:p>
          <a:p>
            <a:pPr algn="r" rtl="1">
              <a:lnSpc>
                <a:spcPct val="150000"/>
              </a:lnSpc>
            </a:pPr>
            <a:r>
              <a:rPr lang="fa-IR" sz="2800" dirty="0" smtClean="0">
                <a:cs typeface="B Traffic" pitchFamily="2" charset="-78"/>
                <a:hlinkClick r:id="rId11" action="ppaction://hlinksldjump"/>
              </a:rPr>
              <a:t>فصل هشتم: بایسته های اخلاقی</a:t>
            </a:r>
            <a:endParaRPr lang="en-US" sz="2800" dirty="0">
              <a:cs typeface="B Traffic" pitchFamily="2" charset="-78"/>
            </a:endParaRPr>
          </a:p>
        </p:txBody>
      </p:sp>
      <p:sp>
        <p:nvSpPr>
          <p:cNvPr id="3" name="TextBox 2"/>
          <p:cNvSpPr txBox="1"/>
          <p:nvPr/>
        </p:nvSpPr>
        <p:spPr>
          <a:xfrm>
            <a:off x="1634116" y="335101"/>
            <a:ext cx="546945" cy="3170099"/>
          </a:xfrm>
          <a:prstGeom prst="rect">
            <a:avLst/>
          </a:prstGeom>
          <a:noFill/>
        </p:spPr>
        <p:txBody>
          <a:bodyPr wrap="none" rtlCol="0">
            <a:spAutoFit/>
          </a:bodyPr>
          <a:lstStyle/>
          <a:p>
            <a:pPr>
              <a:spcBef>
                <a:spcPts val="600"/>
              </a:spcBef>
              <a:spcAft>
                <a:spcPts val="1200"/>
              </a:spcAft>
            </a:pPr>
            <a:r>
              <a:rPr lang="fa-IR" sz="2800" dirty="0" smtClean="0">
                <a:cs typeface="B Traffic" pitchFamily="2" charset="-78"/>
              </a:rPr>
              <a:t>4</a:t>
            </a:r>
          </a:p>
          <a:p>
            <a:pPr>
              <a:spcBef>
                <a:spcPts val="600"/>
              </a:spcBef>
              <a:spcAft>
                <a:spcPts val="1200"/>
              </a:spcAft>
            </a:pPr>
            <a:r>
              <a:rPr lang="fa-IR" sz="2800" dirty="0" smtClean="0">
                <a:cs typeface="B Traffic" pitchFamily="2" charset="-78"/>
              </a:rPr>
              <a:t>5</a:t>
            </a:r>
          </a:p>
          <a:p>
            <a:pPr>
              <a:spcBef>
                <a:spcPts val="600"/>
              </a:spcBef>
              <a:spcAft>
                <a:spcPts val="1200"/>
              </a:spcAft>
            </a:pPr>
            <a:r>
              <a:rPr lang="fa-IR" sz="2800" dirty="0" smtClean="0">
                <a:cs typeface="B Traffic" pitchFamily="2" charset="-78"/>
              </a:rPr>
              <a:t>21</a:t>
            </a:r>
          </a:p>
          <a:p>
            <a:pPr>
              <a:spcBef>
                <a:spcPts val="600"/>
              </a:spcBef>
              <a:spcAft>
                <a:spcPts val="1200"/>
              </a:spcAft>
            </a:pPr>
            <a:r>
              <a:rPr lang="fa-IR" sz="2800" dirty="0" smtClean="0">
                <a:cs typeface="B Traffic" pitchFamily="2" charset="-78"/>
              </a:rPr>
              <a:t>44</a:t>
            </a:r>
          </a:p>
          <a:p>
            <a:pPr>
              <a:spcBef>
                <a:spcPts val="600"/>
              </a:spcBef>
              <a:spcAft>
                <a:spcPts val="1200"/>
              </a:spcAft>
            </a:pPr>
            <a:r>
              <a:rPr lang="fa-IR" sz="2800" dirty="0" smtClean="0">
                <a:cs typeface="B Traffic" pitchFamily="2" charset="-78"/>
              </a:rPr>
              <a:t>78</a:t>
            </a:r>
          </a:p>
        </p:txBody>
      </p:sp>
      <p:sp>
        <p:nvSpPr>
          <p:cNvPr id="4" name="TextBox 3"/>
          <p:cNvSpPr txBox="1"/>
          <p:nvPr/>
        </p:nvSpPr>
        <p:spPr>
          <a:xfrm>
            <a:off x="1634116" y="4197221"/>
            <a:ext cx="728084" cy="2508379"/>
          </a:xfrm>
          <a:prstGeom prst="rect">
            <a:avLst/>
          </a:prstGeom>
          <a:noFill/>
        </p:spPr>
        <p:txBody>
          <a:bodyPr wrap="none" rtlCol="0">
            <a:spAutoFit/>
          </a:bodyPr>
          <a:lstStyle/>
          <a:p>
            <a:pPr>
              <a:spcBef>
                <a:spcPts val="600"/>
              </a:spcBef>
              <a:spcAft>
                <a:spcPts val="1200"/>
              </a:spcAft>
            </a:pPr>
            <a:r>
              <a:rPr lang="fa-IR" sz="2800" dirty="0" smtClean="0">
                <a:cs typeface="B Traffic" pitchFamily="2" charset="-78"/>
              </a:rPr>
              <a:t>115</a:t>
            </a:r>
          </a:p>
          <a:p>
            <a:pPr>
              <a:spcBef>
                <a:spcPts val="600"/>
              </a:spcBef>
              <a:spcAft>
                <a:spcPts val="1200"/>
              </a:spcAft>
            </a:pPr>
            <a:r>
              <a:rPr lang="fa-IR" sz="2800" dirty="0" smtClean="0">
                <a:cs typeface="B Traffic" pitchFamily="2" charset="-78"/>
              </a:rPr>
              <a:t>140</a:t>
            </a:r>
          </a:p>
          <a:p>
            <a:pPr>
              <a:spcBef>
                <a:spcPts val="600"/>
              </a:spcBef>
              <a:spcAft>
                <a:spcPts val="1200"/>
              </a:spcAft>
            </a:pPr>
            <a:r>
              <a:rPr lang="fa-IR" sz="2800" dirty="0" smtClean="0">
                <a:cs typeface="B Traffic" pitchFamily="2" charset="-78"/>
              </a:rPr>
              <a:t>185</a:t>
            </a:r>
          </a:p>
          <a:p>
            <a:pPr>
              <a:spcBef>
                <a:spcPts val="600"/>
              </a:spcBef>
              <a:spcAft>
                <a:spcPts val="1200"/>
              </a:spcAft>
            </a:pPr>
            <a:r>
              <a:rPr lang="fa-IR" sz="2800" dirty="0" smtClean="0">
                <a:cs typeface="B Traffic" pitchFamily="2" charset="-78"/>
              </a:rPr>
              <a:t>216</a:t>
            </a:r>
            <a:endParaRPr lang="en-US" sz="2800" dirty="0">
              <a:cs typeface="B Traffic" pitchFamily="2" charset="-78"/>
            </a:endParaRPr>
          </a:p>
        </p:txBody>
      </p:sp>
    </p:spTree>
    <p:extLst>
      <p:ext uri="{BB962C8B-B14F-4D97-AF65-F5344CB8AC3E}">
        <p14:creationId xmlns:p14="http://schemas.microsoft.com/office/powerpoint/2010/main" val="210908916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1"/>
          <p:cNvSpPr/>
          <p:nvPr/>
        </p:nvSpPr>
        <p:spPr>
          <a:xfrm>
            <a:off x="381000" y="1752600"/>
            <a:ext cx="7863254" cy="3211135"/>
          </a:xfrm>
          <a:prstGeom prst="rect">
            <a:avLst/>
          </a:prstGeom>
        </p:spPr>
        <p:txBody>
          <a:bodyPr wrap="square">
            <a:spAutoFit/>
          </a:bodyPr>
          <a:lstStyle/>
          <a:p>
            <a:pPr algn="ctr" rtl="1">
              <a:lnSpc>
                <a:spcPct val="150000"/>
              </a:lnSpc>
              <a:spcAft>
                <a:spcPts val="1000"/>
              </a:spcAft>
            </a:pPr>
            <a:r>
              <a:rPr lang="fa-IR" sz="4000" dirty="0">
                <a:solidFill>
                  <a:srgbClr val="CC0066"/>
                </a:solidFill>
                <a:ea typeface="Calibri"/>
                <a:cs typeface="B Farnaz" pitchFamily="2" charset="-78"/>
              </a:rPr>
              <a:t>مقدمه</a:t>
            </a:r>
            <a:endParaRPr lang="en-US" sz="4000" dirty="0">
              <a:solidFill>
                <a:srgbClr val="CC0066"/>
              </a:solidFill>
              <a:ea typeface="Calibri"/>
              <a:cs typeface="B Farnaz" pitchFamily="2" charset="-78"/>
            </a:endParaRPr>
          </a:p>
          <a:p>
            <a:pPr lvl="0" algn="justLow" rtl="1">
              <a:lnSpc>
                <a:spcPct val="150000"/>
              </a:lnSpc>
              <a:spcAft>
                <a:spcPts val="1000"/>
              </a:spcAft>
            </a:pPr>
            <a:r>
              <a:rPr lang="fa-IR" sz="2800" dirty="0">
                <a:ea typeface="Calibri"/>
                <a:cs typeface="B Traffic" pitchFamily="2" charset="-78"/>
              </a:rPr>
              <a:t>لزوم و ضرورت توضيح و تفسير نهج‌البلاغه براي قشر دانشجو</a:t>
            </a:r>
            <a:endParaRPr lang="en-US" sz="2800" dirty="0">
              <a:ea typeface="Calibri"/>
              <a:cs typeface="B Traffic" pitchFamily="2" charset="-78"/>
            </a:endParaRPr>
          </a:p>
          <a:p>
            <a:pPr lvl="0" algn="justLow" rtl="1">
              <a:lnSpc>
                <a:spcPct val="150000"/>
              </a:lnSpc>
              <a:spcAft>
                <a:spcPts val="1000"/>
              </a:spcAft>
            </a:pPr>
            <a:r>
              <a:rPr lang="fa-IR" sz="2800" dirty="0">
                <a:ea typeface="Calibri"/>
                <a:cs typeface="B Traffic" pitchFamily="2" charset="-78"/>
              </a:rPr>
              <a:t>لزوم تدريس نهج‌البلاغه به صورت جذاب و هنرمندانه و با توجه به نيازها و با چيدمان و تركيبي مناسب</a:t>
            </a:r>
            <a:endParaRPr lang="en-US" sz="2800" dirty="0">
              <a:ea typeface="Calibri"/>
              <a:cs typeface="B Traffic" pitchFamily="2" charset="-78"/>
            </a:endParaRPr>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34000" y="1981199"/>
            <a:ext cx="865163" cy="685800"/>
          </a:xfrm>
          <a:prstGeom prst="rect">
            <a:avLst/>
          </a:prstGeom>
        </p:spPr>
      </p:pic>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0800000">
            <a:off x="2743201" y="1981199"/>
            <a:ext cx="865163" cy="685800"/>
          </a:xfrm>
          <a:prstGeom prst="rect">
            <a:avLst/>
          </a:prstGeom>
        </p:spPr>
      </p:pic>
      <p:sp>
        <p:nvSpPr>
          <p:cNvPr id="5" name="Oval 4"/>
          <p:cNvSpPr/>
          <p:nvPr/>
        </p:nvSpPr>
        <p:spPr>
          <a:xfrm>
            <a:off x="8343900" y="3124651"/>
            <a:ext cx="266700" cy="266700"/>
          </a:xfrm>
          <a:prstGeom prst="ellipse">
            <a:avLst/>
          </a:prstGeom>
          <a:solidFill>
            <a:srgbClr val="CC0066"/>
          </a:solidFill>
          <a:ln>
            <a:noFill/>
          </a:ln>
          <a:scene3d>
            <a:camera prst="orthographicFront"/>
            <a:lightRig rig="threePt" dir="t"/>
          </a:scene3d>
          <a:sp3d>
            <a:bevelT w="114300" prst="artDeco"/>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Oval 5"/>
          <p:cNvSpPr/>
          <p:nvPr/>
        </p:nvSpPr>
        <p:spPr>
          <a:xfrm>
            <a:off x="8343900" y="3848100"/>
            <a:ext cx="266700" cy="266700"/>
          </a:xfrm>
          <a:prstGeom prst="ellipse">
            <a:avLst/>
          </a:prstGeom>
          <a:solidFill>
            <a:srgbClr val="CC0066"/>
          </a:solidFill>
          <a:ln>
            <a:noFill/>
          </a:ln>
          <a:scene3d>
            <a:camera prst="orthographicFront"/>
            <a:lightRig rig="threePt" dir="t"/>
          </a:scene3d>
          <a:sp3d>
            <a:bevelT w="114300" prst="artDeco"/>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806533419"/>
      </p:ext>
    </p:extLst>
  </p:cSld>
  <p:clrMapOvr>
    <a:masterClrMapping/>
  </p:clrMapOvr>
  <p:transition spd="slow">
    <p:wipe/>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469886331"/>
      </p:ext>
    </p:extLst>
  </p:cSld>
  <p:clrMapOvr>
    <a:masterClrMapping/>
  </p:clrMapOvr>
  <p:transition spd="slow">
    <p:push dir="u"/>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1"/>
          <p:cNvSpPr/>
          <p:nvPr/>
        </p:nvSpPr>
        <p:spPr>
          <a:xfrm>
            <a:off x="228600" y="1447800"/>
            <a:ext cx="8534400" cy="4375557"/>
          </a:xfrm>
          <a:prstGeom prst="rect">
            <a:avLst/>
          </a:prstGeom>
        </p:spPr>
        <p:txBody>
          <a:bodyPr wrap="square">
            <a:spAutoFit/>
          </a:bodyPr>
          <a:lstStyle/>
          <a:p>
            <a:pPr algn="ctr" rtl="1">
              <a:lnSpc>
                <a:spcPct val="150000"/>
              </a:lnSpc>
              <a:spcAft>
                <a:spcPts val="1000"/>
              </a:spcAft>
            </a:pPr>
            <a:r>
              <a:rPr lang="fa-IR" sz="4000" dirty="0" smtClean="0">
                <a:solidFill>
                  <a:srgbClr val="CC0066"/>
                </a:solidFill>
                <a:ea typeface="Calibri"/>
                <a:cs typeface="B Farnaz" pitchFamily="2" charset="-78"/>
              </a:rPr>
              <a:t>آوازه‌ي كتاب</a:t>
            </a:r>
            <a:endParaRPr lang="en-US" sz="4000" dirty="0">
              <a:solidFill>
                <a:srgbClr val="CC0066"/>
              </a:solidFill>
              <a:ea typeface="Calibri"/>
              <a:cs typeface="B Farnaz" pitchFamily="2" charset="-78"/>
            </a:endParaRPr>
          </a:p>
          <a:p>
            <a:pPr algn="justLow" rtl="1">
              <a:lnSpc>
                <a:spcPct val="150000"/>
              </a:lnSpc>
              <a:spcAft>
                <a:spcPts val="1000"/>
              </a:spcAft>
            </a:pPr>
            <a:r>
              <a:rPr lang="fa-IR" sz="2800" dirty="0">
                <a:ea typeface="Calibri"/>
                <a:cs typeface="B Traffic" pitchFamily="2" charset="-78"/>
              </a:rPr>
              <a:t>ستايش نهج‌البلاغه توسط دانشمندان مسيحي و علماي شيعه و سني از جمله محمد عبده، ابن ابي الحديد (عالم معتزلي و شارح نهج‌البلاغه)، امام </a:t>
            </a:r>
            <a:r>
              <a:rPr lang="fa-IR" sz="2800" dirty="0" smtClean="0">
                <a:ea typeface="Calibri"/>
                <a:cs typeface="B Traffic" pitchFamily="2" charset="-78"/>
              </a:rPr>
              <a:t>خميني</a:t>
            </a:r>
            <a:r>
              <a:rPr lang="fa-IR" dirty="0" smtClean="0">
                <a:ea typeface="Calibri"/>
                <a:cs typeface="B Traffic" pitchFamily="2" charset="-78"/>
              </a:rPr>
              <a:t>(ره)</a:t>
            </a:r>
            <a:r>
              <a:rPr lang="fa-IR" sz="2800" dirty="0" smtClean="0">
                <a:ea typeface="Calibri"/>
                <a:cs typeface="B Traffic" pitchFamily="2" charset="-78"/>
              </a:rPr>
              <a:t>، </a:t>
            </a:r>
            <a:r>
              <a:rPr lang="fa-IR" sz="2800" dirty="0">
                <a:ea typeface="Calibri"/>
                <a:cs typeface="B Traffic" pitchFamily="2" charset="-78"/>
              </a:rPr>
              <a:t>آقا بزرگ تهراني (در كتاب الذريعه)، مرحوم دكتر سيد جعفر شهيدي، مستر كرنيكوي انگليسي (استاد </a:t>
            </a:r>
            <a:r>
              <a:rPr lang="fa-IR" sz="2800" dirty="0" smtClean="0">
                <a:ea typeface="Calibri"/>
                <a:cs typeface="B Traffic" pitchFamily="2" charset="-78"/>
              </a:rPr>
              <a:t>ادبيات دانشگاه علیگره </a:t>
            </a:r>
            <a:r>
              <a:rPr lang="fa-IR" sz="2800" dirty="0">
                <a:ea typeface="Calibri"/>
                <a:cs typeface="B Traffic" pitchFamily="2" charset="-78"/>
              </a:rPr>
              <a:t>هندوستان)، استاد شهيد مرتضي مطهري و بسياري ديگر.</a:t>
            </a:r>
            <a:endParaRPr lang="en-US" sz="2800" dirty="0">
              <a:ea typeface="Calibri"/>
              <a:cs typeface="B Traffic" pitchFamily="2" charset="-78"/>
            </a:endParaRPr>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992837" y="1676400"/>
            <a:ext cx="865163" cy="685800"/>
          </a:xfrm>
          <a:prstGeom prst="rect">
            <a:avLst/>
          </a:prstGeom>
        </p:spPr>
      </p:pic>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0800000">
            <a:off x="2209801" y="1676400"/>
            <a:ext cx="865163" cy="685800"/>
          </a:xfrm>
          <a:prstGeom prst="rect">
            <a:avLst/>
          </a:prstGeom>
        </p:spPr>
      </p:pic>
    </p:spTree>
    <p:extLst>
      <p:ext uri="{BB962C8B-B14F-4D97-AF65-F5344CB8AC3E}">
        <p14:creationId xmlns:p14="http://schemas.microsoft.com/office/powerpoint/2010/main" val="1310626603"/>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1"/>
          <p:cNvSpPr/>
          <p:nvPr/>
        </p:nvSpPr>
        <p:spPr>
          <a:xfrm>
            <a:off x="178510" y="1447800"/>
            <a:ext cx="8686800" cy="4611519"/>
          </a:xfrm>
          <a:prstGeom prst="rect">
            <a:avLst/>
          </a:prstGeom>
        </p:spPr>
        <p:txBody>
          <a:bodyPr wrap="square">
            <a:spAutoFit/>
          </a:bodyPr>
          <a:lstStyle/>
          <a:p>
            <a:pPr algn="justLow" rtl="1">
              <a:lnSpc>
                <a:spcPct val="150000"/>
              </a:lnSpc>
              <a:spcAft>
                <a:spcPts val="1000"/>
              </a:spcAft>
            </a:pPr>
            <a:r>
              <a:rPr lang="en-US" sz="2800" b="1" dirty="0">
                <a:solidFill>
                  <a:srgbClr val="CC0099"/>
                </a:solidFill>
                <a:ea typeface="Calibri"/>
                <a:cs typeface="B Traffic" pitchFamily="2" charset="-78"/>
              </a:rPr>
              <a:t> </a:t>
            </a:r>
            <a:r>
              <a:rPr lang="en-US" sz="2800" b="1" dirty="0" smtClean="0">
                <a:solidFill>
                  <a:srgbClr val="CC0099"/>
                </a:solidFill>
                <a:ea typeface="Calibri"/>
                <a:cs typeface="B Traffic" pitchFamily="2" charset="-78"/>
              </a:rPr>
              <a:t>   </a:t>
            </a:r>
            <a:r>
              <a:rPr lang="fa-IR" sz="2800" b="1" dirty="0" smtClean="0">
                <a:solidFill>
                  <a:srgbClr val="C00000"/>
                </a:solidFill>
                <a:ea typeface="Calibri"/>
                <a:cs typeface="B Titr" pitchFamily="2" charset="-78"/>
              </a:rPr>
              <a:t>الف</a:t>
            </a:r>
            <a:r>
              <a:rPr lang="fa-IR" sz="2800" b="1" dirty="0">
                <a:solidFill>
                  <a:srgbClr val="C00000"/>
                </a:solidFill>
                <a:ea typeface="Calibri"/>
                <a:cs typeface="B Titr" pitchFamily="2" charset="-78"/>
              </a:rPr>
              <a:t>) ساماندهي نخستين سخنان امام علي </a:t>
            </a:r>
            <a:r>
              <a:rPr lang="fa-IR" sz="2800" b="1" dirty="0" smtClean="0">
                <a:solidFill>
                  <a:srgbClr val="C00000"/>
                </a:solidFill>
                <a:ea typeface="Calibri"/>
                <a:cs typeface="B Titr" pitchFamily="2" charset="-78"/>
              </a:rPr>
              <a:t>عليه‌السلام</a:t>
            </a:r>
            <a:endParaRPr lang="en-US" sz="2800" b="1" dirty="0">
              <a:solidFill>
                <a:srgbClr val="C00000"/>
              </a:solidFill>
              <a:ea typeface="Calibri"/>
              <a:cs typeface="B Titr" pitchFamily="2" charset="-78"/>
            </a:endParaRPr>
          </a:p>
          <a:p>
            <a:pPr algn="justLow" rtl="1">
              <a:lnSpc>
                <a:spcPct val="150000"/>
              </a:lnSpc>
              <a:spcAft>
                <a:spcPts val="1000"/>
              </a:spcAft>
            </a:pPr>
            <a:r>
              <a:rPr lang="fa-IR" sz="2800" dirty="0">
                <a:ea typeface="Calibri"/>
                <a:cs typeface="B Traffic" pitchFamily="2" charset="-78"/>
              </a:rPr>
              <a:t>پيش از </a:t>
            </a:r>
            <a:r>
              <a:rPr lang="fa-IR" sz="2800" dirty="0" smtClean="0">
                <a:ea typeface="Calibri"/>
                <a:cs typeface="B Traffic" pitchFamily="2" charset="-78"/>
              </a:rPr>
              <a:t>اقـدام سيـد رضـي </a:t>
            </a:r>
            <a:r>
              <a:rPr lang="fa-IR" sz="2800" dirty="0">
                <a:ea typeface="Calibri"/>
                <a:cs typeface="B Traffic" pitchFamily="2" charset="-78"/>
              </a:rPr>
              <a:t>به </a:t>
            </a:r>
            <a:r>
              <a:rPr lang="fa-IR" sz="2800" dirty="0" smtClean="0">
                <a:ea typeface="Calibri"/>
                <a:cs typeface="B Traffic" pitchFamily="2" charset="-78"/>
              </a:rPr>
              <a:t>گـردآوري</a:t>
            </a:r>
          </a:p>
          <a:p>
            <a:pPr algn="justLow" rtl="1">
              <a:lnSpc>
                <a:spcPct val="150000"/>
              </a:lnSpc>
              <a:spcAft>
                <a:spcPts val="1000"/>
              </a:spcAft>
            </a:pPr>
            <a:r>
              <a:rPr lang="fa-IR" sz="2800" dirty="0" smtClean="0">
                <a:ea typeface="Calibri"/>
                <a:cs typeface="B Traffic" pitchFamily="2" charset="-78"/>
              </a:rPr>
              <a:t>نهج‌البلاغه</a:t>
            </a:r>
            <a:r>
              <a:rPr lang="fa-IR" sz="2800" dirty="0">
                <a:ea typeface="Calibri"/>
                <a:cs typeface="B Traffic" pitchFamily="2" charset="-78"/>
              </a:rPr>
              <a:t>، كسان ديگري نيز </a:t>
            </a:r>
            <a:r>
              <a:rPr lang="fa-IR" sz="2800" dirty="0" smtClean="0">
                <a:ea typeface="Calibri"/>
                <a:cs typeface="B Traffic" pitchFamily="2" charset="-78"/>
              </a:rPr>
              <a:t>به گردآوري</a:t>
            </a:r>
          </a:p>
          <a:p>
            <a:pPr algn="justLow" rtl="1">
              <a:lnSpc>
                <a:spcPct val="150000"/>
              </a:lnSpc>
              <a:spcAft>
                <a:spcPts val="1000"/>
              </a:spcAft>
            </a:pPr>
            <a:r>
              <a:rPr lang="fa-IR" sz="2800" dirty="0" smtClean="0">
                <a:ea typeface="Calibri"/>
                <a:cs typeface="B Traffic" pitchFamily="2" charset="-78"/>
              </a:rPr>
              <a:t>سخنان </a:t>
            </a:r>
            <a:r>
              <a:rPr lang="fa-IR" sz="2800" dirty="0">
                <a:ea typeface="Calibri"/>
                <a:cs typeface="B Traffic" pitchFamily="2" charset="-78"/>
              </a:rPr>
              <a:t>حضرت پرداخته بودند كه البته در </a:t>
            </a:r>
            <a:endParaRPr lang="fa-IR" sz="2800" dirty="0" smtClean="0">
              <a:ea typeface="Calibri"/>
              <a:cs typeface="B Traffic" pitchFamily="2" charset="-78"/>
            </a:endParaRPr>
          </a:p>
          <a:p>
            <a:pPr algn="justLow" rtl="1">
              <a:lnSpc>
                <a:spcPct val="150000"/>
              </a:lnSpc>
              <a:spcAft>
                <a:spcPts val="1000"/>
              </a:spcAft>
            </a:pPr>
            <a:r>
              <a:rPr lang="fa-IR" sz="2800" dirty="0" smtClean="0">
                <a:ea typeface="Calibri"/>
                <a:cs typeface="B Traffic" pitchFamily="2" charset="-78"/>
              </a:rPr>
              <a:t>طول </a:t>
            </a:r>
            <a:r>
              <a:rPr lang="fa-IR" sz="2800" dirty="0">
                <a:ea typeface="Calibri"/>
                <a:cs typeface="B Traffic" pitchFamily="2" charset="-78"/>
              </a:rPr>
              <a:t>تاريخ، بسياري از آن كتاب‌ها </a:t>
            </a:r>
            <a:r>
              <a:rPr lang="fa-IR" sz="2800" dirty="0" smtClean="0">
                <a:ea typeface="Calibri"/>
                <a:cs typeface="B Traffic" pitchFamily="2" charset="-78"/>
              </a:rPr>
              <a:t>سوختـه </a:t>
            </a:r>
          </a:p>
          <a:p>
            <a:pPr algn="justLow" rtl="1">
              <a:lnSpc>
                <a:spcPct val="150000"/>
              </a:lnSpc>
              <a:spcAft>
                <a:spcPts val="1000"/>
              </a:spcAft>
            </a:pPr>
            <a:r>
              <a:rPr lang="fa-IR" sz="2800" dirty="0" smtClean="0">
                <a:ea typeface="Calibri"/>
                <a:cs typeface="B Traffic" pitchFamily="2" charset="-78"/>
              </a:rPr>
              <a:t>يا </a:t>
            </a:r>
            <a:r>
              <a:rPr lang="fa-IR" sz="2800" dirty="0">
                <a:ea typeface="Calibri"/>
                <a:cs typeface="B Traffic" pitchFamily="2" charset="-78"/>
              </a:rPr>
              <a:t>از بين رفته است. </a:t>
            </a:r>
            <a:endParaRPr lang="en-US" sz="2800" dirty="0">
              <a:ea typeface="Calibri"/>
              <a:cs typeface="B Traffic" pitchFamily="2" charset="-78"/>
            </a:endParaRPr>
          </a:p>
        </p:txBody>
      </p:sp>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78510" y="2209800"/>
            <a:ext cx="3326690" cy="4435587"/>
          </a:xfrm>
          <a:prstGeom prst="rect">
            <a:avLst/>
          </a:prstGeom>
          <a:ln>
            <a:noFill/>
          </a:ln>
          <a:effectLst>
            <a:softEdge rad="112500"/>
          </a:effectLst>
        </p:spPr>
      </p:pic>
      <p:sp>
        <p:nvSpPr>
          <p:cNvPr id="4" name="L-Shape 3"/>
          <p:cNvSpPr/>
          <p:nvPr/>
        </p:nvSpPr>
        <p:spPr>
          <a:xfrm rot="19093678" flipV="1">
            <a:off x="8584179" y="1726179"/>
            <a:ext cx="241661" cy="241661"/>
          </a:xfrm>
          <a:prstGeom prst="corner">
            <a:avLst/>
          </a:prstGeom>
          <a:solidFill>
            <a:srgbClr val="FF0000"/>
          </a:solidFill>
        </p:spPr>
        <p:style>
          <a:lnRef idx="0">
            <a:schemeClr val="accent5"/>
          </a:lnRef>
          <a:fillRef idx="3">
            <a:schemeClr val="accent5"/>
          </a:fillRef>
          <a:effectRef idx="3">
            <a:schemeClr val="accent5"/>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994953207"/>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2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1"/>
          <p:cNvSpPr/>
          <p:nvPr/>
        </p:nvSpPr>
        <p:spPr>
          <a:xfrm>
            <a:off x="178510" y="1024890"/>
            <a:ext cx="5520051" cy="5909310"/>
          </a:xfrm>
          <a:prstGeom prst="rect">
            <a:avLst/>
          </a:prstGeom>
        </p:spPr>
        <p:txBody>
          <a:bodyPr wrap="square">
            <a:spAutoFit/>
          </a:bodyPr>
          <a:lstStyle/>
          <a:p>
            <a:pPr algn="justLow" rtl="1">
              <a:lnSpc>
                <a:spcPct val="150000"/>
              </a:lnSpc>
              <a:spcAft>
                <a:spcPts val="1000"/>
              </a:spcAft>
            </a:pPr>
            <a:r>
              <a:rPr lang="fa-IR" sz="2800" dirty="0" smtClean="0">
                <a:ea typeface="Calibri"/>
                <a:cs typeface="B Traffic" pitchFamily="2" charset="-78"/>
              </a:rPr>
              <a:t>مسعودي </a:t>
            </a:r>
            <a:r>
              <a:rPr lang="fa-IR" sz="2800" dirty="0">
                <a:ea typeface="Calibri"/>
                <a:cs typeface="B Traffic" pitchFamily="2" charset="-78"/>
              </a:rPr>
              <a:t>كه تقريباً صد سال پيش از سيد رضي بوده، خطابه‌هاي نزد مردم را چهارصد و هشتاد و اندي مي‌شمارد. البته آنچه در نهج‌البلاغه آورده شده نيمي از اين </a:t>
            </a:r>
            <a:r>
              <a:rPr lang="fa-IR" sz="2800" dirty="0" smtClean="0">
                <a:ea typeface="Calibri"/>
                <a:cs typeface="B Traffic" pitchFamily="2" charset="-78"/>
              </a:rPr>
              <a:t>است، </a:t>
            </a:r>
            <a:r>
              <a:rPr lang="fa-IR" sz="2800" dirty="0">
                <a:ea typeface="Calibri"/>
                <a:cs typeface="B Traffic" pitchFamily="2" charset="-78"/>
              </a:rPr>
              <a:t>زيرا سيد رضي </a:t>
            </a:r>
            <a:r>
              <a:rPr lang="fa-IR" dirty="0">
                <a:ea typeface="Calibri"/>
                <a:cs typeface="B Traffic" pitchFamily="2" charset="-78"/>
              </a:rPr>
              <a:t>(ره) </a:t>
            </a:r>
            <a:r>
              <a:rPr lang="fa-IR" sz="2800" dirty="0">
                <a:ea typeface="Calibri"/>
                <a:cs typeface="B Traffic" pitchFamily="2" charset="-78"/>
              </a:rPr>
              <a:t>آن‌ها را از نظر فصاحت و بلاغت گلچين كرده است. </a:t>
            </a:r>
            <a:r>
              <a:rPr lang="fa-IR" sz="2800" dirty="0" smtClean="0">
                <a:ea typeface="Calibri"/>
                <a:cs typeface="B Traffic" pitchFamily="2" charset="-78"/>
              </a:rPr>
              <a:t/>
            </a:r>
            <a:br>
              <a:rPr lang="fa-IR" sz="2800" dirty="0" smtClean="0">
                <a:ea typeface="Calibri"/>
                <a:cs typeface="B Traffic" pitchFamily="2" charset="-78"/>
              </a:rPr>
            </a:br>
            <a:r>
              <a:rPr lang="fa-IR" sz="2800" dirty="0" smtClean="0">
                <a:ea typeface="Calibri"/>
                <a:cs typeface="B Traffic" pitchFamily="2" charset="-78"/>
              </a:rPr>
              <a:t>آيت </a:t>
            </a:r>
            <a:r>
              <a:rPr lang="fa-IR" sz="2800" dirty="0">
                <a:ea typeface="Calibri"/>
                <a:cs typeface="B Traffic" pitchFamily="2" charset="-78"/>
              </a:rPr>
              <a:t>الله حسن‌زاده آملي مي‌گويد تنها در </a:t>
            </a:r>
            <a:r>
              <a:rPr lang="fa-IR" sz="2800" dirty="0" smtClean="0">
                <a:ea typeface="Calibri"/>
                <a:cs typeface="B Traffic" pitchFamily="2" charset="-78"/>
              </a:rPr>
              <a:t>«غررالحكم </a:t>
            </a:r>
            <a:r>
              <a:rPr lang="fa-IR" sz="2800" dirty="0">
                <a:ea typeface="Calibri"/>
                <a:cs typeface="B Traffic" pitchFamily="2" charset="-78"/>
              </a:rPr>
              <a:t>و </a:t>
            </a:r>
            <a:r>
              <a:rPr lang="fa-IR" sz="2800" dirty="0" smtClean="0">
                <a:ea typeface="Calibri"/>
                <a:cs typeface="B Traffic" pitchFamily="2" charset="-78"/>
              </a:rPr>
              <a:t>دررالكلم»، </a:t>
            </a:r>
            <a:r>
              <a:rPr lang="fa-IR" sz="2800" dirty="0">
                <a:ea typeface="Calibri"/>
                <a:cs typeface="B Traffic" pitchFamily="2" charset="-78"/>
              </a:rPr>
              <a:t>اين سخنان به يازده هزار و </a:t>
            </a:r>
            <a:r>
              <a:rPr lang="fa-IR" sz="2800" dirty="0" smtClean="0">
                <a:ea typeface="Calibri"/>
                <a:cs typeface="B Traffic" pitchFamily="2" charset="-78"/>
              </a:rPr>
              <a:t>پنجاه کلمه </a:t>
            </a:r>
            <a:r>
              <a:rPr lang="fa-IR" sz="2800" dirty="0">
                <a:ea typeface="Calibri"/>
                <a:cs typeface="B Traffic" pitchFamily="2" charset="-78"/>
              </a:rPr>
              <a:t>مي‌رسد</a:t>
            </a:r>
            <a:r>
              <a:rPr lang="fa-IR" sz="2800" dirty="0" smtClean="0">
                <a:ea typeface="Calibri"/>
                <a:cs typeface="B Traffic" pitchFamily="2" charset="-78"/>
              </a:rPr>
              <a:t>.</a:t>
            </a:r>
            <a:endParaRPr lang="en-US" sz="2800" dirty="0">
              <a:ea typeface="Calibri"/>
              <a:cs typeface="B Traffic" pitchFamily="2" charset="-78"/>
            </a:endParaRPr>
          </a:p>
        </p:txBody>
      </p:sp>
      <p:pic>
        <p:nvPicPr>
          <p:cNvPr id="3" name="Picture 2"/>
          <p:cNvPicPr>
            <a:picLocks noChangeAspect="1"/>
          </p:cNvPicPr>
          <p:nvPr/>
        </p:nvPicPr>
        <p:blipFill rotWithShape="1">
          <a:blip r:embed="rId3">
            <a:extLst>
              <a:ext uri="{28A0092B-C50C-407E-A947-70E740481C1C}">
                <a14:useLocalDpi xmlns:a14="http://schemas.microsoft.com/office/drawing/2010/main" val="0"/>
              </a:ext>
            </a:extLst>
          </a:blip>
          <a:srcRect r="3158"/>
          <a:stretch/>
        </p:blipFill>
        <p:spPr>
          <a:xfrm>
            <a:off x="5867400" y="1750695"/>
            <a:ext cx="3082285" cy="4457700"/>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344376103"/>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2000" fill="hold"/>
                                        <p:tgtEl>
                                          <p:spTgt spid="3"/>
                                        </p:tgtEl>
                                        <p:attrNameLst>
                                          <p:attrName>ppt_x</p:attrName>
                                        </p:attrNameLst>
                                      </p:cBhvr>
                                      <p:tavLst>
                                        <p:tav tm="0">
                                          <p:val>
                                            <p:strVal val="#ppt_x"/>
                                          </p:val>
                                        </p:tav>
                                        <p:tav tm="100000">
                                          <p:val>
                                            <p:strVal val="#ppt_x"/>
                                          </p:val>
                                        </p:tav>
                                      </p:tavLst>
                                    </p:anim>
                                    <p:anim calcmode="lin" valueType="num">
                                      <p:cBhvr additive="base">
                                        <p:cTn id="8" dur="20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1"/>
          <p:cNvSpPr/>
          <p:nvPr/>
        </p:nvSpPr>
        <p:spPr>
          <a:xfrm>
            <a:off x="152401" y="116666"/>
            <a:ext cx="8763000" cy="954107"/>
          </a:xfrm>
          <a:prstGeom prst="rect">
            <a:avLst/>
          </a:prstGeom>
        </p:spPr>
        <p:txBody>
          <a:bodyPr wrap="square">
            <a:spAutoFit/>
          </a:bodyPr>
          <a:lstStyle/>
          <a:p>
            <a:pPr lvl="0" algn="justLow" rtl="1"/>
            <a:r>
              <a:rPr lang="fa-IR" sz="2800" dirty="0" smtClean="0">
                <a:solidFill>
                  <a:srgbClr val="CC0099"/>
                </a:solidFill>
                <a:ea typeface="Calibri"/>
                <a:cs typeface="B Traffic" pitchFamily="2" charset="-78"/>
              </a:rPr>
              <a:t>بيش </a:t>
            </a:r>
            <a:r>
              <a:rPr lang="fa-IR" sz="2800" dirty="0">
                <a:solidFill>
                  <a:srgbClr val="CC0099"/>
                </a:solidFill>
                <a:ea typeface="Calibri"/>
                <a:cs typeface="B Traffic" pitchFamily="2" charset="-78"/>
              </a:rPr>
              <a:t>از هفتاد نفر پيش از سيد رضي </a:t>
            </a:r>
            <a:r>
              <a:rPr lang="fa-IR" dirty="0">
                <a:solidFill>
                  <a:srgbClr val="CC0099"/>
                </a:solidFill>
                <a:ea typeface="Calibri"/>
                <a:cs typeface="B Traffic" pitchFamily="2" charset="-78"/>
              </a:rPr>
              <a:t>(ره)</a:t>
            </a:r>
            <a:r>
              <a:rPr lang="fa-IR" sz="2800" dirty="0">
                <a:solidFill>
                  <a:srgbClr val="CC0099"/>
                </a:solidFill>
                <a:ea typeface="Calibri"/>
                <a:cs typeface="B Traffic" pitchFamily="2" charset="-78"/>
              </a:rPr>
              <a:t>، در جمع‌آوري سخنان </a:t>
            </a:r>
            <a:r>
              <a:rPr lang="fa-IR" sz="2800" dirty="0" smtClean="0">
                <a:solidFill>
                  <a:srgbClr val="CC0099"/>
                </a:solidFill>
                <a:ea typeface="Calibri"/>
                <a:cs typeface="B Traffic" pitchFamily="2" charset="-78"/>
              </a:rPr>
              <a:t>اميرالمومنين </a:t>
            </a:r>
            <a:r>
              <a:rPr lang="fa-IR" sz="2000" dirty="0" smtClean="0">
                <a:solidFill>
                  <a:srgbClr val="CC0099"/>
                </a:solidFill>
                <a:ea typeface="Calibri"/>
                <a:cs typeface="B Traffic" pitchFamily="2" charset="-78"/>
              </a:rPr>
              <a:t>(ع) </a:t>
            </a:r>
            <a:r>
              <a:rPr lang="fa-IR" sz="2800" dirty="0" smtClean="0">
                <a:solidFill>
                  <a:srgbClr val="CC0099"/>
                </a:solidFill>
                <a:ea typeface="Calibri"/>
                <a:cs typeface="B Traffic" pitchFamily="2" charset="-78"/>
              </a:rPr>
              <a:t>پرداخته‌اند؛ </a:t>
            </a:r>
            <a:r>
              <a:rPr lang="fa-IR" sz="2800" dirty="0">
                <a:solidFill>
                  <a:srgbClr val="CC0099"/>
                </a:solidFill>
                <a:ea typeface="Calibri"/>
                <a:cs typeface="B Traffic" pitchFamily="2" charset="-78"/>
              </a:rPr>
              <a:t>از جمله</a:t>
            </a:r>
            <a:r>
              <a:rPr lang="fa-IR" sz="2800" dirty="0" smtClean="0">
                <a:solidFill>
                  <a:srgbClr val="CC0099"/>
                </a:solidFill>
                <a:ea typeface="Calibri"/>
                <a:cs typeface="B Traffic" pitchFamily="2" charset="-78"/>
              </a:rPr>
              <a:t>:</a:t>
            </a:r>
            <a:endParaRPr lang="en-US" sz="2800" dirty="0" smtClean="0">
              <a:solidFill>
                <a:srgbClr val="CC0099"/>
              </a:solidFill>
              <a:ea typeface="Calibri"/>
              <a:cs typeface="B Traffic" pitchFamily="2" charset="-78"/>
            </a:endParaRPr>
          </a:p>
        </p:txBody>
      </p:sp>
      <p:graphicFrame>
        <p:nvGraphicFramePr>
          <p:cNvPr id="3" name="Table 2"/>
          <p:cNvGraphicFramePr>
            <a:graphicFrameLocks noGrp="1"/>
          </p:cNvGraphicFramePr>
          <p:nvPr>
            <p:extLst>
              <p:ext uri="{D42A27DB-BD31-4B8C-83A1-F6EECF244321}">
                <p14:modId xmlns:p14="http://schemas.microsoft.com/office/powerpoint/2010/main" val="661887547"/>
              </p:ext>
            </p:extLst>
          </p:nvPr>
        </p:nvGraphicFramePr>
        <p:xfrm>
          <a:off x="152400" y="1127760"/>
          <a:ext cx="8763000" cy="5577840"/>
        </p:xfrm>
        <a:graphic>
          <a:graphicData uri="http://schemas.openxmlformats.org/drawingml/2006/table">
            <a:tbl>
              <a:tblPr firstRow="1" bandRow="1">
                <a:tableStyleId>{ED083AE6-46FA-4A59-8FB0-9F97EB10719F}</a:tableStyleId>
              </a:tblPr>
              <a:tblGrid>
                <a:gridCol w="2921000">
                  <a:extLst>
                    <a:ext uri="{9D8B030D-6E8A-4147-A177-3AD203B41FA5}">
                      <a16:colId xmlns:a16="http://schemas.microsoft.com/office/drawing/2014/main" xmlns="" val="20000"/>
                    </a:ext>
                  </a:extLst>
                </a:gridCol>
                <a:gridCol w="2921000">
                  <a:extLst>
                    <a:ext uri="{9D8B030D-6E8A-4147-A177-3AD203B41FA5}">
                      <a16:colId xmlns:a16="http://schemas.microsoft.com/office/drawing/2014/main" xmlns="" val="20001"/>
                    </a:ext>
                  </a:extLst>
                </a:gridCol>
                <a:gridCol w="2921000">
                  <a:extLst>
                    <a:ext uri="{9D8B030D-6E8A-4147-A177-3AD203B41FA5}">
                      <a16:colId xmlns:a16="http://schemas.microsoft.com/office/drawing/2014/main" xmlns="" val="20002"/>
                    </a:ext>
                  </a:extLst>
                </a:gridCol>
              </a:tblGrid>
              <a:tr h="370840">
                <a:tc>
                  <a:txBody>
                    <a:bodyPr/>
                    <a:lstStyle/>
                    <a:p>
                      <a:pPr algn="justLow"/>
                      <a:r>
                        <a:rPr lang="fa-IR" sz="2800" b="0" dirty="0" smtClean="0">
                          <a:cs typeface="B Traffic" pitchFamily="2" charset="-78"/>
                        </a:rPr>
                        <a:t>ابوالفرج اصفهاني</a:t>
                      </a:r>
                      <a:endParaRPr lang="en-US" sz="2800" b="0" dirty="0">
                        <a:solidFill>
                          <a:schemeClr val="tx1"/>
                        </a:solidFill>
                        <a:cs typeface="B Traffic" pitchFamily="2" charset="-78"/>
                      </a:endParaRPr>
                    </a:p>
                  </a:txBody>
                  <a:tcPr anchor="ctr">
                    <a:solidFill>
                      <a:schemeClr val="accent3">
                        <a:lumMod val="40000"/>
                        <a:lumOff val="60000"/>
                      </a:schemeClr>
                    </a:solidFill>
                  </a:tcPr>
                </a:tc>
                <a:tc>
                  <a:txBody>
                    <a:bodyPr/>
                    <a:lstStyle/>
                    <a:p>
                      <a:pPr algn="justLow"/>
                      <a:r>
                        <a:rPr lang="fa-IR" sz="2800" b="0" dirty="0" smtClean="0">
                          <a:cs typeface="B Traffic" pitchFamily="2" charset="-78"/>
                        </a:rPr>
                        <a:t>عبدالعظيم حسني </a:t>
                      </a:r>
                      <a:r>
                        <a:rPr lang="fa-IR" sz="2400" b="0" dirty="0" smtClean="0">
                          <a:cs typeface="B Traffic" pitchFamily="2" charset="-78"/>
                        </a:rPr>
                        <a:t>(شاه عبدالعظيم </a:t>
                      </a:r>
                      <a:r>
                        <a:rPr lang="fa-IR" sz="1600" b="0" dirty="0" smtClean="0">
                          <a:cs typeface="B Traffic" pitchFamily="2" charset="-78"/>
                        </a:rPr>
                        <a:t>(ره)</a:t>
                      </a:r>
                      <a:r>
                        <a:rPr lang="fa-IR" sz="2400" b="0" dirty="0" smtClean="0">
                          <a:cs typeface="B Traffic" pitchFamily="2" charset="-78"/>
                        </a:rPr>
                        <a:t>) </a:t>
                      </a:r>
                      <a:endParaRPr lang="en-US" sz="2400" b="0" dirty="0">
                        <a:solidFill>
                          <a:schemeClr val="tx1"/>
                        </a:solidFill>
                        <a:cs typeface="B Traffic" pitchFamily="2" charset="-78"/>
                      </a:endParaRPr>
                    </a:p>
                  </a:txBody>
                  <a:tcPr anchor="ctr">
                    <a:solidFill>
                      <a:schemeClr val="accent3">
                        <a:lumMod val="40000"/>
                        <a:lumOff val="60000"/>
                      </a:schemeClr>
                    </a:solidFill>
                  </a:tcPr>
                </a:tc>
                <a:tc>
                  <a:txBody>
                    <a:bodyPr/>
                    <a:lstStyle/>
                    <a:p>
                      <a:pPr algn="justLow"/>
                      <a:r>
                        <a:rPr lang="fa-IR" sz="2800" b="0" dirty="0" smtClean="0">
                          <a:cs typeface="B Traffic" pitchFamily="2" charset="-78"/>
                        </a:rPr>
                        <a:t>حارث اعور همداني </a:t>
                      </a:r>
                      <a:r>
                        <a:rPr lang="fa-IR" sz="2400" b="0" dirty="0" smtClean="0">
                          <a:cs typeface="B Traffic" pitchFamily="2" charset="-78"/>
                        </a:rPr>
                        <a:t>(نخستين گردآور خطبه‌هاي امام) </a:t>
                      </a:r>
                      <a:endParaRPr lang="en-US" sz="2400" b="0" dirty="0">
                        <a:solidFill>
                          <a:schemeClr val="tx1"/>
                        </a:solidFill>
                        <a:cs typeface="B Traffic" pitchFamily="2" charset="-78"/>
                      </a:endParaRPr>
                    </a:p>
                  </a:txBody>
                  <a:tcPr anchor="ctr">
                    <a:solidFill>
                      <a:schemeClr val="accent3">
                        <a:lumMod val="40000"/>
                        <a:lumOff val="60000"/>
                      </a:schemeClr>
                    </a:solidFill>
                  </a:tcPr>
                </a:tc>
                <a:extLst>
                  <a:ext uri="{0D108BD9-81ED-4DB2-BD59-A6C34878D82A}">
                    <a16:rowId xmlns:a16="http://schemas.microsoft.com/office/drawing/2014/main" xmlns="" val="10000"/>
                  </a:ext>
                </a:extLst>
              </a:tr>
              <a:tr h="370840">
                <a:tc>
                  <a:txBody>
                    <a:bodyPr/>
                    <a:lstStyle/>
                    <a:p>
                      <a:pPr algn="justLow"/>
                      <a:r>
                        <a:rPr lang="fa-IR" sz="2800" b="0" dirty="0" smtClean="0">
                          <a:cs typeface="B Traffic" pitchFamily="2" charset="-78"/>
                        </a:rPr>
                        <a:t>ابونعيم اصفهاني</a:t>
                      </a:r>
                      <a:endParaRPr lang="en-US" sz="2800" b="0" dirty="0">
                        <a:solidFill>
                          <a:schemeClr val="tx1"/>
                        </a:solidFill>
                        <a:cs typeface="B Traffic" pitchFamily="2" charset="-78"/>
                      </a:endParaRPr>
                    </a:p>
                  </a:txBody>
                  <a:tcPr anchor="ctr">
                    <a:solidFill>
                      <a:schemeClr val="accent3">
                        <a:lumMod val="40000"/>
                        <a:lumOff val="60000"/>
                      </a:schemeClr>
                    </a:solidFill>
                  </a:tcPr>
                </a:tc>
                <a:tc>
                  <a:txBody>
                    <a:bodyPr/>
                    <a:lstStyle/>
                    <a:p>
                      <a:pPr algn="justLow"/>
                      <a:r>
                        <a:rPr lang="fa-IR" sz="2800" b="0" dirty="0" smtClean="0">
                          <a:cs typeface="B Traffic" pitchFamily="2" charset="-78"/>
                        </a:rPr>
                        <a:t>محمد بن جرير طبري </a:t>
                      </a:r>
                      <a:r>
                        <a:rPr lang="fa-IR" sz="2400" b="0" dirty="0" smtClean="0">
                          <a:cs typeface="B Traffic" pitchFamily="2" charset="-78"/>
                        </a:rPr>
                        <a:t>(كه در كتاب تاريخ خود (تاريخ الامم و الملوك) در فصل مربوط به امام علي عليه‌السلام شماري از خطبه‌ها و نامه‌ها را آورده است) </a:t>
                      </a:r>
                      <a:endParaRPr lang="en-US" sz="2400" b="0" dirty="0">
                        <a:solidFill>
                          <a:schemeClr val="tx1"/>
                        </a:solidFill>
                        <a:cs typeface="B Traffic" pitchFamily="2" charset="-78"/>
                      </a:endParaRPr>
                    </a:p>
                  </a:txBody>
                  <a:tcPr anchor="ctr">
                    <a:solidFill>
                      <a:schemeClr val="accent3">
                        <a:lumMod val="40000"/>
                        <a:lumOff val="60000"/>
                      </a:schemeClr>
                    </a:solidFill>
                  </a:tcPr>
                </a:tc>
                <a:tc>
                  <a:txBody>
                    <a:bodyPr/>
                    <a:lstStyle/>
                    <a:p>
                      <a:pPr algn="justLow"/>
                      <a:r>
                        <a:rPr lang="fa-IR" sz="2800" b="0" dirty="0" smtClean="0">
                          <a:cs typeface="B Traffic" pitchFamily="2" charset="-78"/>
                        </a:rPr>
                        <a:t>اصبغ بن نباته </a:t>
                      </a:r>
                      <a:r>
                        <a:rPr lang="fa-IR" sz="2400" b="0" dirty="0" smtClean="0">
                          <a:cs typeface="B Traffic" pitchFamily="2" charset="-78"/>
                        </a:rPr>
                        <a:t>(از ياران خاص امام كه عهدنامه‌ي امام به مالك اشتر را نقل كرده است) </a:t>
                      </a:r>
                      <a:endParaRPr lang="en-US" sz="2400" b="0" dirty="0">
                        <a:solidFill>
                          <a:schemeClr val="tx1"/>
                        </a:solidFill>
                        <a:cs typeface="B Traffic" pitchFamily="2" charset="-78"/>
                      </a:endParaRPr>
                    </a:p>
                  </a:txBody>
                  <a:tcPr anchor="ctr">
                    <a:solidFill>
                      <a:schemeClr val="accent3">
                        <a:lumMod val="40000"/>
                        <a:lumOff val="60000"/>
                      </a:schemeClr>
                    </a:solidFill>
                  </a:tcPr>
                </a:tc>
                <a:extLst>
                  <a:ext uri="{0D108BD9-81ED-4DB2-BD59-A6C34878D82A}">
                    <a16:rowId xmlns:a16="http://schemas.microsoft.com/office/drawing/2014/main" xmlns="" val="10001"/>
                  </a:ext>
                </a:extLst>
              </a:tr>
              <a:tr h="370840">
                <a:tc>
                  <a:txBody>
                    <a:bodyPr/>
                    <a:lstStyle/>
                    <a:p>
                      <a:pPr marL="0" marR="0" lvl="0" indent="0" algn="justLow" defTabSz="914400" rtl="1" eaLnBrk="1" fontAlgn="auto" latinLnBrk="0" hangingPunct="1">
                        <a:lnSpc>
                          <a:spcPct val="100000"/>
                        </a:lnSpc>
                        <a:spcBef>
                          <a:spcPts val="0"/>
                        </a:spcBef>
                        <a:spcAft>
                          <a:spcPts val="0"/>
                        </a:spcAft>
                        <a:buClrTx/>
                        <a:buSzTx/>
                        <a:buFontTx/>
                        <a:buNone/>
                        <a:tabLst/>
                        <a:defRPr/>
                      </a:pPr>
                      <a:r>
                        <a:rPr lang="fa-IR" sz="2800" b="0" dirty="0" smtClean="0">
                          <a:cs typeface="B Traffic" pitchFamily="2" charset="-78"/>
                        </a:rPr>
                        <a:t>ابن مسكویه </a:t>
                      </a:r>
                      <a:r>
                        <a:rPr lang="fa-IR" sz="2400" b="0" dirty="0" smtClean="0">
                          <a:cs typeface="B Traffic" pitchFamily="2" charset="-78"/>
                        </a:rPr>
                        <a:t>(از حكما و فلاسفه‌ي برجسته)</a:t>
                      </a:r>
                      <a:endParaRPr lang="en-US" sz="2400" b="0" dirty="0" smtClean="0">
                        <a:cs typeface="B Traffic" pitchFamily="2" charset="-78"/>
                      </a:endParaRPr>
                    </a:p>
                    <a:p>
                      <a:pPr algn="justLow"/>
                      <a:endParaRPr lang="en-US" sz="2800" b="0" dirty="0">
                        <a:solidFill>
                          <a:schemeClr val="tx1"/>
                        </a:solidFill>
                        <a:cs typeface="B Traffic" pitchFamily="2" charset="-78"/>
                      </a:endParaRPr>
                    </a:p>
                  </a:txBody>
                  <a:tcPr anchor="ctr">
                    <a:solidFill>
                      <a:schemeClr val="accent3">
                        <a:lumMod val="40000"/>
                        <a:lumOff val="60000"/>
                      </a:schemeClr>
                    </a:solidFill>
                  </a:tcPr>
                </a:tc>
                <a:tc>
                  <a:txBody>
                    <a:bodyPr/>
                    <a:lstStyle/>
                    <a:p>
                      <a:pPr algn="justLow"/>
                      <a:r>
                        <a:rPr lang="fa-IR" sz="2800" b="0" dirty="0" smtClean="0">
                          <a:cs typeface="B Traffic" pitchFamily="2" charset="-78"/>
                        </a:rPr>
                        <a:t>شيخ مفيد </a:t>
                      </a:r>
                      <a:r>
                        <a:rPr lang="fa-IR" sz="2400" b="0" dirty="0" smtClean="0">
                          <a:cs typeface="B Traffic" pitchFamily="2" charset="-78"/>
                        </a:rPr>
                        <a:t>(استاد سيد رضي </a:t>
                      </a:r>
                      <a:r>
                        <a:rPr lang="fa-IR" sz="1600" b="0" dirty="0" smtClean="0">
                          <a:cs typeface="B Traffic" pitchFamily="2" charset="-78"/>
                        </a:rPr>
                        <a:t>(ره) </a:t>
                      </a:r>
                      <a:r>
                        <a:rPr lang="fa-IR" sz="2400" b="0" dirty="0" smtClean="0">
                          <a:cs typeface="B Traffic" pitchFamily="2" charset="-78"/>
                        </a:rPr>
                        <a:t>و سيد مرتضي </a:t>
                      </a:r>
                      <a:r>
                        <a:rPr lang="fa-IR" sz="1600" b="0" dirty="0" smtClean="0">
                          <a:cs typeface="B Traffic" pitchFamily="2" charset="-78"/>
                        </a:rPr>
                        <a:t>(ره)</a:t>
                      </a:r>
                      <a:r>
                        <a:rPr lang="fa-IR" sz="2400" b="0" dirty="0" smtClean="0">
                          <a:cs typeface="B Traffic" pitchFamily="2" charset="-78"/>
                        </a:rPr>
                        <a:t>) </a:t>
                      </a:r>
                      <a:endParaRPr lang="en-US" sz="2400" b="0" dirty="0">
                        <a:solidFill>
                          <a:schemeClr val="tx1"/>
                        </a:solidFill>
                        <a:cs typeface="B Traffic" pitchFamily="2" charset="-78"/>
                      </a:endParaRPr>
                    </a:p>
                  </a:txBody>
                  <a:tcPr anchor="ctr">
                    <a:solidFill>
                      <a:schemeClr val="accent3">
                        <a:lumMod val="40000"/>
                        <a:lumOff val="60000"/>
                      </a:schemeClr>
                    </a:solidFill>
                  </a:tcPr>
                </a:tc>
                <a:tc>
                  <a:txBody>
                    <a:bodyPr/>
                    <a:lstStyle/>
                    <a:p>
                      <a:pPr algn="justLow"/>
                      <a:r>
                        <a:rPr lang="fa-IR" sz="2800" b="0" dirty="0" smtClean="0">
                          <a:cs typeface="B Traffic" pitchFamily="2" charset="-78"/>
                        </a:rPr>
                        <a:t>صعصعه بن صوحان </a:t>
                      </a:r>
                      <a:r>
                        <a:rPr lang="fa-IR" sz="2400" b="0" dirty="0" smtClean="0">
                          <a:cs typeface="B Traffic" pitchFamily="2" charset="-78"/>
                        </a:rPr>
                        <a:t>(از ياران امام كه او نيز ناقل عهدنامه‌ي مالك اشتر است) </a:t>
                      </a:r>
                      <a:endParaRPr lang="en-US" sz="2400" b="0" dirty="0">
                        <a:solidFill>
                          <a:schemeClr val="tx1"/>
                        </a:solidFill>
                        <a:cs typeface="B Traffic" pitchFamily="2" charset="-78"/>
                      </a:endParaRPr>
                    </a:p>
                  </a:txBody>
                  <a:tcPr anchor="ctr">
                    <a:solidFill>
                      <a:schemeClr val="accent3">
                        <a:lumMod val="40000"/>
                        <a:lumOff val="60000"/>
                      </a:schemeClr>
                    </a:solidFill>
                  </a:tcPr>
                </a:tc>
                <a:extLst>
                  <a:ext uri="{0D108BD9-81ED-4DB2-BD59-A6C34878D82A}">
                    <a16:rowId xmlns:a16="http://schemas.microsoft.com/office/drawing/2014/main" xmlns="" val="10002"/>
                  </a:ext>
                </a:extLst>
              </a:tr>
            </a:tbl>
          </a:graphicData>
        </a:graphic>
      </p:graphicFrame>
    </p:spTree>
    <p:extLst>
      <p:ext uri="{BB962C8B-B14F-4D97-AF65-F5344CB8AC3E}">
        <p14:creationId xmlns:p14="http://schemas.microsoft.com/office/powerpoint/2010/main" val="955799359"/>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1"/>
          <p:cNvSpPr/>
          <p:nvPr/>
        </p:nvSpPr>
        <p:spPr>
          <a:xfrm>
            <a:off x="228600" y="1143000"/>
            <a:ext cx="8686800" cy="5775940"/>
          </a:xfrm>
          <a:prstGeom prst="rect">
            <a:avLst/>
          </a:prstGeom>
        </p:spPr>
        <p:txBody>
          <a:bodyPr wrap="square">
            <a:spAutoFit/>
          </a:bodyPr>
          <a:lstStyle/>
          <a:p>
            <a:pPr algn="just" rtl="1">
              <a:lnSpc>
                <a:spcPct val="150000"/>
              </a:lnSpc>
              <a:spcAft>
                <a:spcPts val="1000"/>
              </a:spcAft>
            </a:pPr>
            <a:r>
              <a:rPr lang="en-US" sz="2800" b="1" dirty="0" smtClean="0">
                <a:solidFill>
                  <a:srgbClr val="CC0099"/>
                </a:solidFill>
                <a:ea typeface="Calibri"/>
                <a:cs typeface="B Traffic" pitchFamily="2" charset="-78"/>
              </a:rPr>
              <a:t>    </a:t>
            </a:r>
            <a:r>
              <a:rPr lang="fa-IR" sz="2800" b="1" dirty="0" smtClean="0">
                <a:solidFill>
                  <a:srgbClr val="C00000"/>
                </a:solidFill>
                <a:ea typeface="Calibri"/>
                <a:cs typeface="B Titr" pitchFamily="2" charset="-78"/>
              </a:rPr>
              <a:t>ب</a:t>
            </a:r>
            <a:r>
              <a:rPr lang="fa-IR" sz="2800" b="1" dirty="0">
                <a:solidFill>
                  <a:srgbClr val="C00000"/>
                </a:solidFill>
                <a:ea typeface="Calibri"/>
                <a:cs typeface="B Titr" pitchFamily="2" charset="-78"/>
              </a:rPr>
              <a:t>) سيد رضي گردآورنده‌ي نهج‌البلاغه</a:t>
            </a:r>
            <a:endParaRPr lang="en-US" sz="2800" b="1" dirty="0">
              <a:solidFill>
                <a:srgbClr val="C00000"/>
              </a:solidFill>
              <a:ea typeface="Calibri"/>
              <a:cs typeface="B Titr" pitchFamily="2" charset="-78"/>
            </a:endParaRPr>
          </a:p>
          <a:p>
            <a:pPr algn="just" rtl="1">
              <a:lnSpc>
                <a:spcPct val="150000"/>
              </a:lnSpc>
              <a:spcAft>
                <a:spcPts val="1000"/>
              </a:spcAft>
            </a:pPr>
            <a:r>
              <a:rPr lang="fa-IR" sz="2800" dirty="0">
                <a:ea typeface="Calibri"/>
                <a:cs typeface="B Traffic" pitchFamily="2" charset="-78"/>
              </a:rPr>
              <a:t>اين عالم اديب و فقيه نامي شيعه از </a:t>
            </a:r>
            <a:r>
              <a:rPr lang="fa-IR" sz="2800" dirty="0" smtClean="0">
                <a:ea typeface="Calibri"/>
                <a:cs typeface="B Traffic" pitchFamily="2" charset="-78"/>
              </a:rPr>
              <a:t>ميان</a:t>
            </a:r>
          </a:p>
          <a:p>
            <a:pPr algn="just" rtl="1">
              <a:lnSpc>
                <a:spcPct val="150000"/>
              </a:lnSpc>
              <a:spcAft>
                <a:spcPts val="1000"/>
              </a:spcAft>
            </a:pPr>
            <a:r>
              <a:rPr lang="fa-IR" sz="2800" dirty="0" smtClean="0">
                <a:ea typeface="Calibri"/>
                <a:cs typeface="B Traffic" pitchFamily="2" charset="-78"/>
              </a:rPr>
              <a:t>بيش </a:t>
            </a:r>
            <a:r>
              <a:rPr lang="fa-IR" sz="2800" dirty="0">
                <a:ea typeface="Calibri"/>
                <a:cs typeface="B Traffic" pitchFamily="2" charset="-78"/>
              </a:rPr>
              <a:t>از چهارصد و هشتاد و </a:t>
            </a:r>
            <a:r>
              <a:rPr lang="fa-IR" sz="2800" dirty="0" smtClean="0">
                <a:ea typeface="Calibri"/>
                <a:cs typeface="B Traffic" pitchFamily="2" charset="-78"/>
              </a:rPr>
              <a:t>انـدي خطبه</a:t>
            </a:r>
          </a:p>
          <a:p>
            <a:pPr algn="just" rtl="1">
              <a:lnSpc>
                <a:spcPct val="150000"/>
              </a:lnSpc>
              <a:spcAft>
                <a:spcPts val="1000"/>
              </a:spcAft>
            </a:pPr>
            <a:r>
              <a:rPr lang="fa-IR" sz="2800" dirty="0" smtClean="0">
                <a:ea typeface="Calibri"/>
                <a:cs typeface="B Traffic" pitchFamily="2" charset="-78"/>
              </a:rPr>
              <a:t>و </a:t>
            </a:r>
            <a:r>
              <a:rPr lang="fa-IR" sz="2800" dirty="0">
                <a:ea typeface="Calibri"/>
                <a:cs typeface="B Traffic" pitchFamily="2" charset="-78"/>
              </a:rPr>
              <a:t>نامه‌ي </a:t>
            </a:r>
            <a:r>
              <a:rPr lang="fa-IR" sz="2800" dirty="0" smtClean="0">
                <a:ea typeface="Calibri"/>
                <a:cs typeface="B Traffic" pitchFamily="2" charset="-78"/>
              </a:rPr>
              <a:t>بسـيار </a:t>
            </a:r>
            <a:r>
              <a:rPr lang="fa-IR" sz="2800" dirty="0">
                <a:ea typeface="Calibri"/>
                <a:cs typeface="B Traffic" pitchFamily="2" charset="-78"/>
              </a:rPr>
              <a:t>و </a:t>
            </a:r>
            <a:r>
              <a:rPr lang="fa-IR" sz="2800" dirty="0" smtClean="0">
                <a:ea typeface="Calibri"/>
                <a:cs typeface="B Traffic" pitchFamily="2" charset="-78"/>
              </a:rPr>
              <a:t>كـلمات </a:t>
            </a:r>
            <a:r>
              <a:rPr lang="fa-IR" sz="2800" dirty="0">
                <a:ea typeface="Calibri"/>
                <a:cs typeface="B Traffic" pitchFamily="2" charset="-78"/>
              </a:rPr>
              <a:t>فراوان، از </a:t>
            </a:r>
            <a:r>
              <a:rPr lang="fa-IR" sz="2800" dirty="0" smtClean="0">
                <a:ea typeface="Calibri"/>
                <a:cs typeface="B Traffic" pitchFamily="2" charset="-78"/>
              </a:rPr>
              <a:t>نگاه</a:t>
            </a:r>
          </a:p>
          <a:p>
            <a:pPr algn="just" rtl="1">
              <a:lnSpc>
                <a:spcPct val="150000"/>
              </a:lnSpc>
              <a:spcAft>
                <a:spcPts val="1000"/>
              </a:spcAft>
            </a:pPr>
            <a:r>
              <a:rPr lang="fa-IR" sz="2800" dirty="0" smtClean="0">
                <a:ea typeface="Calibri"/>
                <a:cs typeface="B Traffic" pitchFamily="2" charset="-78"/>
              </a:rPr>
              <a:t>بلاغت </a:t>
            </a:r>
            <a:r>
              <a:rPr lang="fa-IR" sz="2800" dirty="0">
                <a:ea typeface="Calibri"/>
                <a:cs typeface="B Traffic" pitchFamily="2" charset="-78"/>
              </a:rPr>
              <a:t>فراوان و ادب، برخي را گلچين كرد و در مجموعه‌اي به نام نهج‌البلاغه (يعني شيوه‌ي بلاغت و شيوايي) گردآورد. در شرح شخصيت و بلندپايگي علمي و ادبي و اخلاقي سيد </a:t>
            </a:r>
            <a:r>
              <a:rPr lang="fa-IR" sz="2800" dirty="0" smtClean="0">
                <a:ea typeface="Calibri"/>
                <a:cs typeface="B Traffic" pitchFamily="2" charset="-78"/>
              </a:rPr>
              <a:t>رضي</a:t>
            </a:r>
            <a:r>
              <a:rPr lang="fa-IR" dirty="0" smtClean="0">
                <a:ea typeface="Calibri"/>
                <a:cs typeface="B Traffic" pitchFamily="2" charset="-78"/>
              </a:rPr>
              <a:t>(ره</a:t>
            </a:r>
            <a:r>
              <a:rPr lang="fa-IR" dirty="0">
                <a:ea typeface="Calibri"/>
                <a:cs typeface="B Traffic" pitchFamily="2" charset="-78"/>
              </a:rPr>
              <a:t>) </a:t>
            </a:r>
            <a:r>
              <a:rPr lang="fa-IR" sz="2800" dirty="0">
                <a:ea typeface="Calibri"/>
                <a:cs typeface="B Traffic" pitchFamily="2" charset="-78"/>
              </a:rPr>
              <a:t>كتاب‌هاي زياد و درخور اهميتي تاليف شده است. </a:t>
            </a:r>
            <a:endParaRPr lang="en-US" sz="2800" dirty="0" smtClean="0">
              <a:ea typeface="Calibri"/>
              <a:cs typeface="B Traffic" pitchFamily="2" charset="-78"/>
            </a:endParaRPr>
          </a:p>
        </p:txBody>
      </p:sp>
      <p:pic>
        <p:nvPicPr>
          <p:cNvPr id="4" name="Picture 3"/>
          <p:cNvPicPr>
            <a:picLocks noChangeAspect="1"/>
          </p:cNvPicPr>
          <p:nvPr/>
        </p:nvPicPr>
        <p:blipFill rotWithShape="1">
          <a:blip r:embed="rId3">
            <a:extLst>
              <a:ext uri="{28A0092B-C50C-407E-A947-70E740481C1C}">
                <a14:useLocalDpi xmlns:a14="http://schemas.microsoft.com/office/drawing/2010/main" val="0"/>
              </a:ext>
            </a:extLst>
          </a:blip>
          <a:srcRect l="8371" r="4849"/>
          <a:stretch/>
        </p:blipFill>
        <p:spPr>
          <a:xfrm>
            <a:off x="-76200" y="800571"/>
            <a:ext cx="3752193" cy="3771429"/>
          </a:xfrm>
          <a:prstGeom prst="rect">
            <a:avLst/>
          </a:prstGeom>
          <a:ln>
            <a:noFill/>
          </a:ln>
          <a:effectLst>
            <a:softEdge rad="112500"/>
          </a:effectLst>
        </p:spPr>
      </p:pic>
      <p:sp>
        <p:nvSpPr>
          <p:cNvPr id="5" name="L-Shape 4"/>
          <p:cNvSpPr/>
          <p:nvPr/>
        </p:nvSpPr>
        <p:spPr>
          <a:xfrm rot="19093678" flipV="1">
            <a:off x="8584179" y="1421379"/>
            <a:ext cx="241661" cy="241661"/>
          </a:xfrm>
          <a:prstGeom prst="corner">
            <a:avLst/>
          </a:prstGeom>
          <a:solidFill>
            <a:srgbClr val="FF0000"/>
          </a:solidFill>
        </p:spPr>
        <p:style>
          <a:lnRef idx="0">
            <a:schemeClr val="accent5"/>
          </a:lnRef>
          <a:fillRef idx="3">
            <a:schemeClr val="accent5"/>
          </a:fillRef>
          <a:effectRef idx="3">
            <a:schemeClr val="accent5"/>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002512937"/>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1"/>
          <p:cNvSpPr/>
          <p:nvPr/>
        </p:nvSpPr>
        <p:spPr>
          <a:xfrm>
            <a:off x="152400" y="1790849"/>
            <a:ext cx="6248400" cy="3924151"/>
          </a:xfrm>
          <a:prstGeom prst="rect">
            <a:avLst/>
          </a:prstGeom>
        </p:spPr>
        <p:txBody>
          <a:bodyPr wrap="square">
            <a:spAutoFit/>
          </a:bodyPr>
          <a:lstStyle/>
          <a:p>
            <a:pPr lvl="0" algn="just" rtl="1">
              <a:lnSpc>
                <a:spcPct val="150000"/>
              </a:lnSpc>
              <a:spcAft>
                <a:spcPts val="1000"/>
              </a:spcAft>
            </a:pPr>
            <a:r>
              <a:rPr lang="fa-IR" sz="2400" dirty="0">
                <a:ea typeface="Calibri"/>
                <a:cs typeface="B Traffic" pitchFamily="2" charset="-78"/>
              </a:rPr>
              <a:t>علامه اميني </a:t>
            </a:r>
            <a:r>
              <a:rPr lang="fa-IR" sz="1600" dirty="0">
                <a:ea typeface="Calibri"/>
                <a:cs typeface="B Traffic" pitchFamily="2" charset="-78"/>
              </a:rPr>
              <a:t>(ره) </a:t>
            </a:r>
            <a:r>
              <a:rPr lang="fa-IR" sz="2400" dirty="0">
                <a:ea typeface="Calibri"/>
                <a:cs typeface="B Traffic" pitchFamily="2" charset="-78"/>
              </a:rPr>
              <a:t>در كتاب گرانسنگ «الغدير»- كه حاصل نيم قرن پژوهش او بر روي صد هزار جلد كتاب است- بخشي را به معرفي سيد رضي </a:t>
            </a:r>
            <a:r>
              <a:rPr lang="fa-IR" sz="1600" dirty="0">
                <a:ea typeface="Calibri"/>
                <a:cs typeface="B Traffic" pitchFamily="2" charset="-78"/>
              </a:rPr>
              <a:t>(ره) </a:t>
            </a:r>
            <a:r>
              <a:rPr lang="fa-IR" sz="2400" dirty="0">
                <a:ea typeface="Calibri"/>
                <a:cs typeface="B Traffic" pitchFamily="2" charset="-78"/>
              </a:rPr>
              <a:t>اختصاص داده است. او شش منبع معروف در شرح حال و شخصيت سيد رضي </a:t>
            </a:r>
            <a:r>
              <a:rPr lang="fa-IR" sz="2400" dirty="0" smtClean="0">
                <a:ea typeface="Calibri"/>
                <a:cs typeface="B Traffic" pitchFamily="2" charset="-78"/>
              </a:rPr>
              <a:t>معرفي </a:t>
            </a:r>
            <a:r>
              <a:rPr lang="fa-IR" sz="2400" dirty="0">
                <a:ea typeface="Calibri"/>
                <a:cs typeface="B Traffic" pitchFamily="2" charset="-78"/>
              </a:rPr>
              <a:t>مي‌كند. همچنين</a:t>
            </a:r>
            <a:r>
              <a:rPr lang="en-US" sz="2400" dirty="0">
                <a:ea typeface="Calibri"/>
                <a:cs typeface="B Traffic" pitchFamily="2" charset="-78"/>
              </a:rPr>
              <a:t> </a:t>
            </a:r>
            <a:r>
              <a:rPr lang="fa-IR" sz="2400" dirty="0">
                <a:ea typeface="Calibri"/>
                <a:cs typeface="B Traffic" pitchFamily="2" charset="-78"/>
              </a:rPr>
              <a:t>او به چهارده استاد برجسته و راويان حديث مرتبط با سيد رضي اشاره مي‌كند كه مهمترين آن‌ها شيخ طوسي بنيان‌گذار حوزه‌ي نجف است.</a:t>
            </a:r>
            <a:endParaRPr lang="en-US" sz="2400" dirty="0">
              <a:ea typeface="Calibri"/>
              <a:cs typeface="B Traffic" pitchFamily="2" charset="-78"/>
            </a:endParaRPr>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629400" y="2237690"/>
            <a:ext cx="2314575" cy="3333750"/>
          </a:xfrm>
          <a:prstGeom prst="rect">
            <a:avLst/>
          </a:prstGeom>
          <a:ln>
            <a:noFill/>
          </a:ln>
          <a:effectLst>
            <a:outerShdw blurRad="190500" algn="tl" rotWithShape="0">
              <a:srgbClr val="000000">
                <a:alpha val="70000"/>
              </a:srgbClr>
            </a:outerShdw>
          </a:effectLst>
        </p:spPr>
      </p:pic>
    </p:spTree>
    <p:extLst>
      <p:ext uri="{BB962C8B-B14F-4D97-AF65-F5344CB8AC3E}">
        <p14:creationId xmlns:p14="http://schemas.microsoft.com/office/powerpoint/2010/main" val="2328607485"/>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1"/>
          <p:cNvSpPr/>
          <p:nvPr/>
        </p:nvSpPr>
        <p:spPr>
          <a:xfrm>
            <a:off x="228600" y="4369475"/>
            <a:ext cx="8610600" cy="2031325"/>
          </a:xfrm>
          <a:prstGeom prst="rect">
            <a:avLst/>
          </a:prstGeom>
        </p:spPr>
        <p:txBody>
          <a:bodyPr wrap="square">
            <a:spAutoFit/>
          </a:bodyPr>
          <a:lstStyle/>
          <a:p>
            <a:pPr lvl="0" algn="just" rtl="1">
              <a:lnSpc>
                <a:spcPct val="150000"/>
              </a:lnSpc>
              <a:spcAft>
                <a:spcPts val="1000"/>
              </a:spcAft>
            </a:pPr>
            <a:r>
              <a:rPr lang="fa-IR" sz="2800" dirty="0">
                <a:ea typeface="Calibri"/>
                <a:cs typeface="B Traffic" pitchFamily="2" charset="-78"/>
              </a:rPr>
              <a:t>علامه اميني به برخي از شبهه‌ها كه در مورد انتساب نهج‌البلاغه به امام علي عليه‌السلام است به گونه‌اي مستدل و مستند پاسخ مي‌دهد و بعد از آن نوزده اثر ديگر از سيد رضي (ره) را معرفي مي‌كند</a:t>
            </a:r>
            <a:r>
              <a:rPr lang="fa-IR" sz="2800" dirty="0" smtClean="0">
                <a:ea typeface="Calibri"/>
                <a:cs typeface="B Traffic" pitchFamily="2" charset="-78"/>
              </a:rPr>
              <a:t>.</a:t>
            </a:r>
            <a:endParaRPr lang="en-US" sz="2800" dirty="0">
              <a:ea typeface="Calibri"/>
              <a:cs typeface="B Traffic" pitchFamily="2" charset="-78"/>
            </a:endParaRPr>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464754" y="1447800"/>
            <a:ext cx="2138293" cy="2804453"/>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Tree>
    <p:extLst>
      <p:ext uri="{BB962C8B-B14F-4D97-AF65-F5344CB8AC3E}">
        <p14:creationId xmlns:p14="http://schemas.microsoft.com/office/powerpoint/2010/main" val="807841599"/>
      </p:ext>
    </p:extLst>
  </p:cSld>
  <p:clrMapOvr>
    <a:masterClrMapping/>
  </p:clrMapOvr>
  <mc:AlternateContent xmlns:mc="http://schemas.openxmlformats.org/markup-compatibility/2006" xmlns:p14="http://schemas.microsoft.com/office/powerpoint/2010/main">
    <mc:Choice Requires="p14">
      <p:transition spd="slow" p14:dur="1500">
        <p14:window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16"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circle(in)">
                                      <p:cBhvr>
                                        <p:cTn id="7" dur="2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1"/>
          <p:cNvSpPr/>
          <p:nvPr/>
        </p:nvSpPr>
        <p:spPr>
          <a:xfrm>
            <a:off x="762000" y="1262405"/>
            <a:ext cx="8305800" cy="2623795"/>
          </a:xfrm>
          <a:prstGeom prst="rect">
            <a:avLst/>
          </a:prstGeom>
        </p:spPr>
        <p:txBody>
          <a:bodyPr wrap="square">
            <a:spAutoFit/>
          </a:bodyPr>
          <a:lstStyle/>
          <a:p>
            <a:pPr lvl="0" algn="just" rtl="1">
              <a:lnSpc>
                <a:spcPct val="150000"/>
              </a:lnSpc>
              <a:spcAft>
                <a:spcPts val="1000"/>
              </a:spcAft>
            </a:pPr>
            <a:r>
              <a:rPr lang="fa-IR" sz="2800" dirty="0" smtClean="0">
                <a:ea typeface="Calibri"/>
                <a:cs typeface="B Traffic" pitchFamily="2" charset="-78"/>
              </a:rPr>
              <a:t>سيد </a:t>
            </a:r>
            <a:r>
              <a:rPr lang="fa-IR" sz="2800" dirty="0">
                <a:ea typeface="Calibri"/>
                <a:cs typeface="B Traffic" pitchFamily="2" charset="-78"/>
              </a:rPr>
              <a:t>رضي در بعد اجتماعي و قبول مسئوليت‌هاي دولتي صاحب مقامات بلندي </a:t>
            </a:r>
            <a:r>
              <a:rPr lang="fa-IR" sz="2800" dirty="0" smtClean="0">
                <a:ea typeface="Calibri"/>
                <a:cs typeface="B Traffic" pitchFamily="2" charset="-78"/>
              </a:rPr>
              <a:t>گرديد؛ </a:t>
            </a:r>
            <a:r>
              <a:rPr lang="fa-IR" sz="2800" dirty="0">
                <a:ea typeface="Calibri"/>
                <a:cs typeface="B Traffic" pitchFamily="2" charset="-78"/>
              </a:rPr>
              <a:t>همچون وزارت، استانداري، فرماندهي لشگر، قضاوت اداري، سرپرستي قبايل، رهبري حجاج، سرپرستي دفترهاي حقوقي و حفظ </a:t>
            </a:r>
            <a:r>
              <a:rPr lang="fa-IR" sz="2800" dirty="0" smtClean="0">
                <a:ea typeface="Calibri"/>
                <a:cs typeface="B Traffic" pitchFamily="2" charset="-78"/>
              </a:rPr>
              <a:t>ناموس </a:t>
            </a:r>
            <a:r>
              <a:rPr lang="fa-IR" sz="2800" dirty="0">
                <a:ea typeface="Calibri"/>
                <a:cs typeface="B Traffic" pitchFamily="2" charset="-78"/>
              </a:rPr>
              <a:t>جامعه</a:t>
            </a:r>
            <a:endParaRPr lang="en-US" sz="2800" dirty="0">
              <a:ea typeface="Calibri"/>
              <a:cs typeface="B Traffic" pitchFamily="2" charset="-78"/>
            </a:endParaRPr>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1000" y="3557752"/>
            <a:ext cx="3800514" cy="3071648"/>
          </a:xfrm>
          <a:prstGeom prst="rect">
            <a:avLst/>
          </a:prstGeom>
          <a:ln>
            <a:noFill/>
          </a:ln>
          <a:effectLst>
            <a:softEdge rad="112500"/>
          </a:effectLst>
        </p:spPr>
      </p:pic>
    </p:spTree>
    <p:extLst>
      <p:ext uri="{BB962C8B-B14F-4D97-AF65-F5344CB8AC3E}">
        <p14:creationId xmlns:p14="http://schemas.microsoft.com/office/powerpoint/2010/main" val="235897370"/>
      </p:ext>
    </p:extLst>
  </p:cSld>
  <p:clrMapOvr>
    <a:masterClrMapping/>
  </p:clrMapOvr>
  <mc:AlternateContent xmlns:mc="http://schemas.openxmlformats.org/markup-compatibility/2006" xmlns:p14="http://schemas.microsoft.com/office/powerpoint/2010/main">
    <mc:Choice Requires="p14">
      <p:transition spd="slow" p14:dur="1600">
        <p14:prism isContent="1" isInverted="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heel(1)">
                                      <p:cBhvr>
                                        <p:cTn id="7" dur="2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1"/>
          <p:cNvSpPr/>
          <p:nvPr/>
        </p:nvSpPr>
        <p:spPr>
          <a:xfrm>
            <a:off x="244586" y="1245478"/>
            <a:ext cx="8610600" cy="5391219"/>
          </a:xfrm>
          <a:prstGeom prst="rect">
            <a:avLst/>
          </a:prstGeom>
        </p:spPr>
        <p:txBody>
          <a:bodyPr wrap="square">
            <a:spAutoFit/>
          </a:bodyPr>
          <a:lstStyle/>
          <a:p>
            <a:pPr algn="just" rtl="1">
              <a:lnSpc>
                <a:spcPct val="150000"/>
              </a:lnSpc>
              <a:spcAft>
                <a:spcPts val="1000"/>
              </a:spcAft>
            </a:pPr>
            <a:r>
              <a:rPr lang="en-US" sz="2800" b="1" dirty="0" smtClean="0">
                <a:solidFill>
                  <a:srgbClr val="CC0099"/>
                </a:solidFill>
                <a:ea typeface="Calibri"/>
                <a:cs typeface="B Traffic" pitchFamily="2" charset="-78"/>
              </a:rPr>
              <a:t>    </a:t>
            </a:r>
            <a:r>
              <a:rPr lang="fa-IR" sz="2800" b="1" dirty="0" smtClean="0">
                <a:solidFill>
                  <a:srgbClr val="C00000"/>
                </a:solidFill>
                <a:ea typeface="Calibri"/>
                <a:cs typeface="B Titr" pitchFamily="2" charset="-78"/>
              </a:rPr>
              <a:t>ج</a:t>
            </a:r>
            <a:r>
              <a:rPr lang="fa-IR" sz="2800" b="1" dirty="0">
                <a:solidFill>
                  <a:srgbClr val="C00000"/>
                </a:solidFill>
                <a:ea typeface="Calibri"/>
                <a:cs typeface="B Titr" pitchFamily="2" charset="-78"/>
              </a:rPr>
              <a:t>) اسناد نهج‌البلاغه</a:t>
            </a:r>
            <a:endParaRPr lang="en-US" sz="2800" b="1" dirty="0">
              <a:solidFill>
                <a:srgbClr val="C00000"/>
              </a:solidFill>
              <a:ea typeface="Calibri"/>
              <a:cs typeface="B Titr" pitchFamily="2" charset="-78"/>
            </a:endParaRPr>
          </a:p>
          <a:p>
            <a:pPr algn="just" rtl="1">
              <a:lnSpc>
                <a:spcPct val="150000"/>
              </a:lnSpc>
              <a:spcAft>
                <a:spcPts val="1000"/>
              </a:spcAft>
            </a:pPr>
            <a:r>
              <a:rPr lang="fa-IR" sz="2800" dirty="0">
                <a:ea typeface="Calibri"/>
                <a:cs typeface="B Traffic" pitchFamily="2" charset="-78"/>
              </a:rPr>
              <a:t>سيد رضي از رجال علم و فقاهت و اخلاق و ادب شيعه است، </a:t>
            </a:r>
            <a:r>
              <a:rPr lang="fa-IR" sz="2800" dirty="0" smtClean="0">
                <a:ea typeface="Calibri"/>
                <a:cs typeface="B Traffic" pitchFamily="2" charset="-78"/>
              </a:rPr>
              <a:t>بطوریكه </a:t>
            </a:r>
            <a:r>
              <a:rPr lang="fa-IR" sz="2800" dirty="0">
                <a:ea typeface="Calibri"/>
                <a:cs typeface="B Traffic" pitchFamily="2" charset="-78"/>
              </a:rPr>
              <a:t>مورد وثوق استادان بزرگ خود مانند شيخ مفيده بوده و در عصر خود جايگاه والايي داشته است. از همين روي بزرگان شيعه در اعتماد به مستند بودن نهج‌البلاغه و انتساب آن به اميرالمومنين عليه‌السلام، ذره‌اي ترديد نكرده‌اند و در ميان علماي اهل سنت نيز </a:t>
            </a:r>
            <a:r>
              <a:rPr lang="fa-IR" sz="2800" dirty="0" smtClean="0">
                <a:ea typeface="Calibri"/>
                <a:cs typeface="B Traffic" pitchFamily="2" charset="-78"/>
              </a:rPr>
              <a:t>معدودي در این انتساب شك </a:t>
            </a:r>
            <a:r>
              <a:rPr lang="fa-IR" sz="2800" dirty="0">
                <a:ea typeface="Calibri"/>
                <a:cs typeface="B Traffic" pitchFamily="2" charset="-78"/>
              </a:rPr>
              <a:t>كرده‌اند كه رجال ديگر اهل سنت به آن‌ها پاسخ مستدل داده‌اند</a:t>
            </a:r>
            <a:r>
              <a:rPr lang="fa-IR" sz="2800" dirty="0" smtClean="0">
                <a:ea typeface="Calibri"/>
                <a:cs typeface="B Traffic" pitchFamily="2" charset="-78"/>
              </a:rPr>
              <a:t>.</a:t>
            </a:r>
            <a:endParaRPr lang="en-US" sz="2800" dirty="0">
              <a:ea typeface="Calibri"/>
              <a:cs typeface="B Traffic" pitchFamily="2" charset="-78"/>
            </a:endParaRPr>
          </a:p>
        </p:txBody>
      </p:sp>
      <p:sp>
        <p:nvSpPr>
          <p:cNvPr id="3" name="L-Shape 2"/>
          <p:cNvSpPr/>
          <p:nvPr/>
        </p:nvSpPr>
        <p:spPr>
          <a:xfrm rot="19093678" flipV="1">
            <a:off x="8584179" y="1537360"/>
            <a:ext cx="241661" cy="241661"/>
          </a:xfrm>
          <a:prstGeom prst="corner">
            <a:avLst/>
          </a:prstGeom>
          <a:solidFill>
            <a:srgbClr val="FF0000"/>
          </a:solidFill>
        </p:spPr>
        <p:style>
          <a:lnRef idx="0">
            <a:schemeClr val="accent5"/>
          </a:lnRef>
          <a:fillRef idx="3">
            <a:schemeClr val="accent5"/>
          </a:fillRef>
          <a:effectRef idx="3">
            <a:schemeClr val="accent5"/>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867816620"/>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1"/>
          <p:cNvSpPr/>
          <p:nvPr/>
        </p:nvSpPr>
        <p:spPr>
          <a:xfrm>
            <a:off x="244586" y="1219200"/>
            <a:ext cx="8610600" cy="3398366"/>
          </a:xfrm>
          <a:prstGeom prst="rect">
            <a:avLst/>
          </a:prstGeom>
        </p:spPr>
        <p:txBody>
          <a:bodyPr wrap="square">
            <a:spAutoFit/>
          </a:bodyPr>
          <a:lstStyle/>
          <a:p>
            <a:pPr algn="just" rtl="1">
              <a:lnSpc>
                <a:spcPct val="150000"/>
              </a:lnSpc>
              <a:spcAft>
                <a:spcPts val="1000"/>
              </a:spcAft>
            </a:pPr>
            <a:r>
              <a:rPr lang="fa-IR" sz="2800" dirty="0" smtClean="0">
                <a:ea typeface="Calibri"/>
                <a:cs typeface="B Traffic" pitchFamily="2" charset="-78"/>
              </a:rPr>
              <a:t>اگر معاندان، </a:t>
            </a:r>
            <a:r>
              <a:rPr lang="fa-IR" sz="2800" dirty="0">
                <a:ea typeface="Calibri"/>
                <a:cs typeface="B Traffic" pitchFamily="2" charset="-78"/>
              </a:rPr>
              <a:t>نهج‌البلاغه را به سيد رضي </a:t>
            </a:r>
            <a:r>
              <a:rPr lang="fa-IR" sz="2800" dirty="0" smtClean="0">
                <a:ea typeface="Calibri"/>
                <a:cs typeface="B Traffic" pitchFamily="2" charset="-78"/>
              </a:rPr>
              <a:t>نسبت </a:t>
            </a:r>
            <a:r>
              <a:rPr lang="fa-IR" sz="2800" dirty="0">
                <a:ea typeface="Calibri"/>
                <a:cs typeface="B Traffic" pitchFamily="2" charset="-78"/>
              </a:rPr>
              <a:t>دهند، اين فضيلت بزرگي براي او و شيعه است چرا كه مكتب علي عليه‌السلام اگر چنين شاگردي دارد، مولاي آن‌ها چقدر بالاتر است! </a:t>
            </a:r>
            <a:endParaRPr lang="fa-IR" sz="2800" dirty="0" smtClean="0">
              <a:ea typeface="Calibri"/>
              <a:cs typeface="B Traffic" pitchFamily="2" charset="-78"/>
            </a:endParaRPr>
          </a:p>
          <a:p>
            <a:pPr algn="just" rtl="1">
              <a:lnSpc>
                <a:spcPct val="150000"/>
              </a:lnSpc>
              <a:spcAft>
                <a:spcPts val="1000"/>
              </a:spcAft>
            </a:pPr>
            <a:r>
              <a:rPr lang="fa-IR" sz="2800" dirty="0" smtClean="0">
                <a:ea typeface="Calibri"/>
                <a:cs typeface="B Traffic" pitchFamily="2" charset="-78"/>
              </a:rPr>
              <a:t>بسياري </a:t>
            </a:r>
            <a:r>
              <a:rPr lang="fa-IR" sz="2800" dirty="0">
                <a:ea typeface="Calibri"/>
                <a:cs typeface="B Traffic" pitchFamily="2" charset="-78"/>
              </a:rPr>
              <a:t>از علماي ما كوشش‌هاي بسياري در معرفي منابع مورد استفاده‌ي سيد رضي </a:t>
            </a:r>
            <a:r>
              <a:rPr lang="fa-IR" sz="2800" dirty="0" smtClean="0">
                <a:ea typeface="Calibri"/>
                <a:cs typeface="B Traffic" pitchFamily="2" charset="-78"/>
              </a:rPr>
              <a:t>نموده‌اند</a:t>
            </a:r>
            <a:r>
              <a:rPr lang="fa-IR" sz="2800" dirty="0">
                <a:ea typeface="Calibri"/>
                <a:cs typeface="B Traffic" pitchFamily="2" charset="-78"/>
              </a:rPr>
              <a:t>.</a:t>
            </a:r>
            <a:endParaRPr lang="en-US" sz="2800" dirty="0">
              <a:ea typeface="Calibri"/>
              <a:cs typeface="B Traffic" pitchFamily="2" charset="-78"/>
            </a:endParaRPr>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8600" y="3785173"/>
            <a:ext cx="3098508" cy="3149027"/>
          </a:xfrm>
          <a:prstGeom prst="rect">
            <a:avLst/>
          </a:prstGeom>
        </p:spPr>
      </p:pic>
    </p:spTree>
    <p:extLst>
      <p:ext uri="{BB962C8B-B14F-4D97-AF65-F5344CB8AC3E}">
        <p14:creationId xmlns:p14="http://schemas.microsoft.com/office/powerpoint/2010/main" val="803049834"/>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randombar(horizontal)">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1"/>
          <p:cNvSpPr/>
          <p:nvPr/>
        </p:nvSpPr>
        <p:spPr>
          <a:xfrm>
            <a:off x="152400" y="3899704"/>
            <a:ext cx="8672945" cy="2159566"/>
          </a:xfrm>
          <a:prstGeom prst="rect">
            <a:avLst/>
          </a:prstGeom>
        </p:spPr>
        <p:txBody>
          <a:bodyPr wrap="square">
            <a:spAutoFit/>
          </a:bodyPr>
          <a:lstStyle/>
          <a:p>
            <a:pPr algn="justLow" rtl="1">
              <a:lnSpc>
                <a:spcPct val="150000"/>
              </a:lnSpc>
              <a:spcAft>
                <a:spcPts val="1000"/>
              </a:spcAft>
            </a:pPr>
            <a:r>
              <a:rPr lang="fa-IR" sz="2800" dirty="0">
                <a:solidFill>
                  <a:srgbClr val="CC0099"/>
                </a:solidFill>
                <a:ea typeface="Calibri"/>
                <a:cs typeface="B Traffic" pitchFamily="2" charset="-78"/>
              </a:rPr>
              <a:t> </a:t>
            </a:r>
            <a:r>
              <a:rPr lang="en-US" sz="2800" dirty="0" smtClean="0">
                <a:solidFill>
                  <a:srgbClr val="CC0099"/>
                </a:solidFill>
                <a:ea typeface="Calibri"/>
                <a:cs typeface="B Traffic" pitchFamily="2" charset="-78"/>
              </a:rPr>
              <a:t>  </a:t>
            </a:r>
            <a:r>
              <a:rPr lang="fa-IR" sz="2800" b="1" dirty="0" smtClean="0">
                <a:solidFill>
                  <a:srgbClr val="C00000"/>
                </a:solidFill>
                <a:ea typeface="Calibri"/>
                <a:cs typeface="B Titr" pitchFamily="2" charset="-78"/>
              </a:rPr>
              <a:t>د</a:t>
            </a:r>
            <a:r>
              <a:rPr lang="fa-IR" sz="2800" b="1" dirty="0">
                <a:solidFill>
                  <a:srgbClr val="C00000"/>
                </a:solidFill>
                <a:ea typeface="Calibri"/>
                <a:cs typeface="B Titr" pitchFamily="2" charset="-78"/>
              </a:rPr>
              <a:t>) گستردگي موضوع‌هاي نهج‌البلاغه</a:t>
            </a:r>
            <a:endParaRPr lang="en-US" sz="2800" b="1" dirty="0">
              <a:solidFill>
                <a:srgbClr val="C00000"/>
              </a:solidFill>
              <a:ea typeface="Calibri"/>
              <a:cs typeface="B Titr" pitchFamily="2" charset="-78"/>
            </a:endParaRPr>
          </a:p>
          <a:p>
            <a:pPr algn="justLow" rtl="1">
              <a:lnSpc>
                <a:spcPct val="150000"/>
              </a:lnSpc>
              <a:spcAft>
                <a:spcPts val="1000"/>
              </a:spcAft>
            </a:pPr>
            <a:r>
              <a:rPr lang="fa-IR" sz="2800" dirty="0">
                <a:ea typeface="Calibri"/>
                <a:cs typeface="B Traffic" pitchFamily="2" charset="-78"/>
              </a:rPr>
              <a:t>هدف نهايي معارف اسلامي، ساختن انسان </a:t>
            </a:r>
            <a:r>
              <a:rPr lang="fa-IR" sz="2800" dirty="0" smtClean="0">
                <a:ea typeface="Calibri"/>
                <a:cs typeface="B Traffic" pitchFamily="2" charset="-78"/>
              </a:rPr>
              <a:t>بر اساس </a:t>
            </a:r>
            <a:r>
              <a:rPr lang="fa-IR" sz="2800" dirty="0">
                <a:ea typeface="Calibri"/>
                <a:cs typeface="B Traffic" pitchFamily="2" charset="-78"/>
              </a:rPr>
              <a:t>معرفت و عشق حقيقي است. </a:t>
            </a:r>
            <a:r>
              <a:rPr lang="fa-IR" sz="2800" dirty="0" smtClean="0">
                <a:ea typeface="Calibri"/>
                <a:cs typeface="B Traffic" pitchFamily="2" charset="-78"/>
              </a:rPr>
              <a:t>نهج البلاغه </a:t>
            </a:r>
            <a:r>
              <a:rPr lang="fa-IR" sz="2800" dirty="0">
                <a:ea typeface="Calibri"/>
                <a:cs typeface="B Traffic" pitchFamily="2" charset="-78"/>
              </a:rPr>
              <a:t>در اين زمينه، نمونه‌اي كامل و تمام عيار است</a:t>
            </a:r>
            <a:r>
              <a:rPr lang="fa-IR" sz="2800" dirty="0" smtClean="0">
                <a:ea typeface="Calibri"/>
                <a:cs typeface="B Traffic" pitchFamily="2" charset="-78"/>
              </a:rPr>
              <a:t>.</a:t>
            </a:r>
            <a:endParaRPr lang="en-US" sz="2800" dirty="0">
              <a:ea typeface="Calibri"/>
              <a:cs typeface="B Traffic" pitchFamily="2" charset="-78"/>
            </a:endParaRPr>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805545" y="1432560"/>
            <a:ext cx="3505200" cy="2453640"/>
          </a:xfrm>
          <a:prstGeom prst="rect">
            <a:avLst/>
          </a:prstGeom>
          <a:ln>
            <a:noFill/>
          </a:ln>
          <a:effectLst>
            <a:softEdge rad="112500"/>
          </a:effectLst>
        </p:spPr>
      </p:pic>
      <p:sp>
        <p:nvSpPr>
          <p:cNvPr id="4" name="L-Shape 3"/>
          <p:cNvSpPr/>
          <p:nvPr/>
        </p:nvSpPr>
        <p:spPr>
          <a:xfrm rot="19093678" flipV="1">
            <a:off x="8584179" y="4164579"/>
            <a:ext cx="241661" cy="241661"/>
          </a:xfrm>
          <a:prstGeom prst="corner">
            <a:avLst/>
          </a:prstGeom>
          <a:solidFill>
            <a:srgbClr val="FF0000"/>
          </a:solidFill>
        </p:spPr>
        <p:style>
          <a:lnRef idx="0">
            <a:schemeClr val="accent5"/>
          </a:lnRef>
          <a:fillRef idx="3">
            <a:schemeClr val="accent5"/>
          </a:fillRef>
          <a:effectRef idx="3">
            <a:schemeClr val="accent5"/>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18943604"/>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1000" fill="hold"/>
                                        <p:tgtEl>
                                          <p:spTgt spid="3"/>
                                        </p:tgtEl>
                                        <p:attrNameLst>
                                          <p:attrName>ppt_w</p:attrName>
                                        </p:attrNameLst>
                                      </p:cBhvr>
                                      <p:tavLst>
                                        <p:tav tm="0">
                                          <p:val>
                                            <p:fltVal val="0"/>
                                          </p:val>
                                        </p:tav>
                                        <p:tav tm="100000">
                                          <p:val>
                                            <p:strVal val="#ppt_w"/>
                                          </p:val>
                                        </p:tav>
                                      </p:tavLst>
                                    </p:anim>
                                    <p:anim calcmode="lin" valueType="num">
                                      <p:cBhvr>
                                        <p:cTn id="8" dur="1000" fill="hold"/>
                                        <p:tgtEl>
                                          <p:spTgt spid="3"/>
                                        </p:tgtEl>
                                        <p:attrNameLst>
                                          <p:attrName>ppt_h</p:attrName>
                                        </p:attrNameLst>
                                      </p:cBhvr>
                                      <p:tavLst>
                                        <p:tav tm="0">
                                          <p:val>
                                            <p:fltVal val="0"/>
                                          </p:val>
                                        </p:tav>
                                        <p:tav tm="100000">
                                          <p:val>
                                            <p:strVal val="#ppt_h"/>
                                          </p:val>
                                        </p:tav>
                                      </p:tavLst>
                                    </p:anim>
                                    <p:anim calcmode="lin" valueType="num">
                                      <p:cBhvr>
                                        <p:cTn id="9" dur="1000" fill="hold"/>
                                        <p:tgtEl>
                                          <p:spTgt spid="3"/>
                                        </p:tgtEl>
                                        <p:attrNameLst>
                                          <p:attrName>style.rotation</p:attrName>
                                        </p:attrNameLst>
                                      </p:cBhvr>
                                      <p:tavLst>
                                        <p:tav tm="0">
                                          <p:val>
                                            <p:fltVal val="90"/>
                                          </p:val>
                                        </p:tav>
                                        <p:tav tm="100000">
                                          <p:val>
                                            <p:fltVal val="0"/>
                                          </p:val>
                                        </p:tav>
                                      </p:tavLst>
                                    </p:anim>
                                    <p:animEffect transition="in" filter="fade">
                                      <p:cBhvr>
                                        <p:cTn id="10" dur="1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1"/>
          <p:cNvSpPr/>
          <p:nvPr/>
        </p:nvSpPr>
        <p:spPr>
          <a:xfrm>
            <a:off x="3124199" y="2049482"/>
            <a:ext cx="5701145" cy="3916457"/>
          </a:xfrm>
          <a:prstGeom prst="rect">
            <a:avLst/>
          </a:prstGeom>
        </p:spPr>
        <p:txBody>
          <a:bodyPr wrap="square">
            <a:spAutoFit/>
          </a:bodyPr>
          <a:lstStyle/>
          <a:p>
            <a:pPr algn="just" rtl="1">
              <a:lnSpc>
                <a:spcPct val="150000"/>
              </a:lnSpc>
              <a:spcAft>
                <a:spcPts val="1000"/>
              </a:spcAft>
            </a:pPr>
            <a:r>
              <a:rPr lang="fa-IR" sz="2800" dirty="0" smtClean="0">
                <a:ea typeface="Calibri"/>
                <a:cs typeface="B Traffic" pitchFamily="2" charset="-78"/>
              </a:rPr>
              <a:t>استاد </a:t>
            </a:r>
            <a:r>
              <a:rPr lang="fa-IR" sz="2800" dirty="0">
                <a:ea typeface="Calibri"/>
                <a:cs typeface="B Traffic" pitchFamily="2" charset="-78"/>
              </a:rPr>
              <a:t>محمد دشتي، </a:t>
            </a:r>
            <a:r>
              <a:rPr lang="fa-IR" sz="2800" dirty="0" smtClean="0">
                <a:ea typeface="Calibri"/>
                <a:cs typeface="B Traffic" pitchFamily="2" charset="-78"/>
              </a:rPr>
              <a:t>موضوعات نهج‌البلاغه را فهرست کرده </a:t>
            </a:r>
            <a:r>
              <a:rPr lang="fa-IR" sz="2800" dirty="0">
                <a:ea typeface="Calibri"/>
                <a:cs typeface="B Traffic" pitchFamily="2" charset="-78"/>
              </a:rPr>
              <a:t>كه شمار آن به سيزده هزار مي‌رسد. </a:t>
            </a:r>
            <a:r>
              <a:rPr lang="fa-IR" sz="2800" dirty="0" smtClean="0">
                <a:ea typeface="Calibri"/>
                <a:cs typeface="B Traffic" pitchFamily="2" charset="-78"/>
              </a:rPr>
              <a:t>اين تنوع </a:t>
            </a:r>
            <a:r>
              <a:rPr lang="fa-IR" sz="2800" dirty="0">
                <a:ea typeface="Calibri"/>
                <a:cs typeface="B Traffic" pitchFamily="2" charset="-78"/>
              </a:rPr>
              <a:t>از آن روست كه نوع توجه امام علي عليه‌السلام به موضوعات، گوناگون است و جامع همه‌ي نيازهاي زندگي بشر است.</a:t>
            </a:r>
            <a:endParaRPr lang="en-US" sz="2800" dirty="0">
              <a:ea typeface="Calibri"/>
              <a:cs typeface="B Traffic" pitchFamily="2" charset="-78"/>
            </a:endParaRPr>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01455" y="2636633"/>
            <a:ext cx="2396585" cy="2796017"/>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2641076385"/>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1"/>
          <p:cNvSpPr/>
          <p:nvPr/>
        </p:nvSpPr>
        <p:spPr>
          <a:xfrm>
            <a:off x="228600" y="1360116"/>
            <a:ext cx="8610600" cy="5386090"/>
          </a:xfrm>
          <a:prstGeom prst="rect">
            <a:avLst/>
          </a:prstGeom>
        </p:spPr>
        <p:txBody>
          <a:bodyPr wrap="square">
            <a:spAutoFit/>
          </a:bodyPr>
          <a:lstStyle/>
          <a:p>
            <a:pPr algn="justLow" rtl="1">
              <a:lnSpc>
                <a:spcPct val="150000"/>
              </a:lnSpc>
              <a:spcAft>
                <a:spcPts val="1000"/>
              </a:spcAft>
            </a:pPr>
            <a:r>
              <a:rPr lang="en-US" sz="2800" b="1" dirty="0" smtClean="0">
                <a:solidFill>
                  <a:srgbClr val="CC0099"/>
                </a:solidFill>
                <a:ea typeface="Calibri"/>
                <a:cs typeface="B Traffic" pitchFamily="2" charset="-78"/>
              </a:rPr>
              <a:t>   </a:t>
            </a:r>
            <a:r>
              <a:rPr lang="fa-IR" sz="2800" b="1" dirty="0" smtClean="0">
                <a:solidFill>
                  <a:srgbClr val="C00000"/>
                </a:solidFill>
                <a:ea typeface="Calibri"/>
                <a:cs typeface="B Titr" pitchFamily="2" charset="-78"/>
              </a:rPr>
              <a:t>هـ</a:t>
            </a:r>
            <a:r>
              <a:rPr lang="fa-IR" sz="2800" b="1" dirty="0">
                <a:solidFill>
                  <a:srgbClr val="C00000"/>
                </a:solidFill>
                <a:ea typeface="Calibri"/>
                <a:cs typeface="B Titr" pitchFamily="2" charset="-78"/>
              </a:rPr>
              <a:t>) معرفي برخي آثار درباره‌ي نهج‌البلاغه</a:t>
            </a:r>
            <a:endParaRPr lang="en-US" sz="2800" b="1" dirty="0">
              <a:solidFill>
                <a:srgbClr val="C00000"/>
              </a:solidFill>
              <a:ea typeface="Calibri"/>
              <a:cs typeface="B Titr" pitchFamily="2" charset="-78"/>
            </a:endParaRPr>
          </a:p>
          <a:p>
            <a:pPr algn="justLow" rtl="1">
              <a:lnSpc>
                <a:spcPct val="150000"/>
              </a:lnSpc>
              <a:spcAft>
                <a:spcPts val="1000"/>
              </a:spcAft>
            </a:pPr>
            <a:r>
              <a:rPr lang="fa-IR" sz="2800" dirty="0">
                <a:ea typeface="Calibri"/>
                <a:cs typeface="B Traffic" pitchFamily="2" charset="-78"/>
              </a:rPr>
              <a:t>برخي از آثار كه به </a:t>
            </a:r>
            <a:r>
              <a:rPr lang="fa-IR" sz="2800" dirty="0" smtClean="0">
                <a:ea typeface="Calibri"/>
                <a:cs typeface="B Traffic" pitchFamily="2" charset="-78"/>
              </a:rPr>
              <a:t>مـعرفي </a:t>
            </a:r>
            <a:r>
              <a:rPr lang="fa-IR" sz="2800" dirty="0">
                <a:ea typeface="Calibri"/>
                <a:cs typeface="B Traffic" pitchFamily="2" charset="-78"/>
              </a:rPr>
              <a:t>كتاب‌هاي </a:t>
            </a:r>
            <a:r>
              <a:rPr lang="fa-IR" sz="2800" dirty="0" smtClean="0">
                <a:ea typeface="Calibri"/>
                <a:cs typeface="B Traffic" pitchFamily="2" charset="-78"/>
              </a:rPr>
              <a:t>نگاشته</a:t>
            </a:r>
            <a:endParaRPr lang="en-US" sz="2800" dirty="0" smtClean="0">
              <a:ea typeface="Calibri"/>
              <a:cs typeface="B Traffic" pitchFamily="2" charset="-78"/>
            </a:endParaRPr>
          </a:p>
          <a:p>
            <a:pPr algn="justLow" rtl="1">
              <a:lnSpc>
                <a:spcPct val="150000"/>
              </a:lnSpc>
              <a:spcAft>
                <a:spcPts val="1000"/>
              </a:spcAft>
            </a:pPr>
            <a:r>
              <a:rPr lang="fa-IR" sz="2800" dirty="0" smtClean="0">
                <a:ea typeface="Calibri"/>
                <a:cs typeface="B Traffic" pitchFamily="2" charset="-78"/>
              </a:rPr>
              <a:t>شـده دربـاره‌ي نهج‌البلاغه مي‌پردازد بديـن </a:t>
            </a:r>
          </a:p>
          <a:p>
            <a:pPr algn="justLow" rtl="1">
              <a:lnSpc>
                <a:spcPct val="150000"/>
              </a:lnSpc>
              <a:spcAft>
                <a:spcPts val="1000"/>
              </a:spcAft>
            </a:pPr>
            <a:r>
              <a:rPr lang="fa-IR" sz="2800" dirty="0" smtClean="0">
                <a:ea typeface="Calibri"/>
                <a:cs typeface="B Traffic" pitchFamily="2" charset="-78"/>
              </a:rPr>
              <a:t>شرح </a:t>
            </a:r>
            <a:r>
              <a:rPr lang="fa-IR" sz="2800" dirty="0">
                <a:ea typeface="Calibri"/>
                <a:cs typeface="B Traffic" pitchFamily="2" charset="-78"/>
              </a:rPr>
              <a:t>است:</a:t>
            </a:r>
            <a:endParaRPr lang="en-US" sz="2800" dirty="0">
              <a:ea typeface="Calibri"/>
              <a:cs typeface="B Traffic" pitchFamily="2" charset="-78"/>
            </a:endParaRPr>
          </a:p>
          <a:p>
            <a:pPr lvl="0" algn="justLow" rtl="1">
              <a:lnSpc>
                <a:spcPct val="150000"/>
              </a:lnSpc>
              <a:spcAft>
                <a:spcPts val="1000"/>
              </a:spcAft>
            </a:pPr>
            <a:r>
              <a:rPr lang="en-US" sz="2800" dirty="0">
                <a:ea typeface="Calibri"/>
                <a:cs typeface="B Traffic" pitchFamily="2" charset="-78"/>
              </a:rPr>
              <a:t> </a:t>
            </a:r>
            <a:r>
              <a:rPr lang="en-US" sz="2800" dirty="0" smtClean="0">
                <a:ea typeface="Calibri"/>
                <a:cs typeface="B Traffic" pitchFamily="2" charset="-78"/>
              </a:rPr>
              <a:t>  </a:t>
            </a:r>
            <a:r>
              <a:rPr lang="fa-IR" sz="2800" dirty="0" smtClean="0">
                <a:ea typeface="Calibri"/>
                <a:cs typeface="B Traffic" pitchFamily="2" charset="-78"/>
              </a:rPr>
              <a:t>كتابنامه‌ي نهج‌البلاغه(نوشته‌ي </a:t>
            </a:r>
            <a:r>
              <a:rPr lang="fa-IR" sz="2800" dirty="0">
                <a:ea typeface="Calibri"/>
                <a:cs typeface="B Traffic" pitchFamily="2" charset="-78"/>
              </a:rPr>
              <a:t>رضا </a:t>
            </a:r>
            <a:r>
              <a:rPr lang="fa-IR" sz="2800" dirty="0" smtClean="0">
                <a:ea typeface="Calibri"/>
                <a:cs typeface="B Traffic" pitchFamily="2" charset="-78"/>
              </a:rPr>
              <a:t>استادي) </a:t>
            </a:r>
          </a:p>
          <a:p>
            <a:pPr lvl="0" algn="justLow" rtl="1">
              <a:lnSpc>
                <a:spcPct val="150000"/>
              </a:lnSpc>
              <a:spcAft>
                <a:spcPts val="1000"/>
              </a:spcAft>
            </a:pPr>
            <a:r>
              <a:rPr lang="fa-IR" sz="2800" dirty="0" smtClean="0">
                <a:ea typeface="Calibri"/>
                <a:cs typeface="B Traffic" pitchFamily="2" charset="-78"/>
              </a:rPr>
              <a:t>كه سيـصد </a:t>
            </a:r>
            <a:r>
              <a:rPr lang="fa-IR" sz="2800" dirty="0">
                <a:ea typeface="Calibri"/>
                <a:cs typeface="B Traffic" pitchFamily="2" charset="-78"/>
              </a:rPr>
              <a:t>و </a:t>
            </a:r>
            <a:r>
              <a:rPr lang="fa-IR" sz="2800" dirty="0" smtClean="0">
                <a:ea typeface="Calibri"/>
                <a:cs typeface="B Traffic" pitchFamily="2" charset="-78"/>
              </a:rPr>
              <a:t>هفـتاد عنـوان كتـاب </a:t>
            </a:r>
            <a:r>
              <a:rPr lang="fa-IR" sz="2800" dirty="0">
                <a:ea typeface="Calibri"/>
                <a:cs typeface="B Traffic" pitchFamily="2" charset="-78"/>
              </a:rPr>
              <a:t>را </a:t>
            </a:r>
            <a:r>
              <a:rPr lang="fa-IR" sz="2800" dirty="0" smtClean="0">
                <a:ea typeface="Calibri"/>
                <a:cs typeface="B Traffic" pitchFamily="2" charset="-78"/>
              </a:rPr>
              <a:t>معـرفي </a:t>
            </a:r>
            <a:endParaRPr lang="en-US" sz="2800" dirty="0" smtClean="0">
              <a:ea typeface="Calibri"/>
              <a:cs typeface="B Traffic" pitchFamily="2" charset="-78"/>
            </a:endParaRPr>
          </a:p>
          <a:p>
            <a:pPr lvl="0" algn="justLow" rtl="1">
              <a:lnSpc>
                <a:spcPct val="150000"/>
              </a:lnSpc>
              <a:spcAft>
                <a:spcPts val="1000"/>
              </a:spcAft>
            </a:pPr>
            <a:r>
              <a:rPr lang="fa-IR" sz="2800" dirty="0" smtClean="0">
                <a:ea typeface="Calibri"/>
                <a:cs typeface="B Traffic" pitchFamily="2" charset="-78"/>
              </a:rPr>
              <a:t>مي‌كند.</a:t>
            </a:r>
            <a:r>
              <a:rPr lang="fa-IR" sz="2800" dirty="0">
                <a:ea typeface="Calibri"/>
                <a:cs typeface="B Traffic" pitchFamily="2" charset="-78"/>
              </a:rPr>
              <a:t> </a:t>
            </a:r>
            <a:endParaRPr lang="en-US" sz="2800" dirty="0">
              <a:ea typeface="Calibri"/>
              <a:cs typeface="B Traffic" pitchFamily="2" charset="-78"/>
            </a:endParaRPr>
          </a:p>
        </p:txBody>
      </p:sp>
      <p:sp>
        <p:nvSpPr>
          <p:cNvPr id="3" name="L-Shape 2"/>
          <p:cNvSpPr/>
          <p:nvPr/>
        </p:nvSpPr>
        <p:spPr>
          <a:xfrm rot="19093678" flipV="1">
            <a:off x="8584179" y="1649979"/>
            <a:ext cx="241661" cy="241661"/>
          </a:xfrm>
          <a:prstGeom prst="corner">
            <a:avLst/>
          </a:prstGeom>
          <a:solidFill>
            <a:srgbClr val="FF0000"/>
          </a:solidFill>
        </p:spPr>
        <p:style>
          <a:lnRef idx="0">
            <a:schemeClr val="accent5"/>
          </a:lnRef>
          <a:fillRef idx="3">
            <a:schemeClr val="accent5"/>
          </a:fillRef>
          <a:effectRef idx="3">
            <a:schemeClr val="accent5"/>
          </a:effectRef>
          <a:fontRef idx="minor">
            <a:schemeClr val="lt1"/>
          </a:fontRef>
        </p:style>
        <p:txBody>
          <a:bodyPr rtlCol="0" anchor="ctr"/>
          <a:lstStyle/>
          <a:p>
            <a:pPr algn="ctr"/>
            <a:endParaRPr lang="en-US"/>
          </a:p>
        </p:txBody>
      </p:sp>
      <p:grpSp>
        <p:nvGrpSpPr>
          <p:cNvPr id="6" name="Group 5"/>
          <p:cNvGrpSpPr/>
          <p:nvPr/>
        </p:nvGrpSpPr>
        <p:grpSpPr>
          <a:xfrm>
            <a:off x="8534400" y="4724400"/>
            <a:ext cx="297491" cy="145091"/>
            <a:chOff x="8564287" y="3863622"/>
            <a:chExt cx="297491" cy="145091"/>
          </a:xfrm>
          <a:solidFill>
            <a:srgbClr val="FF0000"/>
          </a:solidFill>
        </p:grpSpPr>
        <p:sp>
          <p:nvSpPr>
            <p:cNvPr id="4" name="L-Shape 3"/>
            <p:cNvSpPr/>
            <p:nvPr/>
          </p:nvSpPr>
          <p:spPr>
            <a:xfrm rot="19093678" flipV="1">
              <a:off x="8716687" y="3863622"/>
              <a:ext cx="145091" cy="145091"/>
            </a:xfrm>
            <a:prstGeom prst="corner">
              <a:avLst/>
            </a:prstGeom>
            <a:grpFill/>
          </p:spPr>
          <p:style>
            <a:lnRef idx="0">
              <a:schemeClr val="accent5"/>
            </a:lnRef>
            <a:fillRef idx="3">
              <a:schemeClr val="accent5"/>
            </a:fillRef>
            <a:effectRef idx="3">
              <a:schemeClr val="accent5"/>
            </a:effectRef>
            <a:fontRef idx="minor">
              <a:schemeClr val="lt1"/>
            </a:fontRef>
          </p:style>
          <p:txBody>
            <a:bodyPr rtlCol="0" anchor="ctr"/>
            <a:lstStyle/>
            <a:p>
              <a:pPr algn="ctr"/>
              <a:endParaRPr lang="en-US"/>
            </a:p>
          </p:txBody>
        </p:sp>
        <p:sp>
          <p:nvSpPr>
            <p:cNvPr id="5" name="L-Shape 4"/>
            <p:cNvSpPr/>
            <p:nvPr/>
          </p:nvSpPr>
          <p:spPr>
            <a:xfrm rot="19093678" flipV="1">
              <a:off x="8564287" y="3863622"/>
              <a:ext cx="145091" cy="145091"/>
            </a:xfrm>
            <a:prstGeom prst="corner">
              <a:avLst/>
            </a:prstGeom>
            <a:grpFill/>
          </p:spPr>
          <p:style>
            <a:lnRef idx="0">
              <a:schemeClr val="accent5"/>
            </a:lnRef>
            <a:fillRef idx="3">
              <a:schemeClr val="accent5"/>
            </a:fillRef>
            <a:effectRef idx="3">
              <a:schemeClr val="accent5"/>
            </a:effectRef>
            <a:fontRef idx="minor">
              <a:schemeClr val="lt1"/>
            </a:fontRef>
          </p:style>
          <p:txBody>
            <a:bodyPr rtlCol="0" anchor="ctr"/>
            <a:lstStyle/>
            <a:p>
              <a:pPr algn="ctr"/>
              <a:endParaRPr lang="en-US"/>
            </a:p>
          </p:txBody>
        </p:sp>
      </p:grpSp>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8600" y="2247900"/>
            <a:ext cx="2857500" cy="4152900"/>
          </a:xfrm>
          <a:prstGeom prst="rect">
            <a:avLst/>
          </a:prstGeom>
          <a:ln>
            <a:noFill/>
          </a:ln>
          <a:effectLst>
            <a:outerShdw blurRad="190500" algn="tl" rotWithShape="0">
              <a:srgbClr val="000000">
                <a:alpha val="70000"/>
              </a:srgbClr>
            </a:outerShdw>
          </a:effectLst>
        </p:spPr>
      </p:pic>
    </p:spTree>
    <p:extLst>
      <p:ext uri="{BB962C8B-B14F-4D97-AF65-F5344CB8AC3E}">
        <p14:creationId xmlns:p14="http://schemas.microsoft.com/office/powerpoint/2010/main" val="1426362700"/>
      </p:ext>
    </p:extLst>
  </p:cSld>
  <p:clrMapOvr>
    <a:masterClrMapping/>
  </p:clrMapOvr>
  <mc:AlternateContent xmlns:mc="http://schemas.openxmlformats.org/markup-compatibility/2006" xmlns:p14="http://schemas.microsoft.com/office/powerpoint/2010/main">
    <mc:Choice Requires="p14">
      <p:transition spd="slow" p14:dur="1500">
        <p14:window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5" presetClass="entr" presetSubtype="0"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2000"/>
                                        <p:tgtEl>
                                          <p:spTgt spid="7"/>
                                        </p:tgtEl>
                                      </p:cBhvr>
                                    </p:animEffect>
                                    <p:anim calcmode="lin" valueType="num">
                                      <p:cBhvr>
                                        <p:cTn id="8" dur="2000" fill="hold"/>
                                        <p:tgtEl>
                                          <p:spTgt spid="7"/>
                                        </p:tgtEl>
                                        <p:attrNameLst>
                                          <p:attrName>ppt_w</p:attrName>
                                        </p:attrNameLst>
                                      </p:cBhvr>
                                      <p:tavLst>
                                        <p:tav tm="0" fmla="#ppt_w*sin(2.5*pi*$)">
                                          <p:val>
                                            <p:fltVal val="0"/>
                                          </p:val>
                                        </p:tav>
                                        <p:tav tm="100000">
                                          <p:val>
                                            <p:fltVal val="1"/>
                                          </p:val>
                                        </p:tav>
                                      </p:tavLst>
                                    </p:anim>
                                    <p:anim calcmode="lin" valueType="num">
                                      <p:cBhvr>
                                        <p:cTn id="9" dur="2000" fill="hold"/>
                                        <p:tgtEl>
                                          <p:spTgt spid="7"/>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1"/>
          <p:cNvSpPr/>
          <p:nvPr/>
        </p:nvSpPr>
        <p:spPr>
          <a:xfrm>
            <a:off x="228600" y="1460654"/>
            <a:ext cx="8610600" cy="4711546"/>
          </a:xfrm>
          <a:prstGeom prst="rect">
            <a:avLst/>
          </a:prstGeom>
        </p:spPr>
        <p:txBody>
          <a:bodyPr wrap="square">
            <a:spAutoFit/>
          </a:bodyPr>
          <a:lstStyle/>
          <a:p>
            <a:pPr algn="justLow" rtl="1">
              <a:lnSpc>
                <a:spcPct val="150000"/>
              </a:lnSpc>
              <a:spcAft>
                <a:spcPts val="1000"/>
              </a:spcAft>
            </a:pPr>
            <a:r>
              <a:rPr lang="fa-IR" sz="2700" dirty="0" smtClean="0">
                <a:ea typeface="Calibri"/>
                <a:cs typeface="B Traffic" pitchFamily="2" charset="-78"/>
              </a:rPr>
              <a:t>    الغدير </a:t>
            </a:r>
            <a:r>
              <a:rPr lang="fa-IR" sz="2700" dirty="0">
                <a:ea typeface="Calibri"/>
                <a:cs typeface="B Traffic" pitchFamily="2" charset="-78"/>
              </a:rPr>
              <a:t>(اثر جاودانه‌ي علامه‌ي اميني </a:t>
            </a:r>
            <a:r>
              <a:rPr lang="fa-IR" dirty="0">
                <a:ea typeface="Calibri"/>
                <a:cs typeface="B Traffic" pitchFamily="2" charset="-78"/>
              </a:rPr>
              <a:t>(ره) </a:t>
            </a:r>
            <a:r>
              <a:rPr lang="fa-IR" sz="2700" dirty="0">
                <a:ea typeface="Calibri"/>
                <a:cs typeface="B Traffic" pitchFamily="2" charset="-78"/>
              </a:rPr>
              <a:t>كه تا زمان تاليف كتابش، 81 اثر را معرفي مي‌كند كه آخرين آن‌ها ترجمه‌ي ادبي جواد فاضل است.</a:t>
            </a:r>
            <a:endParaRPr lang="en-US" sz="2700" dirty="0">
              <a:ea typeface="Calibri"/>
              <a:cs typeface="B Traffic" pitchFamily="2" charset="-78"/>
            </a:endParaRPr>
          </a:p>
          <a:p>
            <a:pPr lvl="0" algn="justLow" rtl="1">
              <a:lnSpc>
                <a:spcPct val="150000"/>
              </a:lnSpc>
              <a:spcAft>
                <a:spcPts val="1000"/>
              </a:spcAft>
            </a:pPr>
            <a:r>
              <a:rPr lang="fa-IR" sz="2700" dirty="0" smtClean="0">
                <a:ea typeface="Calibri"/>
                <a:cs typeface="B Traffic" pitchFamily="2" charset="-78"/>
              </a:rPr>
              <a:t>    الذريعه </a:t>
            </a:r>
            <a:r>
              <a:rPr lang="fa-IR" sz="2700" dirty="0">
                <a:ea typeface="Calibri"/>
                <a:cs typeface="B Traffic" pitchFamily="2" charset="-78"/>
              </a:rPr>
              <a:t>الي تصانيف الشيعه (تأليف آقا بزرگ تهراني) كه در جلد چهاردهم آن، 140 </a:t>
            </a:r>
            <a:r>
              <a:rPr lang="fa-IR" sz="2700" dirty="0" smtClean="0">
                <a:ea typeface="Calibri"/>
                <a:cs typeface="B Traffic" pitchFamily="2" charset="-78"/>
              </a:rPr>
              <a:t>شرح بر </a:t>
            </a:r>
            <a:r>
              <a:rPr lang="fa-IR" sz="2700" dirty="0">
                <a:ea typeface="Calibri"/>
                <a:cs typeface="B Traffic" pitchFamily="2" charset="-78"/>
              </a:rPr>
              <a:t>نهج‌البلاغه و شانزده شرح از علماي اهل سنت را كه قديمي‌ترين </a:t>
            </a:r>
            <a:r>
              <a:rPr lang="fa-IR" sz="2700" dirty="0" smtClean="0">
                <a:ea typeface="Calibri"/>
                <a:cs typeface="B Traffic" pitchFamily="2" charset="-78"/>
              </a:rPr>
              <a:t>آن‌ها اثر فخر </a:t>
            </a:r>
            <a:r>
              <a:rPr lang="fa-IR" sz="2700" dirty="0">
                <a:ea typeface="Calibri"/>
                <a:cs typeface="B Traffic" pitchFamily="2" charset="-78"/>
              </a:rPr>
              <a:t>رازي است، معرفي كرده است.</a:t>
            </a:r>
            <a:endParaRPr lang="en-US" sz="2700" dirty="0">
              <a:ea typeface="Calibri"/>
              <a:cs typeface="B Traffic" pitchFamily="2" charset="-78"/>
            </a:endParaRPr>
          </a:p>
          <a:p>
            <a:pPr lvl="0" algn="justLow" rtl="1">
              <a:lnSpc>
                <a:spcPct val="150000"/>
              </a:lnSpc>
              <a:spcAft>
                <a:spcPts val="1000"/>
              </a:spcAft>
            </a:pPr>
            <a:r>
              <a:rPr lang="fa-IR" sz="2700" dirty="0">
                <a:ea typeface="Calibri"/>
                <a:cs typeface="B Traffic" pitchFamily="2" charset="-78"/>
              </a:rPr>
              <a:t>مركز تحقيقات كامپيوتري علوم اسلامي نيز نرم‌افزار ارزشمندي را با عنوان «دانشنامه‌ي علوي» (منهج النور) توليد كرده است</a:t>
            </a:r>
            <a:r>
              <a:rPr lang="fa-IR" sz="2700" dirty="0" smtClean="0">
                <a:ea typeface="Calibri"/>
                <a:cs typeface="B Traffic" pitchFamily="2" charset="-78"/>
              </a:rPr>
              <a:t>.</a:t>
            </a:r>
            <a:endParaRPr lang="en-US" sz="2700" dirty="0">
              <a:ea typeface="Calibri"/>
              <a:cs typeface="B Traffic" pitchFamily="2" charset="-78"/>
            </a:endParaRPr>
          </a:p>
        </p:txBody>
      </p:sp>
      <p:grpSp>
        <p:nvGrpSpPr>
          <p:cNvPr id="6" name="Group 5"/>
          <p:cNvGrpSpPr/>
          <p:nvPr/>
        </p:nvGrpSpPr>
        <p:grpSpPr>
          <a:xfrm>
            <a:off x="8534400" y="3555649"/>
            <a:ext cx="297491" cy="145091"/>
            <a:chOff x="8564287" y="3863622"/>
            <a:chExt cx="297491" cy="145091"/>
          </a:xfrm>
        </p:grpSpPr>
        <p:sp>
          <p:nvSpPr>
            <p:cNvPr id="4" name="L-Shape 3"/>
            <p:cNvSpPr/>
            <p:nvPr/>
          </p:nvSpPr>
          <p:spPr>
            <a:xfrm rot="19093678" flipV="1">
              <a:off x="8716687" y="3863622"/>
              <a:ext cx="145091" cy="145091"/>
            </a:xfrm>
            <a:prstGeom prst="corner">
              <a:avLst/>
            </a:prstGeom>
          </p:spPr>
          <p:style>
            <a:lnRef idx="0">
              <a:schemeClr val="accent5"/>
            </a:lnRef>
            <a:fillRef idx="3">
              <a:schemeClr val="accent5"/>
            </a:fillRef>
            <a:effectRef idx="3">
              <a:schemeClr val="accent5"/>
            </a:effectRef>
            <a:fontRef idx="minor">
              <a:schemeClr val="lt1"/>
            </a:fontRef>
          </p:style>
          <p:txBody>
            <a:bodyPr rtlCol="0" anchor="ctr"/>
            <a:lstStyle/>
            <a:p>
              <a:pPr algn="ctr"/>
              <a:endParaRPr lang="en-US"/>
            </a:p>
          </p:txBody>
        </p:sp>
        <p:sp>
          <p:nvSpPr>
            <p:cNvPr id="5" name="L-Shape 4"/>
            <p:cNvSpPr/>
            <p:nvPr/>
          </p:nvSpPr>
          <p:spPr>
            <a:xfrm rot="19093678" flipV="1">
              <a:off x="8564287" y="3863622"/>
              <a:ext cx="145091" cy="145091"/>
            </a:xfrm>
            <a:prstGeom prst="corner">
              <a:avLst/>
            </a:prstGeom>
          </p:spPr>
          <p:style>
            <a:lnRef idx="0">
              <a:schemeClr val="accent5"/>
            </a:lnRef>
            <a:fillRef idx="3">
              <a:schemeClr val="accent5"/>
            </a:fillRef>
            <a:effectRef idx="3">
              <a:schemeClr val="accent5"/>
            </a:effectRef>
            <a:fontRef idx="minor">
              <a:schemeClr val="lt1"/>
            </a:fontRef>
          </p:style>
          <p:txBody>
            <a:bodyPr rtlCol="0" anchor="ctr"/>
            <a:lstStyle/>
            <a:p>
              <a:pPr algn="ctr"/>
              <a:endParaRPr lang="en-US"/>
            </a:p>
          </p:txBody>
        </p:sp>
      </p:grpSp>
      <p:grpSp>
        <p:nvGrpSpPr>
          <p:cNvPr id="7" name="Group 6"/>
          <p:cNvGrpSpPr/>
          <p:nvPr/>
        </p:nvGrpSpPr>
        <p:grpSpPr>
          <a:xfrm>
            <a:off x="8534400" y="1490940"/>
            <a:ext cx="297491" cy="145091"/>
            <a:chOff x="8564287" y="3863622"/>
            <a:chExt cx="297491" cy="145091"/>
          </a:xfrm>
        </p:grpSpPr>
        <p:sp>
          <p:nvSpPr>
            <p:cNvPr id="8" name="L-Shape 7"/>
            <p:cNvSpPr/>
            <p:nvPr/>
          </p:nvSpPr>
          <p:spPr>
            <a:xfrm rot="19093678" flipV="1">
              <a:off x="8716687" y="3863622"/>
              <a:ext cx="145091" cy="145091"/>
            </a:xfrm>
            <a:prstGeom prst="corner">
              <a:avLst/>
            </a:prstGeom>
          </p:spPr>
          <p:style>
            <a:lnRef idx="0">
              <a:schemeClr val="accent5"/>
            </a:lnRef>
            <a:fillRef idx="3">
              <a:schemeClr val="accent5"/>
            </a:fillRef>
            <a:effectRef idx="3">
              <a:schemeClr val="accent5"/>
            </a:effectRef>
            <a:fontRef idx="minor">
              <a:schemeClr val="lt1"/>
            </a:fontRef>
          </p:style>
          <p:txBody>
            <a:bodyPr rtlCol="0" anchor="ctr"/>
            <a:lstStyle/>
            <a:p>
              <a:pPr algn="ctr"/>
              <a:endParaRPr lang="en-US"/>
            </a:p>
          </p:txBody>
        </p:sp>
        <p:sp>
          <p:nvSpPr>
            <p:cNvPr id="9" name="L-Shape 8"/>
            <p:cNvSpPr/>
            <p:nvPr/>
          </p:nvSpPr>
          <p:spPr>
            <a:xfrm rot="19093678" flipV="1">
              <a:off x="8564287" y="3863622"/>
              <a:ext cx="145091" cy="145091"/>
            </a:xfrm>
            <a:prstGeom prst="corner">
              <a:avLst/>
            </a:prstGeom>
          </p:spPr>
          <p:style>
            <a:lnRef idx="0">
              <a:schemeClr val="accent5"/>
            </a:lnRef>
            <a:fillRef idx="3">
              <a:schemeClr val="accent5"/>
            </a:fillRef>
            <a:effectRef idx="3">
              <a:schemeClr val="accent5"/>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871627718"/>
      </p:ext>
    </p:extLst>
  </p:cSld>
  <p:clrMapOvr>
    <a:masterClrMapping/>
  </p:clrMapOvr>
  <mc:AlternateContent xmlns:mc="http://schemas.openxmlformats.org/markup-compatibility/2006" xmlns:p14="http://schemas.microsoft.com/office/powerpoint/2010/main">
    <mc:Choice Requires="p14">
      <p:transition spd="slow" p14:dur="1600">
        <p14:prism isContent="1" isInverted="1"/>
      </p:transition>
    </mc:Choice>
    <mc:Fallback xmlns="">
      <p:transition spd="slow">
        <p:fade/>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203196352"/>
      </p:ext>
    </p:extLst>
  </p:cSld>
  <p:clrMapOvr>
    <a:masterClrMapping/>
  </p:clrMapOvr>
  <p:transition spd="slow">
    <p:push dir="u"/>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1"/>
          <p:cNvSpPr/>
          <p:nvPr/>
        </p:nvSpPr>
        <p:spPr>
          <a:xfrm>
            <a:off x="304800" y="381000"/>
            <a:ext cx="7620000" cy="5775940"/>
          </a:xfrm>
          <a:prstGeom prst="rect">
            <a:avLst/>
          </a:prstGeom>
        </p:spPr>
        <p:txBody>
          <a:bodyPr wrap="square">
            <a:spAutoFit/>
          </a:bodyPr>
          <a:lstStyle/>
          <a:p>
            <a:pPr algn="just" rtl="1">
              <a:lnSpc>
                <a:spcPct val="150000"/>
              </a:lnSpc>
              <a:spcAft>
                <a:spcPts val="1000"/>
              </a:spcAft>
            </a:pPr>
            <a:r>
              <a:rPr lang="fa-IR" sz="2800" dirty="0" smtClean="0">
                <a:ea typeface="Calibri"/>
                <a:cs typeface="B Traffic" pitchFamily="2" charset="-78"/>
              </a:rPr>
              <a:t>خداوند </a:t>
            </a:r>
            <a:r>
              <a:rPr lang="fa-IR" sz="2800" dirty="0">
                <a:ea typeface="Calibri"/>
                <a:cs typeface="B Traffic" pitchFamily="2" charset="-78"/>
              </a:rPr>
              <a:t>سرشت انسان را با </a:t>
            </a:r>
            <a:r>
              <a:rPr lang="fa-IR" sz="2800" dirty="0" smtClean="0">
                <a:ea typeface="Calibri"/>
                <a:cs typeface="B Traffic" pitchFamily="2" charset="-78"/>
              </a:rPr>
              <a:t>فـطرت</a:t>
            </a:r>
          </a:p>
          <a:p>
            <a:pPr algn="just" rtl="1">
              <a:lnSpc>
                <a:spcPct val="150000"/>
              </a:lnSpc>
              <a:spcAft>
                <a:spcPts val="1000"/>
              </a:spcAft>
            </a:pPr>
            <a:r>
              <a:rPr lang="fa-IR" sz="2800" dirty="0" smtClean="0">
                <a:ea typeface="Calibri"/>
                <a:cs typeface="B Traffic" pitchFamily="2" charset="-78"/>
              </a:rPr>
              <a:t>خداجويي </a:t>
            </a:r>
            <a:r>
              <a:rPr lang="fa-IR" sz="2800" dirty="0">
                <a:ea typeface="Calibri"/>
                <a:cs typeface="B Traffic" pitchFamily="2" charset="-78"/>
              </a:rPr>
              <a:t>و خداگرايي آميخته </a:t>
            </a:r>
            <a:r>
              <a:rPr lang="fa-IR" sz="2800" dirty="0" smtClean="0">
                <a:ea typeface="Calibri"/>
                <a:cs typeface="B Traffic" pitchFamily="2" charset="-78"/>
              </a:rPr>
              <a:t>است</a:t>
            </a:r>
          </a:p>
          <a:p>
            <a:pPr algn="just" rtl="1">
              <a:lnSpc>
                <a:spcPct val="150000"/>
              </a:lnSpc>
              <a:spcAft>
                <a:spcPts val="1000"/>
              </a:spcAft>
            </a:pPr>
            <a:r>
              <a:rPr lang="fa-IR" sz="2800" dirty="0" smtClean="0">
                <a:ea typeface="Calibri"/>
                <a:cs typeface="B Traffic" pitchFamily="2" charset="-78"/>
              </a:rPr>
              <a:t>و </a:t>
            </a:r>
            <a:r>
              <a:rPr lang="fa-IR" sz="2800" dirty="0">
                <a:ea typeface="Calibri"/>
                <a:cs typeface="B Traffic" pitchFamily="2" charset="-78"/>
              </a:rPr>
              <a:t>انسان ذاتاً و فطرتاً خداگراست</a:t>
            </a:r>
            <a:r>
              <a:rPr lang="fa-IR" sz="2800" dirty="0" smtClean="0">
                <a:ea typeface="Calibri"/>
                <a:cs typeface="B Traffic" pitchFamily="2" charset="-78"/>
              </a:rPr>
              <a:t>.</a:t>
            </a:r>
            <a:endParaRPr lang="en-US" sz="2800" dirty="0" smtClean="0">
              <a:ea typeface="Calibri"/>
              <a:cs typeface="B Traffic" pitchFamily="2" charset="-78"/>
            </a:endParaRPr>
          </a:p>
          <a:p>
            <a:pPr algn="just" rtl="1">
              <a:lnSpc>
                <a:spcPct val="150000"/>
              </a:lnSpc>
              <a:spcAft>
                <a:spcPts val="1000"/>
              </a:spcAft>
            </a:pPr>
            <a:r>
              <a:rPr lang="fa-IR" sz="2800" dirty="0" smtClean="0">
                <a:ea typeface="Calibri"/>
                <a:cs typeface="B Traffic" pitchFamily="2" charset="-78"/>
              </a:rPr>
              <a:t>رسول اعظم</a:t>
            </a:r>
            <a:r>
              <a:rPr lang="fa-IR" dirty="0" smtClean="0">
                <a:ea typeface="Calibri"/>
                <a:cs typeface="B Traffic" pitchFamily="2" charset="-78"/>
              </a:rPr>
              <a:t>(ص</a:t>
            </a:r>
            <a:r>
              <a:rPr lang="fa-IR" dirty="0">
                <a:ea typeface="Calibri"/>
                <a:cs typeface="B Traffic" pitchFamily="2" charset="-78"/>
              </a:rPr>
              <a:t>) </a:t>
            </a:r>
            <a:r>
              <a:rPr lang="fa-IR" sz="2800" dirty="0">
                <a:ea typeface="Calibri"/>
                <a:cs typeface="B Traffic" pitchFamily="2" charset="-78"/>
              </a:rPr>
              <a:t>در اين راستا، جاري شدن كلمه‌ي توحيد را رمز رستگاري معرفي نموده است</a:t>
            </a:r>
            <a:r>
              <a:rPr lang="fa-IR" sz="2800" dirty="0" smtClean="0">
                <a:ea typeface="Calibri"/>
                <a:cs typeface="B Traffic" pitchFamily="2" charset="-78"/>
              </a:rPr>
              <a:t>.</a:t>
            </a:r>
            <a:endParaRPr lang="en-US" sz="2800" dirty="0" smtClean="0">
              <a:ea typeface="Calibri"/>
              <a:cs typeface="B Traffic" pitchFamily="2" charset="-78"/>
            </a:endParaRPr>
          </a:p>
          <a:p>
            <a:pPr algn="just" rtl="1">
              <a:lnSpc>
                <a:spcPct val="150000"/>
              </a:lnSpc>
              <a:spcAft>
                <a:spcPts val="1000"/>
              </a:spcAft>
            </a:pPr>
            <a:r>
              <a:rPr lang="fa-IR" sz="2800" dirty="0" smtClean="0">
                <a:ea typeface="Calibri"/>
                <a:cs typeface="B Traffic" pitchFamily="2" charset="-78"/>
              </a:rPr>
              <a:t>پس </a:t>
            </a:r>
            <a:r>
              <a:rPr lang="fa-IR" sz="2800" dirty="0">
                <a:ea typeface="Calibri"/>
                <a:cs typeface="B Traffic" pitchFamily="2" charset="-78"/>
              </a:rPr>
              <a:t>از ايشان، امير </a:t>
            </a:r>
            <a:r>
              <a:rPr lang="fa-IR" sz="2800" dirty="0" smtClean="0">
                <a:ea typeface="Calibri"/>
                <a:cs typeface="B Traffic" pitchFamily="2" charset="-78"/>
              </a:rPr>
              <a:t>مؤمنان</a:t>
            </a:r>
            <a:r>
              <a:rPr lang="fa-IR" dirty="0" smtClean="0">
                <a:ea typeface="Calibri"/>
                <a:cs typeface="B Traffic" pitchFamily="2" charset="-78"/>
              </a:rPr>
              <a:t>(ع) </a:t>
            </a:r>
            <a:r>
              <a:rPr lang="fa-IR" sz="2800" dirty="0">
                <a:ea typeface="Calibri"/>
                <a:cs typeface="B Traffic" pitchFamily="2" charset="-78"/>
              </a:rPr>
              <a:t>بر نخسين اصلي كه پاي فشرد، «شناخت خدا» و «خداگرايي» بود. سخنان </a:t>
            </a:r>
            <a:r>
              <a:rPr lang="fa-IR" sz="2800" dirty="0" smtClean="0">
                <a:ea typeface="Calibri"/>
                <a:cs typeface="B Traffic" pitchFamily="2" charset="-78"/>
              </a:rPr>
              <a:t>اميرالمومنين</a:t>
            </a:r>
            <a:r>
              <a:rPr lang="fa-IR" dirty="0" smtClean="0">
                <a:ea typeface="Calibri"/>
                <a:cs typeface="B Traffic" pitchFamily="2" charset="-78"/>
              </a:rPr>
              <a:t>(ع) </a:t>
            </a:r>
            <a:r>
              <a:rPr lang="fa-IR" sz="2800" dirty="0" smtClean="0">
                <a:ea typeface="Calibri"/>
                <a:cs typeface="B Traffic" pitchFamily="2" charset="-78"/>
              </a:rPr>
              <a:t>در </a:t>
            </a:r>
            <a:r>
              <a:rPr lang="fa-IR" sz="2800" dirty="0">
                <a:ea typeface="Calibri"/>
                <a:cs typeface="B Traffic" pitchFamily="2" charset="-78"/>
              </a:rPr>
              <a:t>باب توحيد را مي‌توان در اين مباحث جلوه‌گر دانست:</a:t>
            </a:r>
            <a:endParaRPr lang="en-US" sz="2800" dirty="0">
              <a:ea typeface="Calibri"/>
              <a:cs typeface="B Traffic" pitchFamily="2" charset="-78"/>
            </a:endParaRPr>
          </a:p>
        </p:txBody>
      </p:sp>
      <p:sp>
        <p:nvSpPr>
          <p:cNvPr id="3" name="Right Triangle 2"/>
          <p:cNvSpPr/>
          <p:nvPr/>
        </p:nvSpPr>
        <p:spPr>
          <a:xfrm>
            <a:off x="7924800" y="762000"/>
            <a:ext cx="228600" cy="228600"/>
          </a:xfrm>
          <a:prstGeom prst="rtTriangle">
            <a:avLst/>
          </a:prstGeom>
          <a:solidFill>
            <a:srgbClr val="FF0000"/>
          </a:solidFill>
          <a:ln>
            <a:no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ight Triangle 3"/>
          <p:cNvSpPr/>
          <p:nvPr/>
        </p:nvSpPr>
        <p:spPr>
          <a:xfrm>
            <a:off x="7924800" y="2133600"/>
            <a:ext cx="228600" cy="228600"/>
          </a:xfrm>
          <a:prstGeom prst="rtTriangle">
            <a:avLst/>
          </a:prstGeom>
          <a:solidFill>
            <a:srgbClr val="FF0000"/>
          </a:solidFill>
          <a:ln>
            <a:no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ight Triangle 4"/>
          <p:cNvSpPr/>
          <p:nvPr/>
        </p:nvSpPr>
        <p:spPr>
          <a:xfrm>
            <a:off x="7924800" y="3581400"/>
            <a:ext cx="228600" cy="228600"/>
          </a:xfrm>
          <a:prstGeom prst="rtTriangle">
            <a:avLst/>
          </a:prstGeom>
          <a:solidFill>
            <a:srgbClr val="FF0000"/>
          </a:solidFill>
          <a:ln>
            <a:no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2400" y="219074"/>
            <a:ext cx="2895600" cy="2479895"/>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006052090"/>
      </p:ext>
    </p:extLst>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1"/>
          <p:cNvSpPr/>
          <p:nvPr/>
        </p:nvSpPr>
        <p:spPr>
          <a:xfrm>
            <a:off x="838200" y="457200"/>
            <a:ext cx="7467600" cy="4098558"/>
          </a:xfrm>
          <a:prstGeom prst="rect">
            <a:avLst/>
          </a:prstGeom>
        </p:spPr>
        <p:txBody>
          <a:bodyPr wrap="square">
            <a:spAutoFit/>
          </a:bodyPr>
          <a:lstStyle/>
          <a:p>
            <a:pPr algn="justLow" rtl="1">
              <a:lnSpc>
                <a:spcPct val="150000"/>
              </a:lnSpc>
              <a:spcAft>
                <a:spcPts val="1000"/>
              </a:spcAft>
            </a:pPr>
            <a:r>
              <a:rPr lang="fa-IR" sz="2800" b="1" dirty="0" smtClean="0">
                <a:solidFill>
                  <a:srgbClr val="FF3300"/>
                </a:solidFill>
                <a:ea typeface="Calibri"/>
                <a:cs typeface="B Traffic" pitchFamily="2" charset="-78"/>
              </a:rPr>
              <a:t>       </a:t>
            </a:r>
            <a:r>
              <a:rPr lang="fa-IR" sz="2800" b="1" dirty="0" smtClean="0">
                <a:solidFill>
                  <a:srgbClr val="FF3300"/>
                </a:solidFill>
                <a:ea typeface="Calibri"/>
                <a:cs typeface="B Titr" pitchFamily="2" charset="-78"/>
              </a:rPr>
              <a:t>الف</a:t>
            </a:r>
            <a:r>
              <a:rPr lang="fa-IR" sz="2800" b="1" dirty="0">
                <a:solidFill>
                  <a:srgbClr val="FF3300"/>
                </a:solidFill>
                <a:ea typeface="Calibri"/>
                <a:cs typeface="B Titr" pitchFamily="2" charset="-78"/>
              </a:rPr>
              <a:t>) محال بودن اشراف </a:t>
            </a:r>
            <a:r>
              <a:rPr lang="fa-IR" sz="2800" b="1" dirty="0" smtClean="0">
                <a:solidFill>
                  <a:srgbClr val="FF3300"/>
                </a:solidFill>
                <a:ea typeface="Calibri"/>
                <a:cs typeface="B Titr" pitchFamily="2" charset="-78"/>
              </a:rPr>
              <a:t>موجودِ </a:t>
            </a:r>
            <a:r>
              <a:rPr lang="fa-IR" sz="2800" b="1" dirty="0">
                <a:solidFill>
                  <a:srgbClr val="FF3300"/>
                </a:solidFill>
                <a:ea typeface="Calibri"/>
                <a:cs typeface="B Titr" pitchFamily="2" charset="-78"/>
              </a:rPr>
              <a:t>محدود، بر ذات نامحدود و بي‌نهايت</a:t>
            </a:r>
            <a:endParaRPr lang="en-US" sz="2800" b="1" dirty="0">
              <a:solidFill>
                <a:srgbClr val="FF3300"/>
              </a:solidFill>
              <a:ea typeface="Calibri"/>
              <a:cs typeface="B Titr" pitchFamily="2" charset="-78"/>
            </a:endParaRPr>
          </a:p>
          <a:p>
            <a:pPr algn="justLow" rtl="1">
              <a:lnSpc>
                <a:spcPct val="150000"/>
              </a:lnSpc>
              <a:spcAft>
                <a:spcPts val="1000"/>
              </a:spcAft>
            </a:pPr>
            <a:r>
              <a:rPr lang="fa-IR" sz="2800" dirty="0">
                <a:ea typeface="Calibri"/>
                <a:cs typeface="B Traffic" pitchFamily="2" charset="-78"/>
              </a:rPr>
              <a:t>امام </a:t>
            </a:r>
            <a:r>
              <a:rPr lang="fa-IR" sz="2800" dirty="0" smtClean="0">
                <a:ea typeface="Calibri"/>
                <a:cs typeface="B Traffic" pitchFamily="2" charset="-78"/>
              </a:rPr>
              <a:t>علي</a:t>
            </a:r>
            <a:r>
              <a:rPr lang="fa-IR" dirty="0" smtClean="0">
                <a:ea typeface="Calibri"/>
                <a:cs typeface="B Traffic" pitchFamily="2" charset="-78"/>
              </a:rPr>
              <a:t>(ع) </a:t>
            </a:r>
            <a:r>
              <a:rPr lang="fa-IR" sz="2800" dirty="0" smtClean="0">
                <a:ea typeface="Calibri"/>
                <a:cs typeface="B Traffic" pitchFamily="2" charset="-78"/>
              </a:rPr>
              <a:t>در </a:t>
            </a:r>
            <a:r>
              <a:rPr lang="fa-IR" sz="2800" dirty="0">
                <a:ea typeface="Calibri"/>
                <a:cs typeface="B Traffic" pitchFamily="2" charset="-78"/>
              </a:rPr>
              <a:t>فرازهايي از نهج‌البلاغه، ناتواني انسان را در اشراف علمي بر ذات و صفات خدا بيان داشته: «عظمت خداي پيراسته را با عقل خود تعريف مكن كه نابود مي‌شوي (خطبه 91 نهج‌البلاغه</a:t>
            </a:r>
            <a:r>
              <a:rPr lang="fa-IR" sz="2800" dirty="0" smtClean="0">
                <a:ea typeface="Calibri"/>
                <a:cs typeface="B Traffic" pitchFamily="2" charset="-78"/>
              </a:rPr>
              <a:t>).»</a:t>
            </a:r>
            <a:endParaRPr lang="en-US" sz="2800" dirty="0">
              <a:ea typeface="Calibri"/>
              <a:cs typeface="B Traffic" pitchFamily="2" charset="-78"/>
            </a:endParaRPr>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57400" y="4668773"/>
            <a:ext cx="5029200" cy="2036826"/>
          </a:xfrm>
          <a:prstGeom prst="rect">
            <a:avLst/>
          </a:prstGeom>
          <a:ln w="88900" cap="sq" cmpd="thickThin">
            <a:solidFill>
              <a:schemeClr val="tx1">
                <a:lumMod val="75000"/>
                <a:lumOff val="25000"/>
              </a:schemeClr>
            </a:solidFill>
            <a:prstDash val="solid"/>
            <a:miter lim="800000"/>
          </a:ln>
          <a:effectLst>
            <a:innerShdw blurRad="76200">
              <a:srgbClr val="000000"/>
            </a:innerShdw>
          </a:effectLst>
        </p:spPr>
      </p:pic>
      <p:pic>
        <p:nvPicPr>
          <p:cNvPr id="5" name="Picture 4"/>
          <p:cNvPicPr>
            <a:picLocks noChangeAspect="1"/>
          </p:cNvPicPr>
          <p:nvPr/>
        </p:nvPicPr>
        <p:blipFill>
          <a:blip r:embed="rId4" cstate="print">
            <a:duotone>
              <a:prstClr val="black"/>
              <a:schemeClr val="accent4">
                <a:tint val="45000"/>
                <a:satMod val="400000"/>
              </a:schemeClr>
            </a:duotone>
            <a:extLst>
              <a:ext uri="{28A0092B-C50C-407E-A947-70E740481C1C}">
                <a14:useLocalDpi xmlns:a14="http://schemas.microsoft.com/office/drawing/2010/main" val="0"/>
              </a:ext>
            </a:extLst>
          </a:blip>
          <a:stretch>
            <a:fillRect/>
          </a:stretch>
        </p:blipFill>
        <p:spPr>
          <a:xfrm>
            <a:off x="7696200" y="430907"/>
            <a:ext cx="533400" cy="610148"/>
          </a:xfrm>
          <a:prstGeom prst="rect">
            <a:avLst/>
          </a:prstGeom>
        </p:spPr>
      </p:pic>
    </p:spTree>
    <p:extLst>
      <p:ext uri="{BB962C8B-B14F-4D97-AF65-F5344CB8AC3E}">
        <p14:creationId xmlns:p14="http://schemas.microsoft.com/office/powerpoint/2010/main" val="4048642208"/>
      </p:ext>
    </p:extLst>
  </p:cSld>
  <p:clrMapOvr>
    <a:masterClrMapping/>
  </p:clrMapOvr>
  <p:transition spd="slow">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1"/>
          <p:cNvSpPr/>
          <p:nvPr/>
        </p:nvSpPr>
        <p:spPr>
          <a:xfrm>
            <a:off x="838200" y="1146736"/>
            <a:ext cx="7467600" cy="1977464"/>
          </a:xfrm>
          <a:prstGeom prst="rect">
            <a:avLst/>
          </a:prstGeom>
        </p:spPr>
        <p:txBody>
          <a:bodyPr wrap="square">
            <a:spAutoFit/>
          </a:bodyPr>
          <a:lstStyle/>
          <a:p>
            <a:pPr algn="justLow" rtl="1">
              <a:lnSpc>
                <a:spcPct val="150000"/>
              </a:lnSpc>
              <a:spcAft>
                <a:spcPts val="1000"/>
              </a:spcAft>
            </a:pPr>
            <a:r>
              <a:rPr lang="fa-IR" sz="2800" dirty="0" smtClean="0">
                <a:ea typeface="Calibri"/>
                <a:cs typeface="B Traffic" pitchFamily="2" charset="-78"/>
              </a:rPr>
              <a:t>يا </a:t>
            </a:r>
            <a:r>
              <a:rPr lang="fa-IR" sz="2800" dirty="0">
                <a:ea typeface="Calibri"/>
                <a:cs typeface="B Traffic" pitchFamily="2" charset="-78"/>
              </a:rPr>
              <a:t>در جاي ديگري مي‌فرمايد: «آن كس كه از شناخت صفات پديده‌هاي شكل‌دار و صاحب اندام ناتوان است، قطعاً از شناخت صفات خالقش عاجزتر است. (خطبه 163</a:t>
            </a:r>
            <a:r>
              <a:rPr lang="fa-IR" sz="2800" dirty="0" smtClean="0">
                <a:ea typeface="Calibri"/>
                <a:cs typeface="B Traffic" pitchFamily="2" charset="-78"/>
              </a:rPr>
              <a:t>)».</a:t>
            </a:r>
            <a:endParaRPr lang="en-US" sz="2800" dirty="0">
              <a:ea typeface="Calibri"/>
              <a:cs typeface="B Traffic" pitchFamily="2" charset="-78"/>
            </a:endParaRPr>
          </a:p>
        </p:txBody>
      </p:sp>
      <p:pic>
        <p:nvPicPr>
          <p:cNvPr id="4" name="Picture 3"/>
          <p:cNvPicPr>
            <a:picLocks noChangeAspect="1"/>
          </p:cNvPicPr>
          <p:nvPr/>
        </p:nvPicPr>
        <p:blipFill rotWithShape="1">
          <a:blip r:embed="rId3">
            <a:extLst>
              <a:ext uri="{28A0092B-C50C-407E-A947-70E740481C1C}">
                <a14:useLocalDpi xmlns:a14="http://schemas.microsoft.com/office/drawing/2010/main" val="0"/>
              </a:ext>
            </a:extLst>
          </a:blip>
          <a:srcRect t="18046" b="10471"/>
          <a:stretch/>
        </p:blipFill>
        <p:spPr>
          <a:xfrm>
            <a:off x="1533525" y="3505200"/>
            <a:ext cx="6076950" cy="2893732"/>
          </a:xfrm>
          <a:prstGeom prst="ellipse">
            <a:avLst/>
          </a:prstGeom>
          <a:ln>
            <a:noFill/>
          </a:ln>
          <a:effectLst>
            <a:softEdge rad="112500"/>
          </a:effectLst>
        </p:spPr>
      </p:pic>
    </p:spTree>
    <p:extLst>
      <p:ext uri="{BB962C8B-B14F-4D97-AF65-F5344CB8AC3E}">
        <p14:creationId xmlns:p14="http://schemas.microsoft.com/office/powerpoint/2010/main" val="2609520140"/>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1"/>
          <p:cNvSpPr/>
          <p:nvPr/>
        </p:nvSpPr>
        <p:spPr>
          <a:xfrm>
            <a:off x="914400" y="3359274"/>
            <a:ext cx="7391400" cy="3270126"/>
          </a:xfrm>
          <a:prstGeom prst="rect">
            <a:avLst/>
          </a:prstGeom>
        </p:spPr>
        <p:txBody>
          <a:bodyPr wrap="square">
            <a:spAutoFit/>
          </a:bodyPr>
          <a:lstStyle/>
          <a:p>
            <a:pPr lvl="0" algn="justLow" rtl="1">
              <a:lnSpc>
                <a:spcPct val="150000"/>
              </a:lnSpc>
              <a:spcAft>
                <a:spcPts val="1000"/>
              </a:spcAft>
            </a:pPr>
            <a:r>
              <a:rPr lang="fa-IR" sz="2800" dirty="0" smtClean="0">
                <a:ea typeface="Calibri"/>
                <a:cs typeface="B Traffic" pitchFamily="2" charset="-78"/>
              </a:rPr>
              <a:t>البته </a:t>
            </a:r>
            <a:r>
              <a:rPr lang="fa-IR" sz="2800" dirty="0">
                <a:ea typeface="Calibri"/>
                <a:cs typeface="B Traffic" pitchFamily="2" charset="-78"/>
              </a:rPr>
              <a:t>اينگونه نيست كه </a:t>
            </a:r>
            <a:r>
              <a:rPr lang="fa-IR" sz="2800" dirty="0" smtClean="0">
                <a:ea typeface="Calibri"/>
                <a:cs typeface="B Traffic" pitchFamily="2" charset="-78"/>
              </a:rPr>
              <a:t>خداونـد </a:t>
            </a:r>
            <a:r>
              <a:rPr lang="fa-IR" sz="2800" dirty="0">
                <a:ea typeface="Calibri"/>
                <a:cs typeface="B Traffic" pitchFamily="2" charset="-78"/>
              </a:rPr>
              <a:t>با </a:t>
            </a:r>
            <a:r>
              <a:rPr lang="fa-IR" sz="2800" dirty="0" smtClean="0">
                <a:ea typeface="Calibri"/>
                <a:cs typeface="B Traffic" pitchFamily="2" charset="-78"/>
              </a:rPr>
              <a:t>وجود </a:t>
            </a:r>
            <a:r>
              <a:rPr lang="fa-IR" sz="2800" dirty="0">
                <a:ea typeface="Calibri"/>
                <a:cs typeface="B Traffic" pitchFamily="2" charset="-78"/>
              </a:rPr>
              <a:t>امكان اشراف انسان بر </a:t>
            </a:r>
            <a:r>
              <a:rPr lang="fa-IR" sz="2800" dirty="0" smtClean="0">
                <a:ea typeface="Calibri"/>
                <a:cs typeface="B Traffic" pitchFamily="2" charset="-78"/>
              </a:rPr>
              <a:t>صفات خدا</a:t>
            </a:r>
            <a:r>
              <a:rPr lang="fa-IR" sz="2800" dirty="0">
                <a:ea typeface="Calibri"/>
                <a:cs typeface="B Traffic" pitchFamily="2" charset="-78"/>
              </a:rPr>
              <a:t>، او را </a:t>
            </a:r>
            <a:r>
              <a:rPr lang="fa-IR" sz="2800" dirty="0" smtClean="0">
                <a:ea typeface="Calibri"/>
                <a:cs typeface="B Traffic" pitchFamily="2" charset="-78"/>
              </a:rPr>
              <a:t>بازداشته، </a:t>
            </a:r>
            <a:r>
              <a:rPr lang="fa-IR" sz="2800" dirty="0">
                <a:ea typeface="Calibri"/>
                <a:cs typeface="B Traffic" pitchFamily="2" charset="-78"/>
              </a:rPr>
              <a:t>بلكه در </a:t>
            </a:r>
            <a:r>
              <a:rPr lang="fa-IR" sz="2800" dirty="0" smtClean="0">
                <a:ea typeface="Calibri"/>
                <a:cs typeface="B Traffic" pitchFamily="2" charset="-78"/>
              </a:rPr>
              <a:t>حقيقت، شناخت </a:t>
            </a:r>
            <a:r>
              <a:rPr lang="fa-IR" sz="2800" dirty="0">
                <a:ea typeface="Calibri"/>
                <a:cs typeface="B Traffic" pitchFamily="2" charset="-78"/>
              </a:rPr>
              <a:t>جامع موجود نامحدود از سوي يك موجود محدود محال است زيرا غير از خدا، همه چيز محدوديت دارد و نامحدود كردن محدود، ذاتاً محال است. </a:t>
            </a:r>
            <a:endParaRPr lang="en-US" sz="2000" dirty="0">
              <a:ea typeface="Calibri"/>
              <a:cs typeface="B Traffic" pitchFamily="2" charset="-78"/>
            </a:endParaRPr>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125514" y="228600"/>
            <a:ext cx="2969172" cy="2969172"/>
          </a:xfrm>
          <a:prstGeom prst="rect">
            <a:avLst/>
          </a:prstGeom>
          <a:ln>
            <a:noFill/>
          </a:ln>
          <a:effectLst>
            <a:outerShdw blurRad="190500" algn="tl" rotWithShape="0">
              <a:srgbClr val="000000">
                <a:alpha val="70000"/>
              </a:srgbClr>
            </a:outerShdw>
          </a:effectLst>
        </p:spPr>
      </p:pic>
    </p:spTree>
    <p:extLst>
      <p:ext uri="{BB962C8B-B14F-4D97-AF65-F5344CB8AC3E}">
        <p14:creationId xmlns:p14="http://schemas.microsoft.com/office/powerpoint/2010/main" val="3048261539"/>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1"/>
          <p:cNvSpPr/>
          <p:nvPr/>
        </p:nvSpPr>
        <p:spPr>
          <a:xfrm>
            <a:off x="914400" y="1222936"/>
            <a:ext cx="7391400" cy="1977464"/>
          </a:xfrm>
          <a:prstGeom prst="rect">
            <a:avLst/>
          </a:prstGeom>
        </p:spPr>
        <p:txBody>
          <a:bodyPr wrap="square">
            <a:spAutoFit/>
          </a:bodyPr>
          <a:lstStyle/>
          <a:p>
            <a:pPr lvl="0" algn="justLow" rtl="1">
              <a:lnSpc>
                <a:spcPct val="150000"/>
              </a:lnSpc>
              <a:spcAft>
                <a:spcPts val="1000"/>
              </a:spcAft>
            </a:pPr>
            <a:r>
              <a:rPr lang="fa-IR" sz="2800" dirty="0" smtClean="0">
                <a:ea typeface="Calibri"/>
                <a:cs typeface="B Traffic" pitchFamily="2" charset="-78"/>
              </a:rPr>
              <a:t>امام علي</a:t>
            </a:r>
            <a:r>
              <a:rPr lang="fa-IR" dirty="0" smtClean="0">
                <a:ea typeface="Calibri"/>
                <a:cs typeface="B Traffic" pitchFamily="2" charset="-78"/>
              </a:rPr>
              <a:t>(ع) </a:t>
            </a:r>
            <a:r>
              <a:rPr lang="fa-IR" sz="2800" dirty="0" smtClean="0">
                <a:ea typeface="Calibri"/>
                <a:cs typeface="B Traffic" pitchFamily="2" charset="-78"/>
              </a:rPr>
              <a:t>در </a:t>
            </a:r>
            <a:r>
              <a:rPr lang="fa-IR" sz="2800" dirty="0">
                <a:ea typeface="Calibri"/>
                <a:cs typeface="B Traffic" pitchFamily="2" charset="-78"/>
              </a:rPr>
              <a:t>وصف خدا مي‌فرمايد: «آن كسي كه همت‌هاي بلند و غواصي فهم‌هاي ژرف، او را درك نمي‌كنند. (خطبه 149).»</a:t>
            </a:r>
            <a:endParaRPr lang="en-US" sz="2000" dirty="0">
              <a:ea typeface="Calibri"/>
              <a:cs typeface="B Traffic" pitchFamily="2" charset="-78"/>
            </a:endParaRPr>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19200" y="2895600"/>
            <a:ext cx="3810000" cy="3067050"/>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Tree>
    <p:extLst>
      <p:ext uri="{BB962C8B-B14F-4D97-AF65-F5344CB8AC3E}">
        <p14:creationId xmlns:p14="http://schemas.microsoft.com/office/powerpoint/2010/main" val="3541430804"/>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1"/>
          <p:cNvSpPr/>
          <p:nvPr/>
        </p:nvSpPr>
        <p:spPr>
          <a:xfrm>
            <a:off x="304800" y="76200"/>
            <a:ext cx="8610600" cy="6806992"/>
          </a:xfrm>
          <a:prstGeom prst="rect">
            <a:avLst/>
          </a:prstGeom>
        </p:spPr>
        <p:txBody>
          <a:bodyPr wrap="square">
            <a:spAutoFit/>
          </a:bodyPr>
          <a:lstStyle/>
          <a:p>
            <a:pPr algn="just" rtl="1">
              <a:lnSpc>
                <a:spcPct val="150000"/>
              </a:lnSpc>
              <a:spcAft>
                <a:spcPts val="1000"/>
              </a:spcAft>
            </a:pPr>
            <a:r>
              <a:rPr lang="fa-IR" sz="2800" dirty="0">
                <a:solidFill>
                  <a:srgbClr val="FF3300"/>
                </a:solidFill>
                <a:ea typeface="Calibri"/>
                <a:cs typeface="B Traffic" pitchFamily="2" charset="-78"/>
              </a:rPr>
              <a:t> </a:t>
            </a:r>
            <a:r>
              <a:rPr lang="fa-IR" sz="2800" dirty="0" smtClean="0">
                <a:solidFill>
                  <a:srgbClr val="FF3300"/>
                </a:solidFill>
                <a:ea typeface="Calibri"/>
                <a:cs typeface="B Traffic" pitchFamily="2" charset="-78"/>
              </a:rPr>
              <a:t>     </a:t>
            </a:r>
            <a:r>
              <a:rPr lang="fa-IR" sz="2800" b="1" dirty="0" smtClean="0">
                <a:solidFill>
                  <a:srgbClr val="FF3300"/>
                </a:solidFill>
                <a:ea typeface="Calibri"/>
                <a:cs typeface="B Titr" pitchFamily="2" charset="-78"/>
              </a:rPr>
              <a:t>ب</a:t>
            </a:r>
            <a:r>
              <a:rPr lang="fa-IR" sz="2800" b="1" dirty="0">
                <a:solidFill>
                  <a:srgbClr val="FF3300"/>
                </a:solidFill>
                <a:ea typeface="Calibri"/>
                <a:cs typeface="B Titr" pitchFamily="2" charset="-78"/>
              </a:rPr>
              <a:t>) معرفي صحيح خداوند</a:t>
            </a:r>
            <a:endParaRPr lang="en-US" sz="2800" b="1" dirty="0">
              <a:solidFill>
                <a:srgbClr val="FF3300"/>
              </a:solidFill>
              <a:ea typeface="Calibri"/>
              <a:cs typeface="B Titr" pitchFamily="2" charset="-78"/>
            </a:endParaRPr>
          </a:p>
          <a:p>
            <a:pPr algn="just" rtl="1">
              <a:lnSpc>
                <a:spcPct val="150000"/>
              </a:lnSpc>
              <a:spcAft>
                <a:spcPts val="1000"/>
              </a:spcAft>
            </a:pPr>
            <a:r>
              <a:rPr lang="fa-IR" sz="2800" dirty="0" smtClean="0">
                <a:ea typeface="Calibri"/>
                <a:cs typeface="B Traffic" pitchFamily="2" charset="-78"/>
              </a:rPr>
              <a:t>امام</a:t>
            </a:r>
            <a:r>
              <a:rPr lang="fa-IR" sz="2000" dirty="0" smtClean="0">
                <a:ea typeface="Calibri"/>
                <a:cs typeface="B Traffic" pitchFamily="2" charset="-78"/>
              </a:rPr>
              <a:t>(ع) </a:t>
            </a:r>
            <a:r>
              <a:rPr lang="fa-IR" sz="2800" dirty="0" smtClean="0">
                <a:ea typeface="Calibri"/>
                <a:cs typeface="B Traffic" pitchFamily="2" charset="-78"/>
              </a:rPr>
              <a:t>در </a:t>
            </a:r>
            <a:r>
              <a:rPr lang="fa-IR" sz="2800" dirty="0">
                <a:ea typeface="Calibri"/>
                <a:cs typeface="B Traffic" pitchFamily="2" charset="-78"/>
              </a:rPr>
              <a:t>اين باره مي‌فرمايد:</a:t>
            </a:r>
            <a:endParaRPr lang="en-US" sz="2800" dirty="0">
              <a:ea typeface="Calibri"/>
              <a:cs typeface="B Traffic" pitchFamily="2" charset="-78"/>
            </a:endParaRPr>
          </a:p>
          <a:p>
            <a:pPr lvl="0" algn="just" rtl="1">
              <a:lnSpc>
                <a:spcPct val="150000"/>
              </a:lnSpc>
              <a:spcAft>
                <a:spcPts val="1000"/>
              </a:spcAft>
            </a:pPr>
            <a:r>
              <a:rPr lang="fa-IR" sz="2800" dirty="0">
                <a:ea typeface="Calibri"/>
                <a:cs typeface="B Traffic" pitchFamily="2" charset="-78"/>
              </a:rPr>
              <a:t>«او اولي است كه «قبلي» براي او وجود </a:t>
            </a:r>
            <a:endParaRPr lang="en-US" sz="2800" dirty="0" smtClean="0">
              <a:ea typeface="Calibri"/>
              <a:cs typeface="B Traffic" pitchFamily="2" charset="-78"/>
            </a:endParaRPr>
          </a:p>
          <a:p>
            <a:pPr lvl="0" algn="just" rtl="1">
              <a:lnSpc>
                <a:spcPct val="150000"/>
              </a:lnSpc>
              <a:spcAft>
                <a:spcPts val="1000"/>
              </a:spcAft>
            </a:pPr>
            <a:r>
              <a:rPr lang="fa-IR" sz="2800" dirty="0" smtClean="0">
                <a:ea typeface="Calibri"/>
                <a:cs typeface="B Traffic" pitchFamily="2" charset="-78"/>
              </a:rPr>
              <a:t>ندارد </a:t>
            </a:r>
            <a:r>
              <a:rPr lang="fa-IR" sz="2800" dirty="0">
                <a:ea typeface="Calibri"/>
                <a:cs typeface="B Traffic" pitchFamily="2" charset="-78"/>
              </a:rPr>
              <a:t>تا چيزي </a:t>
            </a:r>
            <a:r>
              <a:rPr lang="fa-IR" sz="2800" dirty="0" smtClean="0">
                <a:ea typeface="Calibri"/>
                <a:cs typeface="B Traffic" pitchFamily="2" charset="-78"/>
              </a:rPr>
              <a:t>قب</a:t>
            </a:r>
            <a:r>
              <a:rPr lang="fa-IR" sz="2800" dirty="0">
                <a:ea typeface="Calibri"/>
                <a:cs typeface="B Traffic" pitchFamily="2" charset="-78"/>
              </a:rPr>
              <a:t>ـ</a:t>
            </a:r>
            <a:r>
              <a:rPr lang="fa-IR" sz="2800" dirty="0" smtClean="0">
                <a:ea typeface="Calibri"/>
                <a:cs typeface="B Traffic" pitchFamily="2" charset="-78"/>
              </a:rPr>
              <a:t>ل </a:t>
            </a:r>
            <a:r>
              <a:rPr lang="fa-IR" sz="2800" dirty="0">
                <a:ea typeface="Calibri"/>
                <a:cs typeface="B Traffic" pitchFamily="2" charset="-78"/>
              </a:rPr>
              <a:t>از او باشد. [= ازلي </a:t>
            </a:r>
            <a:endParaRPr lang="en-US" sz="2800" dirty="0" smtClean="0">
              <a:ea typeface="Calibri"/>
              <a:cs typeface="B Traffic" pitchFamily="2" charset="-78"/>
            </a:endParaRPr>
          </a:p>
          <a:p>
            <a:pPr lvl="0" algn="just" rtl="1">
              <a:lnSpc>
                <a:spcPct val="150000"/>
              </a:lnSpc>
              <a:spcAft>
                <a:spcPts val="1000"/>
              </a:spcAft>
            </a:pPr>
            <a:r>
              <a:rPr lang="fa-IR" sz="2800" dirty="0" smtClean="0">
                <a:ea typeface="Calibri"/>
                <a:cs typeface="B Traffic" pitchFamily="2" charset="-78"/>
              </a:rPr>
              <a:t>است</a:t>
            </a:r>
            <a:r>
              <a:rPr lang="fa-IR" sz="2800" dirty="0">
                <a:ea typeface="Calibri"/>
                <a:cs typeface="B Traffic" pitchFamily="2" charset="-78"/>
              </a:rPr>
              <a:t>]. او آخري است كه «بعد» </a:t>
            </a:r>
            <a:r>
              <a:rPr lang="fa-IR" sz="2800" dirty="0" smtClean="0">
                <a:ea typeface="Calibri"/>
                <a:cs typeface="B Traffic" pitchFamily="2" charset="-78"/>
              </a:rPr>
              <a:t>براي او</a:t>
            </a:r>
            <a:endParaRPr lang="en-US" sz="2800" dirty="0" smtClean="0">
              <a:ea typeface="Calibri"/>
              <a:cs typeface="B Traffic" pitchFamily="2" charset="-78"/>
            </a:endParaRPr>
          </a:p>
          <a:p>
            <a:pPr lvl="0" algn="just" rtl="1">
              <a:lnSpc>
                <a:spcPct val="150000"/>
              </a:lnSpc>
              <a:spcAft>
                <a:spcPts val="1000"/>
              </a:spcAft>
            </a:pPr>
            <a:r>
              <a:rPr lang="fa-IR" sz="2800" dirty="0" smtClean="0">
                <a:ea typeface="Calibri"/>
                <a:cs typeface="B Traffic" pitchFamily="2" charset="-78"/>
              </a:rPr>
              <a:t>متصور </a:t>
            </a:r>
            <a:r>
              <a:rPr lang="fa-IR" sz="2800" dirty="0">
                <a:ea typeface="Calibri"/>
                <a:cs typeface="B Traffic" pitchFamily="2" charset="-78"/>
              </a:rPr>
              <a:t>نيست تا چيزي بعد از او </a:t>
            </a:r>
            <a:r>
              <a:rPr lang="fa-IR" sz="2800" dirty="0" smtClean="0">
                <a:ea typeface="Calibri"/>
                <a:cs typeface="B Traffic" pitchFamily="2" charset="-78"/>
              </a:rPr>
              <a:t>باشد </a:t>
            </a:r>
            <a:r>
              <a:rPr lang="fa-IR" sz="2800" dirty="0">
                <a:ea typeface="Calibri"/>
                <a:cs typeface="B Traffic" pitchFamily="2" charset="-78"/>
              </a:rPr>
              <a:t>[= ابدي است</a:t>
            </a:r>
            <a:r>
              <a:rPr lang="fa-IR" sz="2800" dirty="0" smtClean="0">
                <a:ea typeface="Calibri"/>
                <a:cs typeface="B Traffic" pitchFamily="2" charset="-78"/>
              </a:rPr>
              <a:t>].</a:t>
            </a:r>
            <a:r>
              <a:rPr lang="en-US" sz="2800" dirty="0">
                <a:ea typeface="Calibri"/>
                <a:cs typeface="B Traffic" pitchFamily="2" charset="-78"/>
              </a:rPr>
              <a:t> </a:t>
            </a:r>
            <a:r>
              <a:rPr lang="fa-IR" sz="2800" dirty="0" smtClean="0">
                <a:ea typeface="Calibri"/>
                <a:cs typeface="B Traffic" pitchFamily="2" charset="-78"/>
              </a:rPr>
              <a:t>مردمك</a:t>
            </a:r>
            <a:endParaRPr lang="en-US" sz="2800" dirty="0" smtClean="0">
              <a:ea typeface="Calibri"/>
              <a:cs typeface="B Traffic" pitchFamily="2" charset="-78"/>
            </a:endParaRPr>
          </a:p>
          <a:p>
            <a:pPr lvl="0" algn="just" rtl="1">
              <a:lnSpc>
                <a:spcPct val="150000"/>
              </a:lnSpc>
              <a:spcAft>
                <a:spcPts val="1000"/>
              </a:spcAft>
            </a:pPr>
            <a:r>
              <a:rPr lang="fa-IR" sz="2800" dirty="0" smtClean="0">
                <a:ea typeface="Calibri"/>
                <a:cs typeface="B Traffic" pitchFamily="2" charset="-78"/>
              </a:rPr>
              <a:t>چشم‌ها </a:t>
            </a:r>
            <a:r>
              <a:rPr lang="fa-IR" sz="2800" dirty="0">
                <a:ea typeface="Calibri"/>
                <a:cs typeface="B Traffic" pitchFamily="2" charset="-78"/>
              </a:rPr>
              <a:t>را از مشاهده و درك </a:t>
            </a:r>
            <a:r>
              <a:rPr lang="fa-IR" sz="2800" dirty="0" smtClean="0">
                <a:ea typeface="Calibri"/>
                <a:cs typeface="B Traffic" pitchFamily="2" charset="-78"/>
              </a:rPr>
              <a:t>ذاتش </a:t>
            </a:r>
            <a:r>
              <a:rPr lang="fa-IR" sz="2800" dirty="0">
                <a:ea typeface="Calibri"/>
                <a:cs typeface="B Traffic" pitchFamily="2" charset="-78"/>
              </a:rPr>
              <a:t>بازداشته </a:t>
            </a:r>
            <a:r>
              <a:rPr lang="fa-IR" sz="2800" dirty="0" smtClean="0">
                <a:ea typeface="Calibri"/>
                <a:cs typeface="B Traffic" pitchFamily="2" charset="-78"/>
              </a:rPr>
              <a:t>است.</a:t>
            </a:r>
            <a:r>
              <a:rPr lang="en-US" sz="2800" dirty="0" smtClean="0">
                <a:ea typeface="Calibri"/>
                <a:cs typeface="B Traffic" pitchFamily="2" charset="-78"/>
              </a:rPr>
              <a:t> </a:t>
            </a:r>
            <a:r>
              <a:rPr lang="fa-IR" sz="2800" dirty="0" smtClean="0">
                <a:ea typeface="Calibri"/>
                <a:cs typeface="B Traffic" pitchFamily="2" charset="-78"/>
              </a:rPr>
              <a:t>روزگـار</a:t>
            </a:r>
            <a:r>
              <a:rPr lang="en-US" sz="2800" dirty="0" smtClean="0">
                <a:ea typeface="Calibri"/>
                <a:cs typeface="B Traffic" pitchFamily="2" charset="-78"/>
              </a:rPr>
              <a:t> </a:t>
            </a:r>
          </a:p>
          <a:p>
            <a:pPr lvl="0" algn="just" rtl="1">
              <a:lnSpc>
                <a:spcPct val="150000"/>
              </a:lnSpc>
              <a:spcAft>
                <a:spcPts val="1000"/>
              </a:spcAft>
            </a:pPr>
            <a:r>
              <a:rPr lang="fa-IR" sz="2800" dirty="0" smtClean="0">
                <a:ea typeface="Calibri"/>
                <a:cs typeface="B Traffic" pitchFamily="2" charset="-78"/>
              </a:rPr>
              <a:t>بر</a:t>
            </a:r>
            <a:r>
              <a:rPr lang="en-US" sz="2800" dirty="0">
                <a:ea typeface="Calibri"/>
                <a:cs typeface="B Traffic" pitchFamily="2" charset="-78"/>
              </a:rPr>
              <a:t> </a:t>
            </a:r>
            <a:r>
              <a:rPr lang="fa-IR" sz="2800" dirty="0" smtClean="0">
                <a:ea typeface="Calibri"/>
                <a:cs typeface="B Traffic" pitchFamily="2" charset="-78"/>
              </a:rPr>
              <a:t>او </a:t>
            </a:r>
            <a:r>
              <a:rPr lang="fa-IR" sz="2800" dirty="0">
                <a:ea typeface="Calibri"/>
                <a:cs typeface="B Traffic" pitchFamily="2" charset="-78"/>
              </a:rPr>
              <a:t>نگذشته است تا حالت او متحول شود و در جايي نبوده كه انتقال بر او متصور باشد. (خطبه 91).»</a:t>
            </a:r>
            <a:endParaRPr lang="en-US" sz="2800" dirty="0">
              <a:ea typeface="Calibri"/>
              <a:cs typeface="B Traffic" pitchFamily="2" charset="-78"/>
            </a:endParaRPr>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2834" y="250424"/>
            <a:ext cx="3597166" cy="3330976"/>
          </a:xfrm>
          <a:prstGeom prst="rect">
            <a:avLst/>
          </a:prstGeom>
          <a:ln>
            <a:noFill/>
          </a:ln>
          <a:effectLst>
            <a:outerShdw blurRad="292100" dist="139700" dir="2700000" algn="tl" rotWithShape="0">
              <a:srgbClr val="333333">
                <a:alpha val="65000"/>
              </a:srgbClr>
            </a:outerShdw>
          </a:effectLst>
          <a:scene3d>
            <a:camera prst="orthographicFront"/>
            <a:lightRig rig="threePt" dir="t"/>
          </a:scene3d>
          <a:sp3d>
            <a:bevelT w="165100" prst="coolSlant"/>
          </a:sp3d>
        </p:spPr>
      </p:pic>
      <p:pic>
        <p:nvPicPr>
          <p:cNvPr id="4" name="Picture 3"/>
          <p:cNvPicPr>
            <a:picLocks noChangeAspect="1"/>
          </p:cNvPicPr>
          <p:nvPr/>
        </p:nvPicPr>
        <p:blipFill>
          <a:blip r:embed="rId4" cstate="print">
            <a:duotone>
              <a:prstClr val="black"/>
              <a:schemeClr val="accent4">
                <a:tint val="45000"/>
                <a:satMod val="400000"/>
              </a:schemeClr>
            </a:duotone>
            <a:extLst>
              <a:ext uri="{28A0092B-C50C-407E-A947-70E740481C1C}">
                <a14:useLocalDpi xmlns:a14="http://schemas.microsoft.com/office/drawing/2010/main" val="0"/>
              </a:ext>
            </a:extLst>
          </a:blip>
          <a:stretch>
            <a:fillRect/>
          </a:stretch>
        </p:blipFill>
        <p:spPr>
          <a:xfrm>
            <a:off x="8382000" y="76200"/>
            <a:ext cx="533400" cy="610148"/>
          </a:xfrm>
          <a:prstGeom prst="rect">
            <a:avLst/>
          </a:prstGeom>
        </p:spPr>
      </p:pic>
    </p:spTree>
    <p:extLst>
      <p:ext uri="{BB962C8B-B14F-4D97-AF65-F5344CB8AC3E}">
        <p14:creationId xmlns:p14="http://schemas.microsoft.com/office/powerpoint/2010/main" val="2930583014"/>
      </p:ext>
    </p:extLst>
  </p:cSld>
  <p:clrMapOvr>
    <a:masterClrMapping/>
  </p:clrMapOvr>
  <mc:AlternateContent xmlns:mc="http://schemas.openxmlformats.org/markup-compatibility/2006" xmlns:p14="http://schemas.microsoft.com/office/powerpoint/2010/main">
    <mc:Choice Requires="p14">
      <p:transition spd="slow" p14:dur="1200">
        <p:dissolve/>
      </p:transition>
    </mc:Choice>
    <mc:Fallback xmlns="">
      <p:transition spd="slow">
        <p:dissolv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16"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circle(in)">
                                      <p:cBhvr>
                                        <p:cTn id="7" dur="2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1"/>
          <p:cNvSpPr/>
          <p:nvPr/>
        </p:nvSpPr>
        <p:spPr>
          <a:xfrm>
            <a:off x="228600" y="76200"/>
            <a:ext cx="8610600" cy="6555641"/>
          </a:xfrm>
          <a:prstGeom prst="rect">
            <a:avLst/>
          </a:prstGeom>
        </p:spPr>
        <p:txBody>
          <a:bodyPr wrap="square">
            <a:spAutoFit/>
          </a:bodyPr>
          <a:lstStyle/>
          <a:p>
            <a:pPr lvl="0" algn="just" rtl="1">
              <a:lnSpc>
                <a:spcPct val="150000"/>
              </a:lnSpc>
            </a:pPr>
            <a:r>
              <a:rPr lang="fa-IR" sz="2800" dirty="0" smtClean="0">
                <a:ea typeface="Calibri"/>
                <a:cs typeface="B Traffic" pitchFamily="2" charset="-78"/>
              </a:rPr>
              <a:t>دگرگوني </a:t>
            </a:r>
            <a:r>
              <a:rPr lang="fa-IR" sz="2800" dirty="0">
                <a:ea typeface="Calibri"/>
                <a:cs typeface="B Traffic" pitchFamily="2" charset="-78"/>
              </a:rPr>
              <a:t>و تحول ذرات عالم و تحول همه‌ي پديده‌ها، نشان مي‌دهد كه اين عالم، ازلي و بي‌زمان نيست و يك مبدأ دارد كه آن مبدأ و آفريننده، بايد تحول‌ناپذير و زمان‌ناپذير باشد (يعني با گذشت زمان، تغييري در او حاصل نشود) و نيز به چيزي قبل از خود و بعد از خود وابسته نباشد (زيرا هر پديده‌اي به قبل از خود وابسته است و اين نيز </a:t>
            </a:r>
            <a:r>
              <a:rPr lang="fa-IR" sz="2800" dirty="0" smtClean="0">
                <a:ea typeface="Calibri"/>
                <a:cs typeface="B Traffic" pitchFamily="2" charset="-78"/>
              </a:rPr>
              <a:t>ادامـه </a:t>
            </a:r>
            <a:r>
              <a:rPr lang="fa-IR" sz="2800" dirty="0">
                <a:ea typeface="Calibri"/>
                <a:cs typeface="B Traffic" pitchFamily="2" charset="-78"/>
              </a:rPr>
              <a:t>دارد </a:t>
            </a:r>
            <a:r>
              <a:rPr lang="fa-IR" sz="2800" dirty="0" smtClean="0">
                <a:ea typeface="Calibri"/>
                <a:cs typeface="B Traffic" pitchFamily="2" charset="-78"/>
              </a:rPr>
              <a:t>تـا </a:t>
            </a:r>
            <a:r>
              <a:rPr lang="fa-IR" sz="2800" dirty="0">
                <a:ea typeface="Calibri"/>
                <a:cs typeface="B Traffic" pitchFamily="2" charset="-78"/>
              </a:rPr>
              <a:t>به مبدأ </a:t>
            </a:r>
            <a:r>
              <a:rPr lang="fa-IR" sz="2800" dirty="0" smtClean="0">
                <a:ea typeface="Calibri"/>
                <a:cs typeface="B Traffic" pitchFamily="2" charset="-78"/>
              </a:rPr>
              <a:t>برسـد </a:t>
            </a:r>
            <a:r>
              <a:rPr lang="fa-IR" sz="2800" dirty="0">
                <a:ea typeface="Calibri"/>
                <a:cs typeface="B Traffic" pitchFamily="2" charset="-78"/>
              </a:rPr>
              <a:t>و آن مبدأ به </a:t>
            </a:r>
            <a:r>
              <a:rPr lang="fa-IR" sz="2800" dirty="0" smtClean="0">
                <a:ea typeface="Calibri"/>
                <a:cs typeface="B Traffic" pitchFamily="2" charset="-78"/>
              </a:rPr>
              <a:t>قـبل </a:t>
            </a:r>
            <a:r>
              <a:rPr lang="fa-IR" sz="2800" dirty="0">
                <a:ea typeface="Calibri"/>
                <a:cs typeface="B Traffic" pitchFamily="2" charset="-78"/>
              </a:rPr>
              <a:t>از </a:t>
            </a:r>
            <a:r>
              <a:rPr lang="fa-IR" sz="2800" dirty="0" smtClean="0">
                <a:ea typeface="Calibri"/>
                <a:cs typeface="B Traffic" pitchFamily="2" charset="-78"/>
              </a:rPr>
              <a:t>خودش </a:t>
            </a:r>
          </a:p>
          <a:p>
            <a:pPr lvl="0" algn="just" rtl="1">
              <a:lnSpc>
                <a:spcPct val="150000"/>
              </a:lnSpc>
            </a:pPr>
            <a:r>
              <a:rPr lang="fa-IR" sz="2800" dirty="0" smtClean="0">
                <a:ea typeface="Calibri"/>
                <a:cs typeface="B Traffic" pitchFamily="2" charset="-78"/>
              </a:rPr>
              <a:t>وابسته نباشد</a:t>
            </a:r>
            <a:r>
              <a:rPr lang="fa-IR" sz="2800" dirty="0">
                <a:ea typeface="Calibri"/>
                <a:cs typeface="B Traffic" pitchFamily="2" charset="-78"/>
              </a:rPr>
              <a:t>، و هر آنچه كه بعد از آن مبدأ هست نيز </a:t>
            </a:r>
            <a:r>
              <a:rPr lang="fa-IR" sz="2800" dirty="0" smtClean="0">
                <a:ea typeface="Calibri"/>
                <a:cs typeface="B Traffic" pitchFamily="2" charset="-78"/>
              </a:rPr>
              <a:t>چون</a:t>
            </a:r>
          </a:p>
          <a:p>
            <a:pPr lvl="0" algn="just" rtl="1">
              <a:lnSpc>
                <a:spcPct val="150000"/>
              </a:lnSpc>
            </a:pPr>
            <a:r>
              <a:rPr lang="fa-IR" sz="2800" dirty="0" smtClean="0">
                <a:ea typeface="Calibri"/>
                <a:cs typeface="B Traffic" pitchFamily="2" charset="-78"/>
              </a:rPr>
              <a:t>از </a:t>
            </a:r>
            <a:r>
              <a:rPr lang="fa-IR" sz="2800" dirty="0">
                <a:ea typeface="Calibri"/>
                <a:cs typeface="B Traffic" pitchFamily="2" charset="-78"/>
              </a:rPr>
              <a:t>آن </a:t>
            </a:r>
            <a:r>
              <a:rPr lang="fa-IR" sz="2800" dirty="0" smtClean="0">
                <a:ea typeface="Calibri"/>
                <a:cs typeface="B Traffic" pitchFamily="2" charset="-78"/>
              </a:rPr>
              <a:t>مـبدأ سرچشمـه </a:t>
            </a:r>
            <a:r>
              <a:rPr lang="fa-IR" sz="2800" dirty="0">
                <a:ea typeface="Calibri"/>
                <a:cs typeface="B Traffic" pitchFamily="2" charset="-78"/>
              </a:rPr>
              <a:t>گرفته پس بر آن مبدأ </a:t>
            </a:r>
            <a:r>
              <a:rPr lang="fa-IR" sz="2800" dirty="0" smtClean="0">
                <a:ea typeface="Calibri"/>
                <a:cs typeface="B Traffic" pitchFamily="2" charset="-78"/>
              </a:rPr>
              <a:t>وابـسته </a:t>
            </a:r>
            <a:r>
              <a:rPr lang="fa-IR" sz="2800" dirty="0">
                <a:ea typeface="Calibri"/>
                <a:cs typeface="B Traffic" pitchFamily="2" charset="-78"/>
              </a:rPr>
              <a:t>است </a:t>
            </a:r>
            <a:endParaRPr lang="fa-IR" sz="2800" dirty="0" smtClean="0">
              <a:ea typeface="Calibri"/>
              <a:cs typeface="B Traffic" pitchFamily="2" charset="-78"/>
            </a:endParaRPr>
          </a:p>
          <a:p>
            <a:pPr lvl="0" algn="just" rtl="1">
              <a:lnSpc>
                <a:spcPct val="150000"/>
              </a:lnSpc>
            </a:pPr>
            <a:r>
              <a:rPr lang="fa-IR" sz="2800" dirty="0" smtClean="0">
                <a:ea typeface="Calibri"/>
                <a:cs typeface="B Traffic" pitchFamily="2" charset="-78"/>
              </a:rPr>
              <a:t>در حاليكه </a:t>
            </a:r>
            <a:r>
              <a:rPr lang="fa-IR" sz="2800" dirty="0">
                <a:ea typeface="Calibri"/>
                <a:cs typeface="B Traffic" pitchFamily="2" charset="-78"/>
              </a:rPr>
              <a:t>مبدأ به آن وابسته نيست پس </a:t>
            </a:r>
            <a:r>
              <a:rPr lang="fa-IR" sz="2800" dirty="0" smtClean="0">
                <a:ea typeface="Calibri"/>
                <a:cs typeface="B Traffic" pitchFamily="2" charset="-78"/>
              </a:rPr>
              <a:t>مـبدأ جهـان ازلي </a:t>
            </a:r>
            <a:r>
              <a:rPr lang="fa-IR" sz="2800" dirty="0">
                <a:ea typeface="Calibri"/>
                <a:cs typeface="B Traffic" pitchFamily="2" charset="-78"/>
              </a:rPr>
              <a:t>و </a:t>
            </a:r>
            <a:endParaRPr lang="fa-IR" sz="2800" dirty="0" smtClean="0">
              <a:ea typeface="Calibri"/>
              <a:cs typeface="B Traffic" pitchFamily="2" charset="-78"/>
            </a:endParaRPr>
          </a:p>
          <a:p>
            <a:pPr lvl="0" algn="just" rtl="1">
              <a:lnSpc>
                <a:spcPct val="150000"/>
              </a:lnSpc>
            </a:pPr>
            <a:r>
              <a:rPr lang="fa-IR" sz="2800" dirty="0" smtClean="0">
                <a:ea typeface="Calibri"/>
                <a:cs typeface="B Traffic" pitchFamily="2" charset="-78"/>
              </a:rPr>
              <a:t>ابدي </a:t>
            </a:r>
            <a:r>
              <a:rPr lang="fa-IR" sz="2800" dirty="0">
                <a:ea typeface="Calibri"/>
                <a:cs typeface="B Traffic" pitchFamily="2" charset="-78"/>
              </a:rPr>
              <a:t>است و قبل و بعدي ندارد)</a:t>
            </a:r>
            <a:endParaRPr lang="en-US" sz="2800" dirty="0">
              <a:ea typeface="Calibri"/>
              <a:cs typeface="B Traffic" pitchFamily="2" charset="-78"/>
            </a:endParaRPr>
          </a:p>
        </p:txBody>
      </p:sp>
    </p:spTree>
    <p:extLst>
      <p:ext uri="{BB962C8B-B14F-4D97-AF65-F5344CB8AC3E}">
        <p14:creationId xmlns:p14="http://schemas.microsoft.com/office/powerpoint/2010/main" val="2285091764"/>
      </p:ext>
    </p:extLst>
  </p:cSld>
  <p:clrMapOvr>
    <a:masterClrMapping/>
  </p:clrMapOvr>
  <mc:AlternateContent xmlns:mc="http://schemas.openxmlformats.org/markup-compatibility/2006" xmlns:p14="http://schemas.microsoft.com/office/powerpoint/2010/main">
    <mc:Choice Requires="p14">
      <p:transition spd="slow" p14:dur="1600">
        <p14:prism isContent="1" isInverted="1"/>
      </p:transition>
    </mc:Choice>
    <mc:Fallback xmlns="">
      <p:transition spd="slow">
        <p:fade/>
      </p:transition>
    </mc:Fallback>
  </mc:AlternateContent>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1"/>
          <p:cNvSpPr/>
          <p:nvPr/>
        </p:nvSpPr>
        <p:spPr>
          <a:xfrm>
            <a:off x="181707" y="308536"/>
            <a:ext cx="8686800" cy="1977464"/>
          </a:xfrm>
          <a:prstGeom prst="rect">
            <a:avLst/>
          </a:prstGeom>
        </p:spPr>
        <p:txBody>
          <a:bodyPr wrap="square">
            <a:spAutoFit/>
          </a:bodyPr>
          <a:lstStyle/>
          <a:p>
            <a:pPr lvl="0" algn="just" rtl="1">
              <a:lnSpc>
                <a:spcPct val="150000"/>
              </a:lnSpc>
              <a:spcAft>
                <a:spcPts val="1000"/>
              </a:spcAft>
            </a:pPr>
            <a:r>
              <a:rPr lang="fa-IR" sz="2800" dirty="0" smtClean="0">
                <a:ea typeface="Calibri"/>
                <a:cs typeface="B Traffic" pitchFamily="2" charset="-78"/>
              </a:rPr>
              <a:t>ذاتي </a:t>
            </a:r>
            <a:r>
              <a:rPr lang="fa-IR" sz="2800" dirty="0">
                <a:ea typeface="Calibri"/>
                <a:cs typeface="B Traffic" pitchFamily="2" charset="-78"/>
              </a:rPr>
              <a:t>كه تمام پديده‌هاي عالم را آفريده و زمان را كه برآيند حركت </a:t>
            </a:r>
            <a:r>
              <a:rPr lang="fa-IR" sz="2800" dirty="0" smtClean="0">
                <a:ea typeface="Calibri"/>
                <a:cs typeface="B Traffic" pitchFamily="2" charset="-78"/>
              </a:rPr>
              <a:t>پديده‌هاست </a:t>
            </a:r>
            <a:r>
              <a:rPr lang="fa-IR" sz="2800" dirty="0">
                <a:ea typeface="Calibri"/>
                <a:cs typeface="B Traffic" pitchFamily="2" charset="-78"/>
              </a:rPr>
              <a:t>را پديد آورده، چگونه ممكن است مقهور زمان و قبل و بعد گردد</a:t>
            </a:r>
            <a:r>
              <a:rPr lang="fa-IR" sz="2800" dirty="0" smtClean="0">
                <a:ea typeface="Calibri"/>
                <a:cs typeface="B Traffic" pitchFamily="2" charset="-78"/>
              </a:rPr>
              <a:t>؟</a:t>
            </a:r>
            <a:endParaRPr lang="en-US" sz="2800" dirty="0">
              <a:ea typeface="Calibri"/>
              <a:cs typeface="B Traffic" pitchFamily="2" charset="-78"/>
            </a:endParaRPr>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850993" y="2524840"/>
            <a:ext cx="3348228" cy="4019215"/>
          </a:xfrm>
          <a:prstGeom prst="snip2DiagRect">
            <a:avLst/>
          </a:prstGeom>
          <a:solidFill>
            <a:srgbClr val="FFFFFF">
              <a:shade val="85000"/>
            </a:srgbClr>
          </a:solidFill>
          <a:ln w="28575" cap="sq">
            <a:solidFill>
              <a:schemeClr val="accent5">
                <a:lumMod val="50000"/>
              </a:schemeClr>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3027146729"/>
      </p:ext>
    </p:extLst>
  </p:cSld>
  <p:clrMapOvr>
    <a:masterClrMapping/>
  </p:clrMapOvr>
  <mc:AlternateContent xmlns:mc="http://schemas.openxmlformats.org/markup-compatibility/2006" xmlns:p14="http://schemas.microsoft.com/office/powerpoint/2010/main">
    <mc:Choice Requires="p14">
      <p:transition spd="slow" p14:dur="1500">
        <p14:window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heel(1)">
                                      <p:cBhvr>
                                        <p:cTn id="7" dur="2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1"/>
          <p:cNvSpPr/>
          <p:nvPr/>
        </p:nvSpPr>
        <p:spPr>
          <a:xfrm>
            <a:off x="181707" y="79871"/>
            <a:ext cx="8686800" cy="4226798"/>
          </a:xfrm>
          <a:prstGeom prst="rect">
            <a:avLst/>
          </a:prstGeom>
        </p:spPr>
        <p:txBody>
          <a:bodyPr wrap="square">
            <a:spAutoFit/>
          </a:bodyPr>
          <a:lstStyle/>
          <a:p>
            <a:pPr lvl="0" algn="justLow" rtl="1">
              <a:lnSpc>
                <a:spcPct val="150000"/>
              </a:lnSpc>
              <a:spcAft>
                <a:spcPts val="1000"/>
              </a:spcAft>
            </a:pPr>
            <a:r>
              <a:rPr lang="fa-IR" sz="2800" dirty="0" smtClean="0">
                <a:ea typeface="Calibri"/>
                <a:cs typeface="B Traffic" pitchFamily="2" charset="-78"/>
              </a:rPr>
              <a:t>اشتباه </a:t>
            </a:r>
            <a:r>
              <a:rPr lang="fa-IR" sz="2800" dirty="0">
                <a:ea typeface="Calibri"/>
                <a:cs typeface="B Traffic" pitchFamily="2" charset="-78"/>
              </a:rPr>
              <a:t>ما انسان‌ها اين است كه از پشت عينك زمان به همه چيز مي‌نگريم. امام </a:t>
            </a:r>
            <a:r>
              <a:rPr lang="fa-IR" sz="2800" dirty="0" smtClean="0">
                <a:ea typeface="Calibri"/>
                <a:cs typeface="B Traffic" pitchFamily="2" charset="-78"/>
              </a:rPr>
              <a:t>علي</a:t>
            </a:r>
            <a:r>
              <a:rPr lang="fa-IR" sz="2000" dirty="0" smtClean="0">
                <a:ea typeface="Calibri"/>
                <a:cs typeface="B Traffic" pitchFamily="2" charset="-78"/>
              </a:rPr>
              <a:t>(ع) </a:t>
            </a:r>
            <a:r>
              <a:rPr lang="fa-IR" sz="2800" dirty="0" smtClean="0">
                <a:ea typeface="Calibri"/>
                <a:cs typeface="B Traffic" pitchFamily="2" charset="-78"/>
              </a:rPr>
              <a:t>مي‌كوشد </a:t>
            </a:r>
            <a:r>
              <a:rPr lang="fa-IR" sz="2800" dirty="0">
                <a:ea typeface="Calibri"/>
                <a:cs typeface="B Traffic" pitchFamily="2" charset="-78"/>
              </a:rPr>
              <a:t>اين تصور را </a:t>
            </a:r>
            <a:r>
              <a:rPr lang="fa-IR" sz="2800" dirty="0" smtClean="0">
                <a:ea typeface="Calibri"/>
                <a:cs typeface="B Traffic" pitchFamily="2" charset="-78"/>
              </a:rPr>
              <a:t>بشكند؛ </a:t>
            </a:r>
            <a:r>
              <a:rPr lang="fa-IR" sz="2800" dirty="0">
                <a:ea typeface="Calibri"/>
                <a:cs typeface="B Traffic" pitchFamily="2" charset="-78"/>
              </a:rPr>
              <a:t>چنانكه مي‌فرمايد:</a:t>
            </a:r>
            <a:endParaRPr lang="en-US" sz="2800" dirty="0">
              <a:ea typeface="Calibri"/>
              <a:cs typeface="B Traffic" pitchFamily="2" charset="-78"/>
            </a:endParaRPr>
          </a:p>
          <a:p>
            <a:pPr lvl="0" algn="justLow" rtl="1">
              <a:lnSpc>
                <a:spcPct val="150000"/>
              </a:lnSpc>
              <a:spcAft>
                <a:spcPts val="1000"/>
              </a:spcAft>
            </a:pPr>
            <a:r>
              <a:rPr lang="fa-IR" sz="2800" dirty="0">
                <a:ea typeface="Calibri"/>
                <a:cs typeface="B Traffic" pitchFamily="2" charset="-78"/>
              </a:rPr>
              <a:t>«[خدا] اولي [است] كه نهايتي براي بقاي او نيست تا به سوي آن منتهي شود (نهج‌البلاغه، نسخه لاهيجي، خطبه 193»/ «ستايش مخصوص خدايي است كه قبل از هر ابتدايي بوده و بعد از هر </a:t>
            </a:r>
            <a:r>
              <a:rPr lang="fa-IR" sz="2800" dirty="0" smtClean="0">
                <a:ea typeface="Calibri"/>
                <a:cs typeface="B Traffic" pitchFamily="2" charset="-78"/>
              </a:rPr>
              <a:t>انتهايي</a:t>
            </a:r>
          </a:p>
          <a:p>
            <a:pPr lvl="0" algn="justLow" rtl="1">
              <a:lnSpc>
                <a:spcPct val="150000"/>
              </a:lnSpc>
              <a:spcAft>
                <a:spcPts val="1000"/>
              </a:spcAft>
            </a:pPr>
            <a:r>
              <a:rPr lang="fa-IR" sz="2800" dirty="0" smtClean="0">
                <a:ea typeface="Calibri"/>
                <a:cs typeface="B Traffic" pitchFamily="2" charset="-78"/>
              </a:rPr>
              <a:t>هست </a:t>
            </a:r>
            <a:r>
              <a:rPr lang="fa-IR" sz="2800" dirty="0">
                <a:ea typeface="Calibri"/>
                <a:cs typeface="B Traffic" pitchFamily="2" charset="-78"/>
              </a:rPr>
              <a:t>(همان، خطبه 100).» </a:t>
            </a:r>
            <a:endParaRPr lang="en-US" sz="2800" dirty="0">
              <a:ea typeface="Calibri"/>
              <a:cs typeface="B Traffic" pitchFamily="2" charset="-78"/>
            </a:endParaRPr>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52600" y="4191000"/>
            <a:ext cx="2368421" cy="2529474"/>
          </a:xfrm>
          <a:prstGeom prst="ellipse">
            <a:avLst/>
          </a:prstGeom>
          <a:ln w="63500" cap="rnd">
            <a:solidFill>
              <a:schemeClr val="tx1">
                <a:lumMod val="50000"/>
                <a:lumOff val="50000"/>
              </a:schemeClr>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Tree>
    <p:extLst>
      <p:ext uri="{BB962C8B-B14F-4D97-AF65-F5344CB8AC3E}">
        <p14:creationId xmlns:p14="http://schemas.microsoft.com/office/powerpoint/2010/main" val="2998566164"/>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16"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circle(in)">
                                      <p:cBhvr>
                                        <p:cTn id="7" dur="2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1"/>
          <p:cNvSpPr/>
          <p:nvPr/>
        </p:nvSpPr>
        <p:spPr>
          <a:xfrm>
            <a:off x="304801" y="381000"/>
            <a:ext cx="8534400" cy="3970318"/>
          </a:xfrm>
          <a:prstGeom prst="rect">
            <a:avLst/>
          </a:prstGeom>
        </p:spPr>
        <p:txBody>
          <a:bodyPr wrap="square">
            <a:spAutoFit/>
          </a:bodyPr>
          <a:lstStyle/>
          <a:p>
            <a:pPr lvl="0" algn="just" rtl="1">
              <a:lnSpc>
                <a:spcPct val="150000"/>
              </a:lnSpc>
              <a:spcAft>
                <a:spcPts val="1000"/>
              </a:spcAft>
            </a:pPr>
            <a:r>
              <a:rPr lang="fa-IR" sz="2800" dirty="0">
                <a:ea typeface="Calibri"/>
                <a:cs typeface="B Traffic" pitchFamily="2" charset="-78"/>
              </a:rPr>
              <a:t>با نظر به مضمون خطبه اول نهج‌البلاغه، كمال اخلاص براي خداوند اين است كه خدا را با نگاه محدود خود نظاره نكنيم، زيرا در عالمي كه ما مي‌بينيم و تجربه مي‌كنيم، صفات موجودات، ذاتي آن‌ها نيست و غير از ذات آن‌هاست و اكتسابي است اما آفريدگار عالم، </a:t>
            </a:r>
            <a:r>
              <a:rPr lang="fa-IR" sz="2800" dirty="0" smtClean="0">
                <a:ea typeface="Calibri"/>
                <a:cs typeface="B Traffic" pitchFamily="2" charset="-78"/>
              </a:rPr>
              <a:t>صفاتش جزء </a:t>
            </a:r>
            <a:r>
              <a:rPr lang="fa-IR" sz="2800" dirty="0">
                <a:ea typeface="Calibri"/>
                <a:cs typeface="B Traffic" pitchFamily="2" charset="-78"/>
              </a:rPr>
              <a:t>ذات او هستند در غير اين صورت دوگانه خواهد بود كه خلاف توحيد است.</a:t>
            </a:r>
            <a:endParaRPr lang="en-US" sz="2800" dirty="0">
              <a:ea typeface="Calibri"/>
              <a:cs typeface="B Traffic" pitchFamily="2" charset="-78"/>
            </a:endParaRPr>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667000" y="4114800"/>
            <a:ext cx="3657600" cy="2438400"/>
          </a:xfrm>
          <a:prstGeom prst="rect">
            <a:avLst/>
          </a:prstGeom>
          <a:ln w="19050" cap="sq">
            <a:solidFill>
              <a:srgbClr val="760000"/>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spTree>
    <p:extLst>
      <p:ext uri="{BB962C8B-B14F-4D97-AF65-F5344CB8AC3E}">
        <p14:creationId xmlns:p14="http://schemas.microsoft.com/office/powerpoint/2010/main" val="867122029"/>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heel(1)">
                                      <p:cBhvr>
                                        <p:cTn id="7" dur="2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1"/>
          <p:cNvSpPr/>
          <p:nvPr/>
        </p:nvSpPr>
        <p:spPr>
          <a:xfrm>
            <a:off x="304800" y="537136"/>
            <a:ext cx="8610600" cy="1977464"/>
          </a:xfrm>
          <a:prstGeom prst="rect">
            <a:avLst/>
          </a:prstGeom>
        </p:spPr>
        <p:txBody>
          <a:bodyPr wrap="square">
            <a:spAutoFit/>
          </a:bodyPr>
          <a:lstStyle/>
          <a:p>
            <a:pPr lvl="0" algn="just" rtl="1">
              <a:lnSpc>
                <a:spcPct val="150000"/>
              </a:lnSpc>
              <a:spcAft>
                <a:spcPts val="1000"/>
              </a:spcAft>
            </a:pPr>
            <a:r>
              <a:rPr lang="fa-IR" sz="2800" dirty="0" smtClean="0">
                <a:ea typeface="Calibri"/>
                <a:cs typeface="B Traffic" pitchFamily="2" charset="-78"/>
              </a:rPr>
              <a:t>امام علی</a:t>
            </a:r>
            <a:r>
              <a:rPr lang="fa-IR" dirty="0" smtClean="0">
                <a:ea typeface="Calibri"/>
                <a:cs typeface="B Traffic" pitchFamily="2" charset="-78"/>
              </a:rPr>
              <a:t>(ع) </a:t>
            </a:r>
            <a:r>
              <a:rPr lang="fa-IR" sz="2800" dirty="0" smtClean="0">
                <a:ea typeface="Calibri"/>
                <a:cs typeface="B Traffic" pitchFamily="2" charset="-78"/>
              </a:rPr>
              <a:t>بر </a:t>
            </a:r>
            <a:r>
              <a:rPr lang="fa-IR" sz="2800" dirty="0">
                <a:ea typeface="Calibri"/>
                <a:cs typeface="B Traffic" pitchFamily="2" charset="-78"/>
              </a:rPr>
              <a:t>آن است تا تعدد را (چه در صفات و چه در ذات) از خدا نفي كند زيرا ذات حق، يك ذات كامل داراي همه‌ي صفات كمالي است و صفات خدا اكتسابي نيست</a:t>
            </a:r>
            <a:r>
              <a:rPr lang="fa-IR" sz="2800" dirty="0" smtClean="0">
                <a:ea typeface="Calibri"/>
                <a:cs typeface="B Traffic" pitchFamily="2" charset="-78"/>
              </a:rPr>
              <a:t>.</a:t>
            </a:r>
            <a:endParaRPr lang="en-US" sz="2800" dirty="0">
              <a:ea typeface="Calibri"/>
              <a:cs typeface="B Traffic" pitchFamily="2" charset="-78"/>
            </a:endParaRPr>
          </a:p>
        </p:txBody>
      </p:sp>
      <p:pic>
        <p:nvPicPr>
          <p:cNvPr id="3" name="Picture 2"/>
          <p:cNvPicPr>
            <a:picLocks noChangeAspect="1"/>
          </p:cNvPicPr>
          <p:nvPr/>
        </p:nvPicPr>
        <p:blipFill rotWithShape="1">
          <a:blip r:embed="rId3">
            <a:extLst>
              <a:ext uri="{28A0092B-C50C-407E-A947-70E740481C1C}">
                <a14:useLocalDpi xmlns:a14="http://schemas.microsoft.com/office/drawing/2010/main" val="0"/>
              </a:ext>
            </a:extLst>
          </a:blip>
          <a:srcRect l="14400" t="11127" r="12441" b="9425"/>
          <a:stretch/>
        </p:blipFill>
        <p:spPr>
          <a:xfrm>
            <a:off x="2868011" y="3594538"/>
            <a:ext cx="3484179" cy="2270234"/>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527257762"/>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randombar(horizontal)">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1"/>
          <p:cNvSpPr/>
          <p:nvPr/>
        </p:nvSpPr>
        <p:spPr>
          <a:xfrm>
            <a:off x="304800" y="301441"/>
            <a:ext cx="8610600" cy="3270126"/>
          </a:xfrm>
          <a:prstGeom prst="rect">
            <a:avLst/>
          </a:prstGeom>
        </p:spPr>
        <p:txBody>
          <a:bodyPr wrap="square">
            <a:spAutoFit/>
          </a:bodyPr>
          <a:lstStyle/>
          <a:p>
            <a:pPr lvl="0" algn="just" rtl="1">
              <a:lnSpc>
                <a:spcPct val="150000"/>
              </a:lnSpc>
              <a:spcAft>
                <a:spcPts val="1000"/>
              </a:spcAft>
            </a:pPr>
            <a:r>
              <a:rPr lang="fa-IR" sz="2800" dirty="0" smtClean="0">
                <a:ea typeface="Calibri"/>
                <a:cs typeface="B Traffic" pitchFamily="2" charset="-78"/>
              </a:rPr>
              <a:t>در </a:t>
            </a:r>
            <a:r>
              <a:rPr lang="fa-IR" sz="2800" dirty="0">
                <a:ea typeface="Calibri"/>
                <a:cs typeface="B Traffic" pitchFamily="2" charset="-78"/>
              </a:rPr>
              <a:t>كلام </a:t>
            </a:r>
            <a:r>
              <a:rPr lang="fa-IR" sz="2800" dirty="0" smtClean="0">
                <a:ea typeface="Calibri"/>
                <a:cs typeface="B Traffic" pitchFamily="2" charset="-78"/>
              </a:rPr>
              <a:t>امام</a:t>
            </a:r>
            <a:r>
              <a:rPr lang="fa-IR" dirty="0" smtClean="0">
                <a:ea typeface="Calibri"/>
                <a:cs typeface="B Traffic" pitchFamily="2" charset="-78"/>
              </a:rPr>
              <a:t>(ع)</a:t>
            </a:r>
            <a:r>
              <a:rPr lang="fa-IR" sz="2800" dirty="0" smtClean="0">
                <a:ea typeface="Calibri"/>
                <a:cs typeface="B Traffic" pitchFamily="2" charset="-78"/>
              </a:rPr>
              <a:t>، </a:t>
            </a:r>
            <a:r>
              <a:rPr lang="fa-IR" sz="2800" dirty="0">
                <a:ea typeface="Calibri"/>
                <a:cs typeface="B Traffic" pitchFamily="2" charset="-78"/>
              </a:rPr>
              <a:t>فرشتگان اينگونه خدا را مي‌شناسد: «[فرشتگان] پروردگار خود را با وهم تصوير نمي‌كنند و ويژگي‌هاي مخلوقات را براي او معتقد نيستند. او را در مكاني محدود نمي‌سازند و با چشم </a:t>
            </a:r>
            <a:r>
              <a:rPr lang="fa-IR" sz="2800" dirty="0" smtClean="0">
                <a:ea typeface="Calibri"/>
                <a:cs typeface="B Traffic" pitchFamily="2" charset="-78"/>
              </a:rPr>
              <a:t>به </a:t>
            </a:r>
            <a:r>
              <a:rPr lang="fa-IR" sz="2800" dirty="0">
                <a:ea typeface="Calibri"/>
                <a:cs typeface="B Traffic" pitchFamily="2" charset="-78"/>
              </a:rPr>
              <a:t>او اشاره نمي‌كنند (خدا ديدني نيست).» اين‌ها برخي از مضامين توحيدي است كه از خطبه‌ي اول نهج‌البلاغه حاصل مي‌شود.</a:t>
            </a:r>
            <a:endParaRPr lang="en-US" sz="2800" dirty="0">
              <a:ea typeface="Calibri"/>
              <a:cs typeface="B Traffic" pitchFamily="2" charset="-78"/>
            </a:endParaRPr>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578100" y="3733800"/>
            <a:ext cx="4064000" cy="3048000"/>
          </a:xfrm>
          <a:prstGeom prst="rect">
            <a:avLst/>
          </a:prstGeom>
          <a:ln>
            <a:noFill/>
          </a:ln>
          <a:effectLst>
            <a:softEdge rad="112500"/>
          </a:effectLst>
        </p:spPr>
      </p:pic>
    </p:spTree>
    <p:extLst>
      <p:ext uri="{BB962C8B-B14F-4D97-AF65-F5344CB8AC3E}">
        <p14:creationId xmlns:p14="http://schemas.microsoft.com/office/powerpoint/2010/main" val="537408795"/>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randombar(horizontal)">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1"/>
          <p:cNvSpPr/>
          <p:nvPr/>
        </p:nvSpPr>
        <p:spPr>
          <a:xfrm>
            <a:off x="762000" y="2454642"/>
            <a:ext cx="7620000" cy="4098558"/>
          </a:xfrm>
          <a:prstGeom prst="rect">
            <a:avLst/>
          </a:prstGeom>
        </p:spPr>
        <p:txBody>
          <a:bodyPr wrap="square">
            <a:spAutoFit/>
          </a:bodyPr>
          <a:lstStyle/>
          <a:p>
            <a:pPr lvl="0" algn="justLow" rtl="1">
              <a:lnSpc>
                <a:spcPct val="150000"/>
              </a:lnSpc>
              <a:spcAft>
                <a:spcPts val="1000"/>
              </a:spcAft>
            </a:pPr>
            <a:r>
              <a:rPr lang="fa-IR" sz="2800" b="1" dirty="0">
                <a:solidFill>
                  <a:srgbClr val="FF3300"/>
                </a:solidFill>
                <a:ea typeface="Calibri"/>
                <a:cs typeface="B Traffic" pitchFamily="2" charset="-78"/>
              </a:rPr>
              <a:t> </a:t>
            </a:r>
            <a:r>
              <a:rPr lang="fa-IR" sz="2800" b="1" dirty="0" smtClean="0">
                <a:solidFill>
                  <a:srgbClr val="FF3300"/>
                </a:solidFill>
                <a:ea typeface="Calibri"/>
                <a:cs typeface="B Traffic" pitchFamily="2" charset="-78"/>
              </a:rPr>
              <a:t>     </a:t>
            </a:r>
            <a:r>
              <a:rPr lang="fa-IR" sz="2800" b="1" dirty="0" smtClean="0">
                <a:solidFill>
                  <a:srgbClr val="FF3300"/>
                </a:solidFill>
                <a:ea typeface="Calibri"/>
                <a:cs typeface="B Titr" pitchFamily="2" charset="-78"/>
              </a:rPr>
              <a:t>ج</a:t>
            </a:r>
            <a:r>
              <a:rPr lang="fa-IR" sz="2800" b="1" dirty="0">
                <a:solidFill>
                  <a:srgbClr val="FF3300"/>
                </a:solidFill>
                <a:ea typeface="Calibri"/>
                <a:cs typeface="B Titr" pitchFamily="2" charset="-78"/>
              </a:rPr>
              <a:t>) بهره‌مندي از شناخت خدا، با زمينه‌سازي </a:t>
            </a:r>
            <a:r>
              <a:rPr lang="fa-IR" sz="2800" b="1" dirty="0" smtClean="0">
                <a:solidFill>
                  <a:srgbClr val="FF3300"/>
                </a:solidFill>
                <a:ea typeface="Calibri"/>
                <a:cs typeface="B Titr" pitchFamily="2" charset="-78"/>
              </a:rPr>
              <a:t>خداوند</a:t>
            </a:r>
            <a:endParaRPr lang="en-US" sz="2800" b="1" dirty="0">
              <a:solidFill>
                <a:srgbClr val="FF3300"/>
              </a:solidFill>
              <a:ea typeface="Calibri"/>
              <a:cs typeface="B Titr" pitchFamily="2" charset="-78"/>
            </a:endParaRPr>
          </a:p>
          <a:p>
            <a:pPr algn="justLow" rtl="1">
              <a:lnSpc>
                <a:spcPct val="150000"/>
              </a:lnSpc>
              <a:spcAft>
                <a:spcPts val="1000"/>
              </a:spcAft>
            </a:pPr>
            <a:r>
              <a:rPr lang="fa-IR" sz="2800" dirty="0">
                <a:ea typeface="Calibri"/>
                <a:cs typeface="B Traffic" pitchFamily="2" charset="-78"/>
              </a:rPr>
              <a:t>حضرت به اين نكته اشاره دارد كه گرچه امكان اشراف و تسلط علمي انسان در صفات خدا وجود ندارد، خداوند چنان زمينه‌سازي نموده كه در حد ضرورت و ظرفيت او را بشناسند: «و او را [انسان را] از حد ضرورت شناخت خود مانع نشد [= زمينه‌سازي نمود كه او را بشناسند] (خطبه 49</a:t>
            </a:r>
            <a:r>
              <a:rPr lang="fa-IR" sz="2800" dirty="0" smtClean="0">
                <a:ea typeface="Calibri"/>
                <a:cs typeface="B Traffic" pitchFamily="2" charset="-78"/>
              </a:rPr>
              <a:t>).»</a:t>
            </a:r>
            <a:endParaRPr lang="en-US" sz="2800" dirty="0">
              <a:ea typeface="Calibri"/>
              <a:cs typeface="B Traffic" pitchFamily="2" charset="-78"/>
            </a:endParaRPr>
          </a:p>
        </p:txBody>
      </p:sp>
      <p:pic>
        <p:nvPicPr>
          <p:cNvPr id="3" name="Picture 2"/>
          <p:cNvPicPr>
            <a:picLocks noChangeAspect="1"/>
          </p:cNvPicPr>
          <p:nvPr/>
        </p:nvPicPr>
        <p:blipFill>
          <a:blip r:embed="rId3" cstate="print">
            <a:duotone>
              <a:prstClr val="black"/>
              <a:schemeClr val="accent4">
                <a:tint val="45000"/>
                <a:satMod val="400000"/>
              </a:schemeClr>
            </a:duotone>
            <a:extLst>
              <a:ext uri="{28A0092B-C50C-407E-A947-70E740481C1C}">
                <a14:useLocalDpi xmlns:a14="http://schemas.microsoft.com/office/drawing/2010/main" val="0"/>
              </a:ext>
            </a:extLst>
          </a:blip>
          <a:stretch>
            <a:fillRect/>
          </a:stretch>
        </p:blipFill>
        <p:spPr>
          <a:xfrm>
            <a:off x="7924800" y="2438400"/>
            <a:ext cx="533400" cy="610148"/>
          </a:xfrm>
          <a:prstGeom prst="rect">
            <a:avLst/>
          </a:prstGeom>
        </p:spPr>
      </p:pic>
      <p:pic>
        <p:nvPicPr>
          <p:cNvPr id="4" name="Picture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076575" y="172802"/>
            <a:ext cx="2990850" cy="2292350"/>
          </a:xfrm>
          <a:prstGeom prst="rect">
            <a:avLst/>
          </a:prstGeom>
          <a:ln>
            <a:noFill/>
          </a:ln>
          <a:effectLst>
            <a:softEdge rad="112500"/>
          </a:effectLst>
        </p:spPr>
      </p:pic>
    </p:spTree>
    <p:extLst>
      <p:ext uri="{BB962C8B-B14F-4D97-AF65-F5344CB8AC3E}">
        <p14:creationId xmlns:p14="http://schemas.microsoft.com/office/powerpoint/2010/main" val="4215697449"/>
      </p:ext>
    </p:extLst>
  </p:cSld>
  <p:clrMapOvr>
    <a:masterClrMapping/>
  </p:clrMapOvr>
  <mc:AlternateContent xmlns:mc="http://schemas.openxmlformats.org/markup-compatibility/2006" xmlns:p14="http://schemas.microsoft.com/office/powerpoint/2010/main">
    <mc:Choice Requires="p14">
      <p:transition spd="slow" p14:dur="2500">
        <p:checker/>
      </p:transition>
    </mc:Choice>
    <mc:Fallback xmlns="">
      <p:transition spd="slow">
        <p:checker/>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000" fill="hold"/>
                                        <p:tgtEl>
                                          <p:spTgt spid="4"/>
                                        </p:tgtEl>
                                        <p:attrNameLst>
                                          <p:attrName>ppt_w</p:attrName>
                                        </p:attrNameLst>
                                      </p:cBhvr>
                                      <p:tavLst>
                                        <p:tav tm="0">
                                          <p:val>
                                            <p:fltVal val="0"/>
                                          </p:val>
                                        </p:tav>
                                        <p:tav tm="100000">
                                          <p:val>
                                            <p:strVal val="#ppt_w"/>
                                          </p:val>
                                        </p:tav>
                                      </p:tavLst>
                                    </p:anim>
                                    <p:anim calcmode="lin" valueType="num">
                                      <p:cBhvr>
                                        <p:cTn id="8" dur="1000" fill="hold"/>
                                        <p:tgtEl>
                                          <p:spTgt spid="4"/>
                                        </p:tgtEl>
                                        <p:attrNameLst>
                                          <p:attrName>ppt_h</p:attrName>
                                        </p:attrNameLst>
                                      </p:cBhvr>
                                      <p:tavLst>
                                        <p:tav tm="0">
                                          <p:val>
                                            <p:fltVal val="0"/>
                                          </p:val>
                                        </p:tav>
                                        <p:tav tm="100000">
                                          <p:val>
                                            <p:strVal val="#ppt_h"/>
                                          </p:val>
                                        </p:tav>
                                      </p:tavLst>
                                    </p:anim>
                                    <p:anim calcmode="lin" valueType="num">
                                      <p:cBhvr>
                                        <p:cTn id="9" dur="1000" fill="hold"/>
                                        <p:tgtEl>
                                          <p:spTgt spid="4"/>
                                        </p:tgtEl>
                                        <p:attrNameLst>
                                          <p:attrName>style.rotation</p:attrName>
                                        </p:attrNameLst>
                                      </p:cBhvr>
                                      <p:tavLst>
                                        <p:tav tm="0">
                                          <p:val>
                                            <p:fltVal val="90"/>
                                          </p:val>
                                        </p:tav>
                                        <p:tav tm="100000">
                                          <p:val>
                                            <p:fltVal val="0"/>
                                          </p:val>
                                        </p:tav>
                                      </p:tavLst>
                                    </p:anim>
                                    <p:animEffect transition="in" filter="fade">
                                      <p:cBhvr>
                                        <p:cTn id="10"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1"/>
          <p:cNvSpPr/>
          <p:nvPr/>
        </p:nvSpPr>
        <p:spPr>
          <a:xfrm>
            <a:off x="685800" y="2241352"/>
            <a:ext cx="7772400" cy="3970318"/>
          </a:xfrm>
          <a:prstGeom prst="rect">
            <a:avLst/>
          </a:prstGeom>
        </p:spPr>
        <p:txBody>
          <a:bodyPr wrap="square">
            <a:spAutoFit/>
          </a:bodyPr>
          <a:lstStyle/>
          <a:p>
            <a:pPr lvl="0" algn="justLow" rtl="1">
              <a:lnSpc>
                <a:spcPct val="150000"/>
              </a:lnSpc>
              <a:spcAft>
                <a:spcPts val="1000"/>
              </a:spcAft>
            </a:pPr>
            <a:r>
              <a:rPr lang="fa-IR" sz="2800" dirty="0">
                <a:ea typeface="Calibri"/>
                <a:cs typeface="B Traffic" pitchFamily="2" charset="-78"/>
              </a:rPr>
              <a:t>بي‌گمان اين شناخت ضروري، با تلاش عقلاني، تهذيب نفس و راهنمايي رسول اكرم </a:t>
            </a:r>
            <a:r>
              <a:rPr lang="fa-IR" sz="2000" dirty="0">
                <a:ea typeface="Calibri"/>
                <a:cs typeface="B Traffic" pitchFamily="2" charset="-78"/>
              </a:rPr>
              <a:t>(ص)</a:t>
            </a:r>
            <a:r>
              <a:rPr lang="fa-IR" sz="2800" dirty="0">
                <a:ea typeface="Calibri"/>
                <a:cs typeface="B Traffic" pitchFamily="2" charset="-78"/>
              </a:rPr>
              <a:t> و ائمه </a:t>
            </a:r>
            <a:r>
              <a:rPr lang="fa-IR" sz="2000" dirty="0">
                <a:ea typeface="Calibri"/>
                <a:cs typeface="B Traffic" pitchFamily="2" charset="-78"/>
              </a:rPr>
              <a:t>(ع)</a:t>
            </a:r>
            <a:r>
              <a:rPr lang="fa-IR" sz="2800" dirty="0">
                <a:ea typeface="Calibri"/>
                <a:cs typeface="B Traffic" pitchFamily="2" charset="-78"/>
              </a:rPr>
              <a:t> تحقق مي‌يابد. امام </a:t>
            </a:r>
            <a:r>
              <a:rPr lang="fa-IR" sz="2800" dirty="0" smtClean="0">
                <a:ea typeface="Calibri"/>
                <a:cs typeface="B Traffic" pitchFamily="2" charset="-78"/>
              </a:rPr>
              <a:t>علي</a:t>
            </a:r>
            <a:r>
              <a:rPr lang="fa-IR" dirty="0" smtClean="0">
                <a:ea typeface="Calibri"/>
                <a:cs typeface="B Traffic" pitchFamily="2" charset="-78"/>
              </a:rPr>
              <a:t>(ع) </a:t>
            </a:r>
            <a:r>
              <a:rPr lang="fa-IR" sz="2800" dirty="0">
                <a:ea typeface="Calibri"/>
                <a:cs typeface="B Traffic" pitchFamily="2" charset="-78"/>
              </a:rPr>
              <a:t>مي‌فرمايد: «به واسطه‌ي ما در ظلمت‌ها به راه درست هدايت يافتيد (خطبه 4)/ كجايند كساني كه [از سر دروغ و ستم به ما] گمان بردند بدون [ياري] ما </a:t>
            </a:r>
            <a:r>
              <a:rPr lang="fa-IR" sz="2800" dirty="0" smtClean="0">
                <a:ea typeface="Calibri"/>
                <a:cs typeface="B Traffic" pitchFamily="2" charset="-78"/>
              </a:rPr>
              <a:t>راسخان </a:t>
            </a:r>
            <a:r>
              <a:rPr lang="fa-IR" sz="2800" dirty="0">
                <a:ea typeface="Calibri"/>
                <a:cs typeface="B Traffic" pitchFamily="2" charset="-78"/>
              </a:rPr>
              <a:t>در علم‌اند/ به واسطه‌ي ما، هدايت اعطا و كوري [دل] زدوده مي‌شود (خطبه 144).»</a:t>
            </a:r>
            <a:endParaRPr lang="en-US" sz="2800" dirty="0">
              <a:ea typeface="Calibri"/>
              <a:cs typeface="B Traffic" pitchFamily="2" charset="-78"/>
            </a:endParaRPr>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308350" y="28904"/>
            <a:ext cx="2527300" cy="2335496"/>
          </a:xfrm>
          <a:prstGeom prst="rect">
            <a:avLst/>
          </a:prstGeom>
          <a:ln>
            <a:noFill/>
          </a:ln>
          <a:effectLst>
            <a:outerShdw blurRad="190500" algn="tl" rotWithShape="0">
              <a:srgbClr val="000000">
                <a:alpha val="70000"/>
              </a:srgbClr>
            </a:outerShdw>
          </a:effectLst>
        </p:spPr>
      </p:pic>
    </p:spTree>
    <p:extLst>
      <p:ext uri="{BB962C8B-B14F-4D97-AF65-F5344CB8AC3E}">
        <p14:creationId xmlns:p14="http://schemas.microsoft.com/office/powerpoint/2010/main" val="3585082642"/>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1"/>
          <p:cNvSpPr/>
          <p:nvPr/>
        </p:nvSpPr>
        <p:spPr>
          <a:xfrm>
            <a:off x="152400" y="457200"/>
            <a:ext cx="7848600" cy="5904180"/>
          </a:xfrm>
          <a:prstGeom prst="rect">
            <a:avLst/>
          </a:prstGeom>
        </p:spPr>
        <p:txBody>
          <a:bodyPr wrap="square">
            <a:spAutoFit/>
          </a:bodyPr>
          <a:lstStyle/>
          <a:p>
            <a:pPr algn="justLow" rtl="1">
              <a:lnSpc>
                <a:spcPct val="150000"/>
              </a:lnSpc>
              <a:spcAft>
                <a:spcPts val="1000"/>
              </a:spcAft>
            </a:pPr>
            <a:r>
              <a:rPr lang="fa-IR" sz="2800" b="1" dirty="0" smtClean="0">
                <a:solidFill>
                  <a:srgbClr val="FF3300"/>
                </a:solidFill>
                <a:ea typeface="Calibri"/>
                <a:cs typeface="B Titr" pitchFamily="2" charset="-78"/>
              </a:rPr>
              <a:t>    د</a:t>
            </a:r>
            <a:r>
              <a:rPr lang="fa-IR" sz="2800" b="1" dirty="0">
                <a:solidFill>
                  <a:srgbClr val="FF3300"/>
                </a:solidFill>
                <a:ea typeface="Calibri"/>
                <a:cs typeface="B Titr" pitchFamily="2" charset="-78"/>
              </a:rPr>
              <a:t>) نقش پيراستگي دل در بهره‌مندي فزون‌تر از معرفت پروردگار</a:t>
            </a:r>
            <a:endParaRPr lang="en-US" sz="2800" b="1" dirty="0">
              <a:solidFill>
                <a:srgbClr val="FF3300"/>
              </a:solidFill>
              <a:ea typeface="Calibri"/>
              <a:cs typeface="B Titr" pitchFamily="2" charset="-78"/>
            </a:endParaRPr>
          </a:p>
          <a:p>
            <a:pPr algn="justLow" rtl="1">
              <a:lnSpc>
                <a:spcPct val="150000"/>
              </a:lnSpc>
              <a:spcAft>
                <a:spcPts val="1000"/>
              </a:spcAft>
            </a:pPr>
            <a:r>
              <a:rPr lang="fa-IR" sz="2800" dirty="0">
                <a:ea typeface="Calibri"/>
                <a:cs typeface="B Traffic" pitchFamily="2" charset="-78"/>
              </a:rPr>
              <a:t>فطرت خدادادي با </a:t>
            </a:r>
            <a:r>
              <a:rPr lang="fa-IR" sz="2800" dirty="0" smtClean="0">
                <a:ea typeface="Calibri"/>
                <a:cs typeface="B Traffic" pitchFamily="2" charset="-78"/>
              </a:rPr>
              <a:t>دو </a:t>
            </a:r>
            <a:r>
              <a:rPr lang="fa-IR" sz="2800" dirty="0">
                <a:ea typeface="Calibri"/>
                <a:cs typeface="B Traffic" pitchFamily="2" charset="-78"/>
              </a:rPr>
              <a:t>كانون مهم خود (عقل و دل) انسان را به سمت يك حقيقت دعوت مي‌كنند. </a:t>
            </a:r>
            <a:endParaRPr lang="fa-IR" sz="2800" dirty="0" smtClean="0">
              <a:ea typeface="Calibri"/>
              <a:cs typeface="B Traffic" pitchFamily="2" charset="-78"/>
            </a:endParaRPr>
          </a:p>
          <a:p>
            <a:pPr algn="justLow" rtl="1">
              <a:lnSpc>
                <a:spcPct val="150000"/>
              </a:lnSpc>
              <a:spcAft>
                <a:spcPts val="1000"/>
              </a:spcAft>
            </a:pPr>
            <a:r>
              <a:rPr lang="fa-IR" sz="2800" dirty="0" smtClean="0">
                <a:ea typeface="Calibri"/>
                <a:cs typeface="B Traffic" pitchFamily="2" charset="-78"/>
              </a:rPr>
              <a:t>البته </a:t>
            </a:r>
            <a:r>
              <a:rPr lang="fa-IR" sz="2800" dirty="0">
                <a:ea typeface="Calibri"/>
                <a:cs typeface="B Traffic" pitchFamily="2" charset="-78"/>
              </a:rPr>
              <a:t>تلاش‌هاي عقل بدون </a:t>
            </a:r>
            <a:r>
              <a:rPr lang="fa-IR" sz="2800" dirty="0" smtClean="0">
                <a:ea typeface="Calibri"/>
                <a:cs typeface="B Traffic" pitchFamily="2" charset="-78"/>
              </a:rPr>
              <a:t>روشني دل</a:t>
            </a:r>
          </a:p>
          <a:p>
            <a:pPr algn="justLow" rtl="1">
              <a:lnSpc>
                <a:spcPct val="150000"/>
              </a:lnSpc>
              <a:spcAft>
                <a:spcPts val="1000"/>
              </a:spcAft>
            </a:pPr>
            <a:r>
              <a:rPr lang="fa-IR" sz="2800" dirty="0" smtClean="0">
                <a:ea typeface="Calibri"/>
                <a:cs typeface="B Traffic" pitchFamily="2" charset="-78"/>
              </a:rPr>
              <a:t> </a:t>
            </a:r>
            <a:r>
              <a:rPr lang="fa-IR" sz="2800" dirty="0">
                <a:ea typeface="Calibri"/>
                <a:cs typeface="B Traffic" pitchFamily="2" charset="-78"/>
              </a:rPr>
              <a:t>(قلب) و هدايت‌هاي ويژه‌ي </a:t>
            </a:r>
            <a:r>
              <a:rPr lang="fa-IR" sz="2800" dirty="0" smtClean="0">
                <a:ea typeface="Calibri"/>
                <a:cs typeface="B Traffic" pitchFamily="2" charset="-78"/>
              </a:rPr>
              <a:t>خداونـد</a:t>
            </a:r>
          </a:p>
          <a:p>
            <a:pPr algn="justLow" rtl="1">
              <a:lnSpc>
                <a:spcPct val="150000"/>
              </a:lnSpc>
              <a:spcAft>
                <a:spcPts val="1000"/>
              </a:spcAft>
            </a:pPr>
            <a:r>
              <a:rPr lang="fa-IR" sz="2800" dirty="0" smtClean="0">
                <a:ea typeface="Calibri"/>
                <a:cs typeface="B Traffic" pitchFamily="2" charset="-78"/>
              </a:rPr>
              <a:t> </a:t>
            </a:r>
            <a:r>
              <a:rPr lang="fa-IR" sz="2800" dirty="0">
                <a:ea typeface="Calibri"/>
                <a:cs typeface="B Traffic" pitchFamily="2" charset="-78"/>
              </a:rPr>
              <a:t>تنها نقش يك ترغيب كننده را خواهد </a:t>
            </a:r>
            <a:endParaRPr lang="fa-IR" sz="2800" dirty="0" smtClean="0">
              <a:ea typeface="Calibri"/>
              <a:cs typeface="B Traffic" pitchFamily="2" charset="-78"/>
            </a:endParaRPr>
          </a:p>
          <a:p>
            <a:pPr algn="justLow" rtl="1">
              <a:lnSpc>
                <a:spcPct val="150000"/>
              </a:lnSpc>
              <a:spcAft>
                <a:spcPts val="1000"/>
              </a:spcAft>
            </a:pPr>
            <a:r>
              <a:rPr lang="fa-IR" sz="2800" dirty="0" smtClean="0">
                <a:ea typeface="Calibri"/>
                <a:cs typeface="B Traffic" pitchFamily="2" charset="-78"/>
              </a:rPr>
              <a:t>داشت</a:t>
            </a:r>
            <a:r>
              <a:rPr lang="fa-IR" sz="2800" dirty="0">
                <a:ea typeface="Calibri"/>
                <a:cs typeface="B Traffic" pitchFamily="2" charset="-78"/>
              </a:rPr>
              <a:t>. </a:t>
            </a:r>
            <a:endParaRPr lang="en-US" sz="2800" dirty="0" smtClean="0">
              <a:ea typeface="Calibri"/>
              <a:cs typeface="B Traffic" pitchFamily="2" charset="-78"/>
            </a:endParaRPr>
          </a:p>
        </p:txBody>
      </p:sp>
      <p:pic>
        <p:nvPicPr>
          <p:cNvPr id="3" name="Picture 2"/>
          <p:cNvPicPr>
            <a:picLocks noChangeAspect="1"/>
          </p:cNvPicPr>
          <p:nvPr/>
        </p:nvPicPr>
        <p:blipFill>
          <a:blip r:embed="rId3" cstate="print">
            <a:duotone>
              <a:prstClr val="black"/>
              <a:schemeClr val="accent4">
                <a:tint val="45000"/>
                <a:satMod val="400000"/>
              </a:schemeClr>
            </a:duotone>
            <a:extLst>
              <a:ext uri="{28A0092B-C50C-407E-A947-70E740481C1C}">
                <a14:useLocalDpi xmlns:a14="http://schemas.microsoft.com/office/drawing/2010/main" val="0"/>
              </a:ext>
            </a:extLst>
          </a:blip>
          <a:stretch>
            <a:fillRect/>
          </a:stretch>
        </p:blipFill>
        <p:spPr>
          <a:xfrm>
            <a:off x="7696200" y="430907"/>
            <a:ext cx="533400" cy="610148"/>
          </a:xfrm>
          <a:prstGeom prst="rect">
            <a:avLst/>
          </a:prstGeom>
        </p:spPr>
      </p:pic>
      <p:pic>
        <p:nvPicPr>
          <p:cNvPr id="4" name="Picture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18597" y="2733399"/>
            <a:ext cx="2629403" cy="3644718"/>
          </a:xfrm>
          <a:prstGeom prst="round2DiagRect">
            <a:avLst>
              <a:gd name="adj1" fmla="val 16667"/>
              <a:gd name="adj2" fmla="val 0"/>
            </a:avLst>
          </a:prstGeom>
          <a:ln w="3175" cap="sq">
            <a:solidFill>
              <a:srgbClr val="FF3300"/>
            </a:solidFill>
            <a:miter lim="800000"/>
          </a:ln>
          <a:effectLst>
            <a:outerShdw blurRad="254000" algn="tl" rotWithShape="0">
              <a:srgbClr val="000000">
                <a:alpha val="43000"/>
              </a:srgbClr>
            </a:outerShdw>
          </a:effectLst>
        </p:spPr>
      </p:pic>
    </p:spTree>
    <p:extLst>
      <p:ext uri="{BB962C8B-B14F-4D97-AF65-F5344CB8AC3E}">
        <p14:creationId xmlns:p14="http://schemas.microsoft.com/office/powerpoint/2010/main" val="1968218362"/>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5" presetClass="entr" presetSubtype="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2000"/>
                                        <p:tgtEl>
                                          <p:spTgt spid="4"/>
                                        </p:tgtEl>
                                      </p:cBhvr>
                                    </p:animEffect>
                                    <p:anim calcmode="lin" valueType="num">
                                      <p:cBhvr>
                                        <p:cTn id="8" dur="2000" fill="hold"/>
                                        <p:tgtEl>
                                          <p:spTgt spid="4"/>
                                        </p:tgtEl>
                                        <p:attrNameLst>
                                          <p:attrName>ppt_w</p:attrName>
                                        </p:attrNameLst>
                                      </p:cBhvr>
                                      <p:tavLst>
                                        <p:tav tm="0" fmla="#ppt_w*sin(2.5*pi*$)">
                                          <p:val>
                                            <p:fltVal val="0"/>
                                          </p:val>
                                        </p:tav>
                                        <p:tav tm="100000">
                                          <p:val>
                                            <p:fltVal val="1"/>
                                          </p:val>
                                        </p:tav>
                                      </p:tavLst>
                                    </p:anim>
                                    <p:anim calcmode="lin" valueType="num">
                                      <p:cBhvr>
                                        <p:cTn id="9" dur="2000" fill="hold"/>
                                        <p:tgtEl>
                                          <p:spTgt spid="4"/>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1"/>
          <p:cNvSpPr/>
          <p:nvPr/>
        </p:nvSpPr>
        <p:spPr>
          <a:xfrm>
            <a:off x="304800" y="457200"/>
            <a:ext cx="7696200" cy="2159566"/>
          </a:xfrm>
          <a:prstGeom prst="rect">
            <a:avLst/>
          </a:prstGeom>
        </p:spPr>
        <p:txBody>
          <a:bodyPr wrap="square">
            <a:spAutoFit/>
          </a:bodyPr>
          <a:lstStyle/>
          <a:p>
            <a:pPr algn="justLow" rtl="1">
              <a:lnSpc>
                <a:spcPct val="150000"/>
              </a:lnSpc>
              <a:spcAft>
                <a:spcPts val="1000"/>
              </a:spcAft>
            </a:pPr>
            <a:r>
              <a:rPr lang="fa-IR" sz="2800" dirty="0" smtClean="0">
                <a:ea typeface="Calibri"/>
                <a:cs typeface="B Traffic" pitchFamily="2" charset="-78"/>
              </a:rPr>
              <a:t>اما </a:t>
            </a:r>
            <a:r>
              <a:rPr lang="fa-IR" sz="2800" dirty="0">
                <a:ea typeface="Calibri"/>
                <a:cs typeface="B Traffic" pitchFamily="2" charset="-78"/>
              </a:rPr>
              <a:t>وقتي كه با قلب روشن همراه </a:t>
            </a:r>
            <a:r>
              <a:rPr lang="fa-IR" sz="2800" dirty="0" smtClean="0">
                <a:ea typeface="Calibri"/>
                <a:cs typeface="B Traffic" pitchFamily="2" charset="-78"/>
              </a:rPr>
              <a:t>شود</a:t>
            </a:r>
            <a:r>
              <a:rPr lang="fa-IR" sz="2800" dirty="0">
                <a:ea typeface="Calibri"/>
                <a:cs typeface="B Traffic" pitchFamily="2" charset="-78"/>
              </a:rPr>
              <a:t>، انسان را به معرفتي خاموش ناشدني مي‌رساند چنانكه خداوند مي‌فرمايد</a:t>
            </a:r>
            <a:r>
              <a:rPr lang="fa-IR" sz="2800" dirty="0" smtClean="0">
                <a:ea typeface="Calibri"/>
                <a:cs typeface="B Traffic" pitchFamily="2" charset="-78"/>
              </a:rPr>
              <a:t>:</a:t>
            </a:r>
            <a:endParaRPr lang="en-US" sz="2800" dirty="0" smtClean="0">
              <a:ea typeface="Calibri"/>
              <a:cs typeface="B Traffic" pitchFamily="2" charset="-78"/>
            </a:endParaRPr>
          </a:p>
          <a:p>
            <a:pPr algn="justLow" rtl="1">
              <a:lnSpc>
                <a:spcPct val="150000"/>
              </a:lnSpc>
              <a:spcAft>
                <a:spcPts val="1000"/>
              </a:spcAft>
            </a:pPr>
            <a:r>
              <a:rPr lang="fa-IR" sz="2800" dirty="0" smtClean="0">
                <a:ea typeface="Calibri"/>
                <a:cs typeface="B Traffic" pitchFamily="2" charset="-78"/>
              </a:rPr>
              <a:t> </a:t>
            </a:r>
            <a:r>
              <a:rPr lang="fa-IR" sz="2800" dirty="0">
                <a:ea typeface="Calibri"/>
                <a:cs typeface="B Traffic" pitchFamily="2" charset="-78"/>
              </a:rPr>
              <a:t>«ان تتقوا الله يجعل لكم فرقانا». «واتقوا الله و يعلمكم الله». </a:t>
            </a:r>
            <a:endParaRPr lang="en-US" sz="2800" dirty="0">
              <a:ea typeface="Calibri"/>
              <a:cs typeface="B Traffic" pitchFamily="2" charset="-78"/>
            </a:endParaRPr>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2400" y="2819400"/>
            <a:ext cx="3071989" cy="3884339"/>
          </a:xfrm>
          <a:prstGeom prst="snip2DiagRect">
            <a:avLst/>
          </a:prstGeom>
          <a:solidFill>
            <a:srgbClr val="FFFFFF">
              <a:shade val="85000"/>
            </a:srgbClr>
          </a:solidFill>
          <a:ln w="12700" cap="sq">
            <a:solidFill>
              <a:srgbClr val="FFC000"/>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3897542410"/>
      </p:ext>
    </p:extLst>
  </p:cSld>
  <p:clrMapOvr>
    <a:masterClrMapping/>
  </p:clrMapOvr>
  <mc:AlternateContent xmlns:mc="http://schemas.openxmlformats.org/markup-compatibility/2006" xmlns:p14="http://schemas.microsoft.com/office/powerpoint/2010/main">
    <mc:Choice Requires="p14">
      <p:transition spd="slow" p14:dur="1500">
        <p14:window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1"/>
          <p:cNvSpPr/>
          <p:nvPr/>
        </p:nvSpPr>
        <p:spPr>
          <a:xfrm>
            <a:off x="3330777" y="2223304"/>
            <a:ext cx="5569169" cy="4098558"/>
          </a:xfrm>
          <a:prstGeom prst="rect">
            <a:avLst/>
          </a:prstGeom>
        </p:spPr>
        <p:txBody>
          <a:bodyPr wrap="square">
            <a:spAutoFit/>
          </a:bodyPr>
          <a:lstStyle/>
          <a:p>
            <a:pPr algn="just" rtl="1">
              <a:lnSpc>
                <a:spcPct val="150000"/>
              </a:lnSpc>
              <a:spcAft>
                <a:spcPts val="1000"/>
              </a:spcAft>
            </a:pPr>
            <a:r>
              <a:rPr lang="fa-IR" sz="2800" b="1" dirty="0" smtClean="0">
                <a:solidFill>
                  <a:srgbClr val="FF3300"/>
                </a:solidFill>
                <a:ea typeface="Calibri"/>
                <a:cs typeface="B Traffic" pitchFamily="2" charset="-78"/>
              </a:rPr>
              <a:t>       </a:t>
            </a:r>
            <a:r>
              <a:rPr lang="fa-IR" sz="2800" b="1" dirty="0" smtClean="0">
                <a:solidFill>
                  <a:srgbClr val="FF3300"/>
                </a:solidFill>
                <a:ea typeface="Calibri"/>
                <a:cs typeface="B Titr" pitchFamily="2" charset="-78"/>
              </a:rPr>
              <a:t>هـ</a:t>
            </a:r>
            <a:r>
              <a:rPr lang="fa-IR" sz="2800" b="1" dirty="0">
                <a:solidFill>
                  <a:srgbClr val="FF3300"/>
                </a:solidFill>
                <a:ea typeface="Calibri"/>
                <a:cs typeface="B Titr" pitchFamily="2" charset="-78"/>
              </a:rPr>
              <a:t>) امكان برقراري ارتباط عاشقانه با خدا</a:t>
            </a:r>
            <a:endParaRPr lang="en-US" sz="2800" b="1" dirty="0">
              <a:solidFill>
                <a:srgbClr val="FF3300"/>
              </a:solidFill>
              <a:ea typeface="Calibri"/>
              <a:cs typeface="B Titr" pitchFamily="2" charset="-78"/>
            </a:endParaRPr>
          </a:p>
          <a:p>
            <a:pPr algn="just" rtl="1">
              <a:lnSpc>
                <a:spcPct val="150000"/>
              </a:lnSpc>
              <a:spcAft>
                <a:spcPts val="1000"/>
              </a:spcAft>
            </a:pPr>
            <a:r>
              <a:rPr lang="fa-IR" sz="2800" dirty="0">
                <a:ea typeface="Calibri"/>
                <a:cs typeface="B Traffic" pitchFamily="2" charset="-78"/>
              </a:rPr>
              <a:t>وقتي خدا را در اندازه‌ي توان و تلاش خود </a:t>
            </a:r>
            <a:r>
              <a:rPr lang="fa-IR" sz="2800" dirty="0" smtClean="0">
                <a:ea typeface="Calibri"/>
                <a:cs typeface="B Traffic" pitchFamily="2" charset="-78"/>
              </a:rPr>
              <a:t>شناختيم، </a:t>
            </a:r>
            <a:r>
              <a:rPr lang="fa-IR" sz="2800" dirty="0">
                <a:ea typeface="Calibri"/>
                <a:cs typeface="B Traffic" pitchFamily="2" charset="-78"/>
              </a:rPr>
              <a:t>محبت خاصي براي ارتباط با او ايجاد مي‌شود و آنگاه از خود مي‌پرسيم: آيا امكان گفتگو با او وجود دارد</a:t>
            </a:r>
            <a:r>
              <a:rPr lang="fa-IR" sz="2800" dirty="0" smtClean="0">
                <a:ea typeface="Calibri"/>
                <a:cs typeface="B Traffic" pitchFamily="2" charset="-78"/>
              </a:rPr>
              <a:t>؟</a:t>
            </a:r>
            <a:endParaRPr lang="en-US" sz="2800" dirty="0">
              <a:ea typeface="Calibri"/>
              <a:cs typeface="B Traffic" pitchFamily="2" charset="-78"/>
            </a:endParaRPr>
          </a:p>
        </p:txBody>
      </p:sp>
      <p:pic>
        <p:nvPicPr>
          <p:cNvPr id="3" name="Picture 2"/>
          <p:cNvPicPr>
            <a:picLocks noChangeAspect="1"/>
          </p:cNvPicPr>
          <p:nvPr/>
        </p:nvPicPr>
        <p:blipFill>
          <a:blip r:embed="rId3" cstate="print">
            <a:duotone>
              <a:prstClr val="black"/>
              <a:schemeClr val="accent4">
                <a:tint val="45000"/>
                <a:satMod val="400000"/>
              </a:schemeClr>
            </a:duotone>
            <a:extLst>
              <a:ext uri="{28A0092B-C50C-407E-A947-70E740481C1C}">
                <a14:useLocalDpi xmlns:a14="http://schemas.microsoft.com/office/drawing/2010/main" val="0"/>
              </a:ext>
            </a:extLst>
          </a:blip>
          <a:stretch>
            <a:fillRect/>
          </a:stretch>
        </p:blipFill>
        <p:spPr>
          <a:xfrm>
            <a:off x="8305800" y="2209252"/>
            <a:ext cx="533400" cy="610148"/>
          </a:xfrm>
          <a:prstGeom prst="rect">
            <a:avLst/>
          </a:prstGeom>
        </p:spPr>
      </p:pic>
      <p:pic>
        <p:nvPicPr>
          <p:cNvPr id="4" name="Picture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52400" y="121811"/>
            <a:ext cx="3117631" cy="4373990"/>
          </a:xfrm>
          <a:prstGeom prst="roundRect">
            <a:avLst>
              <a:gd name="adj" fmla="val 12116"/>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Tree>
    <p:extLst>
      <p:ext uri="{BB962C8B-B14F-4D97-AF65-F5344CB8AC3E}">
        <p14:creationId xmlns:p14="http://schemas.microsoft.com/office/powerpoint/2010/main" val="2044708015"/>
      </p:ext>
    </p:extLst>
  </p:cSld>
  <p:clrMapOvr>
    <a:masterClrMapping/>
  </p:clrMapOvr>
  <p:transition spd="slow">
    <p:wheel spokes="1"/>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1"/>
          <p:cNvSpPr/>
          <p:nvPr/>
        </p:nvSpPr>
        <p:spPr>
          <a:xfrm>
            <a:off x="1371600" y="3733800"/>
            <a:ext cx="7514897" cy="2805896"/>
          </a:xfrm>
          <a:prstGeom prst="rect">
            <a:avLst/>
          </a:prstGeom>
        </p:spPr>
        <p:txBody>
          <a:bodyPr wrap="square">
            <a:spAutoFit/>
          </a:bodyPr>
          <a:lstStyle/>
          <a:p>
            <a:pPr algn="just" rtl="1">
              <a:lnSpc>
                <a:spcPct val="150000"/>
              </a:lnSpc>
              <a:spcAft>
                <a:spcPts val="1000"/>
              </a:spcAft>
            </a:pPr>
            <a:r>
              <a:rPr lang="fa-IR" sz="2800" dirty="0" smtClean="0">
                <a:ea typeface="Calibri"/>
                <a:cs typeface="B Traffic" pitchFamily="2" charset="-78"/>
              </a:rPr>
              <a:t>امام علي</a:t>
            </a:r>
            <a:r>
              <a:rPr lang="fa-IR" dirty="0" smtClean="0">
                <a:ea typeface="Calibri"/>
                <a:cs typeface="B Traffic" pitchFamily="2" charset="-78"/>
              </a:rPr>
              <a:t>(ع) </a:t>
            </a:r>
            <a:r>
              <a:rPr lang="fa-IR" sz="2800" dirty="0" smtClean="0">
                <a:ea typeface="Calibri"/>
                <a:cs typeface="B Traffic" pitchFamily="2" charset="-78"/>
              </a:rPr>
              <a:t>در </a:t>
            </a:r>
            <a:r>
              <a:rPr lang="fa-IR" sz="2800" dirty="0">
                <a:ea typeface="Calibri"/>
                <a:cs typeface="B Traffic" pitchFamily="2" charset="-78"/>
              </a:rPr>
              <a:t>اين باب فرموده است: </a:t>
            </a:r>
            <a:endParaRPr lang="en-US" sz="2800" dirty="0" smtClean="0">
              <a:ea typeface="Calibri"/>
              <a:cs typeface="B Traffic" pitchFamily="2" charset="-78"/>
            </a:endParaRPr>
          </a:p>
          <a:p>
            <a:pPr algn="just" rtl="1">
              <a:lnSpc>
                <a:spcPct val="150000"/>
              </a:lnSpc>
              <a:spcAft>
                <a:spcPts val="1000"/>
              </a:spcAft>
            </a:pPr>
            <a:r>
              <a:rPr lang="fa-IR" sz="2800" dirty="0" smtClean="0">
                <a:ea typeface="Calibri"/>
                <a:cs typeface="B Traffic" pitchFamily="2" charset="-78"/>
              </a:rPr>
              <a:t>« پسرم</a:t>
            </a:r>
            <a:r>
              <a:rPr lang="fa-IR" sz="2800" dirty="0">
                <a:ea typeface="Calibri"/>
                <a:cs typeface="B Traffic" pitchFamily="2" charset="-78"/>
              </a:rPr>
              <a:t>! بدان كسي كه گنجينه‌ي آسمان‌ها و زمين در دست اوست به تو اذن نيايش [دعا] داده و عهده‌دار شده است كه به تو پاسخ دهد</a:t>
            </a:r>
            <a:r>
              <a:rPr lang="fa-IR" sz="2800" dirty="0" smtClean="0">
                <a:ea typeface="Calibri"/>
                <a:cs typeface="B Traffic" pitchFamily="2" charset="-78"/>
              </a:rPr>
              <a:t>.»</a:t>
            </a:r>
            <a:endParaRPr lang="en-US" sz="2800" dirty="0" smtClean="0">
              <a:ea typeface="Calibri"/>
              <a:cs typeface="B Traffic" pitchFamily="2" charset="-78"/>
            </a:endParaRPr>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6871" y="0"/>
            <a:ext cx="4537529" cy="3777493"/>
          </a:xfrm>
          <a:prstGeom prst="ellipse">
            <a:avLst/>
          </a:prstGeom>
          <a:ln>
            <a:noFill/>
          </a:ln>
          <a:effectLst>
            <a:softEdge rad="112500"/>
          </a:effectLst>
        </p:spPr>
      </p:pic>
    </p:spTree>
    <p:extLst>
      <p:ext uri="{BB962C8B-B14F-4D97-AF65-F5344CB8AC3E}">
        <p14:creationId xmlns:p14="http://schemas.microsoft.com/office/powerpoint/2010/main" val="1998265586"/>
      </p:ext>
    </p:extLst>
  </p:cSld>
  <p:clrMapOvr>
    <a:masterClrMapping/>
  </p:clrMapOvr>
  <mc:AlternateContent xmlns:mc="http://schemas.openxmlformats.org/markup-compatibility/2006" xmlns:p14="http://schemas.microsoft.com/office/powerpoint/2010/main">
    <mc:Choice Requires="p14">
      <p:transition spd="slow" p14:dur="1600">
        <p14:prism isContent="1" isInverted="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1"/>
          <p:cNvSpPr/>
          <p:nvPr/>
        </p:nvSpPr>
        <p:spPr>
          <a:xfrm>
            <a:off x="228600" y="381000"/>
            <a:ext cx="6553200" cy="1977464"/>
          </a:xfrm>
          <a:prstGeom prst="rect">
            <a:avLst/>
          </a:prstGeom>
        </p:spPr>
        <p:txBody>
          <a:bodyPr wrap="square">
            <a:spAutoFit/>
          </a:bodyPr>
          <a:lstStyle/>
          <a:p>
            <a:pPr lvl="0" algn="just" rtl="1">
              <a:lnSpc>
                <a:spcPct val="150000"/>
              </a:lnSpc>
              <a:spcAft>
                <a:spcPts val="1000"/>
              </a:spcAft>
            </a:pPr>
            <a:r>
              <a:rPr lang="fa-IR" sz="2800" dirty="0">
                <a:ea typeface="Calibri"/>
                <a:cs typeface="B Traffic" pitchFamily="2" charset="-78"/>
              </a:rPr>
              <a:t>به تو فرمان داده است كه از او بخواهي تا تو را عطا كند و رحمتش را بطلبي تا رحمت خود را ارزاني‌ات كند. </a:t>
            </a:r>
            <a:endParaRPr lang="en-US" sz="2800" dirty="0">
              <a:ea typeface="Calibri"/>
              <a:cs typeface="B Traffic" pitchFamily="2" charset="-78"/>
            </a:endParaRPr>
          </a:p>
        </p:txBody>
      </p:sp>
      <p:sp>
        <p:nvSpPr>
          <p:cNvPr id="3" name="Rectangle 2"/>
          <p:cNvSpPr/>
          <p:nvPr/>
        </p:nvSpPr>
        <p:spPr>
          <a:xfrm>
            <a:off x="228600" y="2209800"/>
            <a:ext cx="8763000" cy="2031325"/>
          </a:xfrm>
          <a:prstGeom prst="rect">
            <a:avLst/>
          </a:prstGeom>
        </p:spPr>
        <p:txBody>
          <a:bodyPr wrap="square">
            <a:spAutoFit/>
          </a:bodyPr>
          <a:lstStyle/>
          <a:p>
            <a:pPr lvl="0" algn="just" rtl="1">
              <a:lnSpc>
                <a:spcPct val="150000"/>
              </a:lnSpc>
              <a:spcAft>
                <a:spcPts val="1000"/>
              </a:spcAft>
            </a:pPr>
            <a:r>
              <a:rPr lang="fa-IR" sz="2800" dirty="0" smtClean="0">
                <a:ea typeface="Calibri"/>
                <a:cs typeface="B Traffic" pitchFamily="2" charset="-78"/>
              </a:rPr>
              <a:t>ميان </a:t>
            </a:r>
            <a:r>
              <a:rPr lang="fa-IR" sz="2800" dirty="0">
                <a:ea typeface="Calibri"/>
                <a:cs typeface="B Traffic" pitchFamily="2" charset="-78"/>
              </a:rPr>
              <a:t>تو خويش، حاجب و درباني ننهاده و تو را مجبور نساخته كه به «واسطه</a:t>
            </a:r>
            <a:r>
              <a:rPr lang="fa-IR" sz="2800" dirty="0" smtClean="0">
                <a:ea typeface="Calibri"/>
                <a:cs typeface="B Traffic" pitchFamily="2" charset="-78"/>
              </a:rPr>
              <a:t>» </a:t>
            </a:r>
            <a:r>
              <a:rPr lang="fa-IR" sz="2800" dirty="0">
                <a:ea typeface="Calibri"/>
                <a:cs typeface="B Traffic" pitchFamily="2" charset="-78"/>
              </a:rPr>
              <a:t>پناه ببري.» ايشان در ادامه‌ي همين نامه‌ي 31 درباره‌ي رابطه‌ي عبد و معبود و ظرايف و نكات آن به فرزند خود اشاراتي دارد. </a:t>
            </a:r>
            <a:endParaRPr lang="en-US" sz="2800" dirty="0">
              <a:ea typeface="Calibri"/>
              <a:cs typeface="B Traffic" pitchFamily="2" charset="-78"/>
            </a:endParaRPr>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371850" y="4343400"/>
            <a:ext cx="2476500" cy="2304521"/>
          </a:xfrm>
          <a:prstGeom prst="rect">
            <a:avLst/>
          </a:prstGeom>
          <a:solidFill>
            <a:srgbClr val="FFFFFF">
              <a:shade val="85000"/>
            </a:srgbClr>
          </a:solidFill>
          <a:ln w="127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spTree>
    <p:extLst>
      <p:ext uri="{BB962C8B-B14F-4D97-AF65-F5344CB8AC3E}">
        <p14:creationId xmlns:p14="http://schemas.microsoft.com/office/powerpoint/2010/main" val="1273969369"/>
      </p:ext>
    </p:extLst>
  </p:cSld>
  <p:clrMapOvr>
    <a:masterClrMapping/>
  </p:clrMapOvr>
  <mc:AlternateContent xmlns:mc="http://schemas.openxmlformats.org/markup-compatibility/2006" xmlns:p14="http://schemas.microsoft.com/office/powerpoint/2010/main">
    <mc:Choice Requires="p14">
      <p:transition spd="slow" p14:dur="1500">
        <p14:window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1"/>
          <p:cNvSpPr/>
          <p:nvPr/>
        </p:nvSpPr>
        <p:spPr>
          <a:xfrm>
            <a:off x="228600" y="381000"/>
            <a:ext cx="6553200" cy="2031325"/>
          </a:xfrm>
          <a:prstGeom prst="rect">
            <a:avLst/>
          </a:prstGeom>
        </p:spPr>
        <p:txBody>
          <a:bodyPr wrap="square">
            <a:spAutoFit/>
          </a:bodyPr>
          <a:lstStyle/>
          <a:p>
            <a:pPr lvl="0" algn="justLow" rtl="1">
              <a:lnSpc>
                <a:spcPct val="150000"/>
              </a:lnSpc>
              <a:spcAft>
                <a:spcPts val="1000"/>
              </a:spcAft>
            </a:pPr>
            <a:r>
              <a:rPr lang="fa-IR" sz="2800" dirty="0" smtClean="0">
                <a:ea typeface="Calibri"/>
                <a:cs typeface="B Traffic" pitchFamily="2" charset="-78"/>
              </a:rPr>
              <a:t>اين </a:t>
            </a:r>
            <a:r>
              <a:rPr lang="fa-IR" sz="2800" dirty="0">
                <a:ea typeface="Calibri"/>
                <a:cs typeface="B Traffic" pitchFamily="2" charset="-78"/>
              </a:rPr>
              <a:t>فرمايشات حضرت، استناد قرآني دارد. آنجا كه خداوند مي‌فرمايد: «و خدايتان فرمود: بخوانيد مرا تا اجابت كنم شما </a:t>
            </a:r>
            <a:r>
              <a:rPr lang="fa-IR" sz="2800" dirty="0" smtClean="0">
                <a:ea typeface="Calibri"/>
                <a:cs typeface="B Traffic" pitchFamily="2" charset="-78"/>
              </a:rPr>
              <a:t>را</a:t>
            </a:r>
            <a:r>
              <a:rPr lang="fa-IR" sz="2800" dirty="0">
                <a:ea typeface="Calibri"/>
                <a:cs typeface="B Traffic" pitchFamily="2" charset="-78"/>
              </a:rPr>
              <a:t>»</a:t>
            </a:r>
            <a:endParaRPr lang="fa-IR" sz="2800" dirty="0" smtClean="0">
              <a:ea typeface="Calibri"/>
              <a:cs typeface="B Traffic" pitchFamily="2" charset="-78"/>
            </a:endParaRPr>
          </a:p>
        </p:txBody>
      </p:sp>
      <p:sp>
        <p:nvSpPr>
          <p:cNvPr id="3" name="Rectangle 2"/>
          <p:cNvSpPr/>
          <p:nvPr/>
        </p:nvSpPr>
        <p:spPr>
          <a:xfrm>
            <a:off x="228600" y="2286000"/>
            <a:ext cx="8839200" cy="1384995"/>
          </a:xfrm>
          <a:prstGeom prst="rect">
            <a:avLst/>
          </a:prstGeom>
        </p:spPr>
        <p:txBody>
          <a:bodyPr wrap="square">
            <a:spAutoFit/>
          </a:bodyPr>
          <a:lstStyle/>
          <a:p>
            <a:pPr lvl="0" algn="just" rtl="1">
              <a:lnSpc>
                <a:spcPct val="150000"/>
              </a:lnSpc>
              <a:spcAft>
                <a:spcPts val="1000"/>
              </a:spcAft>
            </a:pPr>
            <a:r>
              <a:rPr lang="fa-IR" sz="2800" dirty="0" smtClean="0">
                <a:ea typeface="Calibri"/>
                <a:cs typeface="B Traffic" pitchFamily="2" charset="-78"/>
              </a:rPr>
              <a:t>همانا </a:t>
            </a:r>
            <a:r>
              <a:rPr lang="fa-IR" sz="2800" dirty="0">
                <a:ea typeface="Calibri"/>
                <a:cs typeface="B Traffic" pitchFamily="2" charset="-78"/>
              </a:rPr>
              <a:t>كسانيكه از [اين] عبادت من سرپيچي كنند [و كبر ورزند و دعا نكنند] بزودي، سرافكنده وارد دوزخ مي‌شوند.» (سوره غافر، آيه 60)</a:t>
            </a:r>
            <a:endParaRPr lang="en-US" sz="2800" dirty="0">
              <a:ea typeface="Calibri"/>
              <a:cs typeface="B Traffic" pitchFamily="2" charset="-78"/>
            </a:endParaRPr>
          </a:p>
        </p:txBody>
      </p:sp>
      <p:pic>
        <p:nvPicPr>
          <p:cNvPr id="5" name="Picture 4"/>
          <p:cNvPicPr>
            <a:picLocks noChangeAspect="1"/>
          </p:cNvPicPr>
          <p:nvPr/>
        </p:nvPicPr>
        <p:blipFill rotWithShape="1">
          <a:blip r:embed="rId3">
            <a:extLst>
              <a:ext uri="{28A0092B-C50C-407E-A947-70E740481C1C}">
                <a14:useLocalDpi xmlns:a14="http://schemas.microsoft.com/office/drawing/2010/main" val="0"/>
              </a:ext>
            </a:extLst>
          </a:blip>
          <a:srcRect l="5931" t="30524" r="6500"/>
          <a:stretch/>
        </p:blipFill>
        <p:spPr>
          <a:xfrm>
            <a:off x="2423948" y="3810000"/>
            <a:ext cx="4448504" cy="3008805"/>
          </a:xfrm>
          <a:prstGeom prst="rect">
            <a:avLst/>
          </a:prstGeom>
          <a:ln>
            <a:noFill/>
          </a:ln>
          <a:effectLst>
            <a:softEdge rad="112500"/>
          </a:effectLst>
        </p:spPr>
      </p:pic>
    </p:spTree>
    <p:extLst>
      <p:ext uri="{BB962C8B-B14F-4D97-AF65-F5344CB8AC3E}">
        <p14:creationId xmlns:p14="http://schemas.microsoft.com/office/powerpoint/2010/main" val="1102770054"/>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heel(1)">
                                      <p:cBhvr>
                                        <p:cTn id="7"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1"/>
          <p:cNvSpPr/>
          <p:nvPr/>
        </p:nvSpPr>
        <p:spPr>
          <a:xfrm>
            <a:off x="304800" y="1845042"/>
            <a:ext cx="8534400" cy="4098558"/>
          </a:xfrm>
          <a:prstGeom prst="rect">
            <a:avLst/>
          </a:prstGeom>
        </p:spPr>
        <p:txBody>
          <a:bodyPr wrap="square">
            <a:spAutoFit/>
          </a:bodyPr>
          <a:lstStyle/>
          <a:p>
            <a:pPr algn="just" rtl="1">
              <a:lnSpc>
                <a:spcPct val="150000"/>
              </a:lnSpc>
              <a:spcAft>
                <a:spcPts val="1000"/>
              </a:spcAft>
            </a:pPr>
            <a:r>
              <a:rPr lang="fa-IR" sz="2800" b="1" dirty="0" smtClean="0">
                <a:solidFill>
                  <a:srgbClr val="FF3300"/>
                </a:solidFill>
                <a:ea typeface="Calibri"/>
                <a:cs typeface="B Traffic" pitchFamily="2" charset="-78"/>
              </a:rPr>
              <a:t>     </a:t>
            </a:r>
            <a:r>
              <a:rPr lang="fa-IR" sz="2800" b="1" dirty="0" smtClean="0">
                <a:solidFill>
                  <a:srgbClr val="FF3300"/>
                </a:solidFill>
                <a:ea typeface="Calibri"/>
                <a:cs typeface="B Titr" pitchFamily="2" charset="-78"/>
              </a:rPr>
              <a:t>و</a:t>
            </a:r>
            <a:r>
              <a:rPr lang="fa-IR" sz="2800" b="1" dirty="0">
                <a:solidFill>
                  <a:srgbClr val="FF3300"/>
                </a:solidFill>
                <a:ea typeface="Calibri"/>
                <a:cs typeface="B Titr" pitchFamily="2" charset="-78"/>
              </a:rPr>
              <a:t>) معرفي بخش‌هايي از نشانه‌هاي بزرگ خداوند</a:t>
            </a:r>
            <a:endParaRPr lang="en-US" sz="2800" b="1" dirty="0">
              <a:solidFill>
                <a:srgbClr val="FF3300"/>
              </a:solidFill>
              <a:ea typeface="Calibri"/>
              <a:cs typeface="B Titr" pitchFamily="2" charset="-78"/>
            </a:endParaRPr>
          </a:p>
          <a:p>
            <a:pPr algn="just" rtl="1">
              <a:lnSpc>
                <a:spcPct val="150000"/>
              </a:lnSpc>
              <a:spcAft>
                <a:spcPts val="1000"/>
              </a:spcAft>
            </a:pPr>
            <a:r>
              <a:rPr lang="fa-IR" sz="2800" dirty="0">
                <a:ea typeface="Calibri"/>
                <a:cs typeface="B Traffic" pitchFamily="2" charset="-78"/>
              </a:rPr>
              <a:t>خداوند در سوره‌ي </a:t>
            </a:r>
            <a:r>
              <a:rPr lang="fa-IR" sz="2800" dirty="0" smtClean="0">
                <a:ea typeface="Calibri"/>
                <a:cs typeface="B Traffic" pitchFamily="2" charset="-78"/>
              </a:rPr>
              <a:t>غاشيه</a:t>
            </a:r>
            <a:r>
              <a:rPr lang="fa-IR" sz="2800" dirty="0">
                <a:ea typeface="Calibri"/>
                <a:cs typeface="B Traffic" pitchFamily="2" charset="-78"/>
              </a:rPr>
              <a:t>، هنگامي كه مي‌خواهد آيات و نشانه‌ها و مخلوقات خود را برشمارد، شتر را در كنار آسمان (با آن </a:t>
            </a:r>
            <a:r>
              <a:rPr lang="fa-IR" sz="2800" dirty="0" smtClean="0">
                <a:ea typeface="Calibri"/>
                <a:cs typeface="B Traffic" pitchFamily="2" charset="-78"/>
              </a:rPr>
              <a:t>عظمت) </a:t>
            </a:r>
            <a:r>
              <a:rPr lang="fa-IR" sz="2800" dirty="0">
                <a:ea typeface="Calibri"/>
                <a:cs typeface="B Traffic" pitchFamily="2" charset="-78"/>
              </a:rPr>
              <a:t>و كوه‌ها و زمين قرار مي‌دهد و مقصود از اين چينش اين است كه آيات خداوند همه بزرگ‌اند و خداوند آيت </a:t>
            </a:r>
            <a:r>
              <a:rPr lang="fa-IR" sz="2800" dirty="0" smtClean="0">
                <a:ea typeface="Calibri"/>
                <a:cs typeface="B Traffic" pitchFamily="2" charset="-78"/>
              </a:rPr>
              <a:t>نازل </a:t>
            </a:r>
            <a:r>
              <a:rPr lang="fa-IR" sz="2800" dirty="0">
                <a:ea typeface="Calibri"/>
                <a:cs typeface="B Traffic" pitchFamily="2" charset="-78"/>
              </a:rPr>
              <a:t>و كوچك ندارد و به هر كدام كه بنگري، خالقي توانا در پس خلقت اوست</a:t>
            </a:r>
            <a:r>
              <a:rPr lang="fa-IR" sz="2800" dirty="0" smtClean="0">
                <a:ea typeface="Calibri"/>
                <a:cs typeface="B Traffic" pitchFamily="2" charset="-78"/>
              </a:rPr>
              <a:t>.</a:t>
            </a:r>
            <a:endParaRPr lang="en-US" sz="2800" dirty="0">
              <a:ea typeface="Calibri"/>
              <a:cs typeface="B Traffic" pitchFamily="2" charset="-78"/>
            </a:endParaRPr>
          </a:p>
        </p:txBody>
      </p:sp>
      <p:pic>
        <p:nvPicPr>
          <p:cNvPr id="3" name="Picture 2"/>
          <p:cNvPicPr>
            <a:picLocks noChangeAspect="1"/>
          </p:cNvPicPr>
          <p:nvPr/>
        </p:nvPicPr>
        <p:blipFill>
          <a:blip r:embed="rId3" cstate="print">
            <a:duotone>
              <a:prstClr val="black"/>
              <a:schemeClr val="accent4">
                <a:tint val="45000"/>
                <a:satMod val="400000"/>
              </a:schemeClr>
            </a:duotone>
            <a:extLst>
              <a:ext uri="{28A0092B-C50C-407E-A947-70E740481C1C}">
                <a14:useLocalDpi xmlns:a14="http://schemas.microsoft.com/office/drawing/2010/main" val="0"/>
              </a:ext>
            </a:extLst>
          </a:blip>
          <a:stretch>
            <a:fillRect/>
          </a:stretch>
        </p:blipFill>
        <p:spPr>
          <a:xfrm>
            <a:off x="8382000" y="1768842"/>
            <a:ext cx="533400" cy="610148"/>
          </a:xfrm>
          <a:prstGeom prst="rect">
            <a:avLst/>
          </a:prstGeom>
        </p:spPr>
      </p:pic>
    </p:spTree>
    <p:extLst>
      <p:ext uri="{BB962C8B-B14F-4D97-AF65-F5344CB8AC3E}">
        <p14:creationId xmlns:p14="http://schemas.microsoft.com/office/powerpoint/2010/main" val="2313603783"/>
      </p:ext>
    </p:extLst>
  </p:cSld>
  <p:clrMapOvr>
    <a:masterClrMapping/>
  </p:clrMapOvr>
  <p:transition spd="slow">
    <p:randomBar dir="vert"/>
  </p:transition>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1"/>
          <p:cNvSpPr/>
          <p:nvPr/>
        </p:nvSpPr>
        <p:spPr>
          <a:xfrm>
            <a:off x="152400" y="2735282"/>
            <a:ext cx="8839200" cy="3970318"/>
          </a:xfrm>
          <a:prstGeom prst="rect">
            <a:avLst/>
          </a:prstGeom>
        </p:spPr>
        <p:txBody>
          <a:bodyPr wrap="square">
            <a:spAutoFit/>
          </a:bodyPr>
          <a:lstStyle/>
          <a:p>
            <a:pPr lvl="0" algn="just" rtl="1">
              <a:lnSpc>
                <a:spcPct val="150000"/>
              </a:lnSpc>
              <a:spcAft>
                <a:spcPts val="1000"/>
              </a:spcAft>
            </a:pPr>
            <a:r>
              <a:rPr lang="fa-IR" sz="2800" dirty="0">
                <a:ea typeface="Calibri"/>
                <a:cs typeface="B Traffic" pitchFamily="2" charset="-78"/>
              </a:rPr>
              <a:t>اميرالمومنين </a:t>
            </a:r>
            <a:r>
              <a:rPr lang="fa-IR" sz="2800" dirty="0" smtClean="0">
                <a:ea typeface="Calibri"/>
                <a:cs typeface="B Traffic" pitchFamily="2" charset="-78"/>
              </a:rPr>
              <a:t>علي</a:t>
            </a:r>
            <a:r>
              <a:rPr lang="fa-IR" sz="2000" dirty="0" smtClean="0">
                <a:ea typeface="Calibri"/>
                <a:cs typeface="B Traffic" pitchFamily="2" charset="-78"/>
              </a:rPr>
              <a:t>(ع) </a:t>
            </a:r>
            <a:r>
              <a:rPr lang="fa-IR" sz="2800" dirty="0" smtClean="0">
                <a:ea typeface="Calibri"/>
                <a:cs typeface="B Traffic" pitchFamily="2" charset="-78"/>
              </a:rPr>
              <a:t>در </a:t>
            </a:r>
            <a:r>
              <a:rPr lang="fa-IR" sz="2800" dirty="0">
                <a:ea typeface="Calibri"/>
                <a:cs typeface="B Traffic" pitchFamily="2" charset="-78"/>
              </a:rPr>
              <a:t>خطبه‌ي 91 نهج‌البلاغه به </a:t>
            </a:r>
            <a:r>
              <a:rPr lang="fa-IR" sz="2800" dirty="0" smtClean="0">
                <a:ea typeface="Calibri"/>
                <a:cs typeface="B Traffic" pitchFamily="2" charset="-78"/>
              </a:rPr>
              <a:t>توصيف </a:t>
            </a:r>
            <a:r>
              <a:rPr lang="fa-IR" sz="2800" dirty="0">
                <a:ea typeface="Calibri"/>
                <a:cs typeface="B Traffic" pitchFamily="2" charset="-78"/>
              </a:rPr>
              <a:t>چگونگي شكل‌گيري آسمان‌ها، زمين، خورشيد، ماه و ستارگان و </a:t>
            </a:r>
            <a:r>
              <a:rPr lang="fa-IR" sz="2800" dirty="0" smtClean="0">
                <a:ea typeface="Calibri"/>
                <a:cs typeface="B Traffic" pitchFamily="2" charset="-78"/>
              </a:rPr>
              <a:t>... </a:t>
            </a:r>
            <a:r>
              <a:rPr lang="fa-IR" sz="2800" dirty="0">
                <a:ea typeface="Calibri"/>
                <a:cs typeface="B Traffic" pitchFamily="2" charset="-78"/>
              </a:rPr>
              <a:t>و فلسفه‌ي وجود آن‌ها مي‌پردازد. گفتتني است ايشان در خطبه‌هاي 1 و 90 نيز درباره‌ي آسمان‌ها و زمين، به تفصيل سخن رانده است. ايشان در اين سخنان هماره آياتي از قرآن را در ميان سخنان خود براي مستند بودن آورده‌اند.</a:t>
            </a:r>
            <a:endParaRPr lang="en-US" sz="2800" dirty="0">
              <a:ea typeface="Calibri"/>
              <a:cs typeface="B Traffic" pitchFamily="2" charset="-78"/>
            </a:endParaRPr>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098800" y="533400"/>
            <a:ext cx="2946400" cy="2209800"/>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Tree>
    <p:extLst>
      <p:ext uri="{BB962C8B-B14F-4D97-AF65-F5344CB8AC3E}">
        <p14:creationId xmlns:p14="http://schemas.microsoft.com/office/powerpoint/2010/main" val="2425882267"/>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heel(1)">
                                      <p:cBhvr>
                                        <p:cTn id="7" dur="2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923784522"/>
      </p:ext>
    </p:extLst>
  </p:cSld>
  <p:clrMapOvr>
    <a:masterClrMapping/>
  </p:clrMapOvr>
  <p:transition spd="slow">
    <p:push dir="u"/>
  </p:transition>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1"/>
          <p:cNvSpPr/>
          <p:nvPr/>
        </p:nvSpPr>
        <p:spPr>
          <a:xfrm>
            <a:off x="304800" y="228600"/>
            <a:ext cx="7772400" cy="4616648"/>
          </a:xfrm>
          <a:prstGeom prst="rect">
            <a:avLst/>
          </a:prstGeom>
        </p:spPr>
        <p:txBody>
          <a:bodyPr wrap="square">
            <a:spAutoFit/>
          </a:bodyPr>
          <a:lstStyle/>
          <a:p>
            <a:pPr algn="just" rtl="1">
              <a:lnSpc>
                <a:spcPct val="150000"/>
              </a:lnSpc>
            </a:pPr>
            <a:r>
              <a:rPr lang="fa-IR" sz="2800" b="1" dirty="0" smtClean="0">
                <a:solidFill>
                  <a:srgbClr val="FF0000"/>
                </a:solidFill>
                <a:ea typeface="Calibri"/>
                <a:cs typeface="B Traffic" pitchFamily="2" charset="-78"/>
              </a:rPr>
              <a:t>      </a:t>
            </a:r>
            <a:r>
              <a:rPr lang="fa-IR" sz="2800" b="1" dirty="0" smtClean="0">
                <a:solidFill>
                  <a:srgbClr val="FF0000"/>
                </a:solidFill>
                <a:ea typeface="Calibri"/>
                <a:cs typeface="B Titr" pitchFamily="2" charset="-78"/>
              </a:rPr>
              <a:t>الف</a:t>
            </a:r>
            <a:r>
              <a:rPr lang="fa-IR" sz="2800" b="1" dirty="0">
                <a:solidFill>
                  <a:srgbClr val="FF0000"/>
                </a:solidFill>
                <a:ea typeface="Calibri"/>
                <a:cs typeface="B Titr" pitchFamily="2" charset="-78"/>
              </a:rPr>
              <a:t>) فلسفه‌ي بعثت پيامبران</a:t>
            </a:r>
            <a:endParaRPr lang="en-US" sz="2800" b="1" dirty="0">
              <a:solidFill>
                <a:srgbClr val="FF0000"/>
              </a:solidFill>
              <a:ea typeface="Calibri"/>
              <a:cs typeface="B Titr" pitchFamily="2" charset="-78"/>
            </a:endParaRPr>
          </a:p>
          <a:p>
            <a:pPr algn="just" rtl="1">
              <a:lnSpc>
                <a:spcPct val="150000"/>
              </a:lnSpc>
            </a:pPr>
            <a:r>
              <a:rPr lang="fa-IR" sz="2800" dirty="0">
                <a:ea typeface="Calibri"/>
                <a:cs typeface="B Traffic" pitchFamily="2" charset="-78"/>
              </a:rPr>
              <a:t>نگاه امام </a:t>
            </a:r>
            <a:r>
              <a:rPr lang="fa-IR" sz="2800" dirty="0" smtClean="0">
                <a:ea typeface="Calibri"/>
                <a:cs typeface="B Traffic" pitchFamily="2" charset="-78"/>
              </a:rPr>
              <a:t>علي</a:t>
            </a:r>
            <a:r>
              <a:rPr lang="fa-IR" dirty="0" smtClean="0">
                <a:ea typeface="Calibri"/>
                <a:cs typeface="B Traffic" pitchFamily="2" charset="-78"/>
              </a:rPr>
              <a:t>(ع) </a:t>
            </a:r>
            <a:r>
              <a:rPr lang="fa-IR" sz="2800" dirty="0" smtClean="0">
                <a:ea typeface="Calibri"/>
                <a:cs typeface="B Traffic" pitchFamily="2" charset="-78"/>
              </a:rPr>
              <a:t>به </a:t>
            </a:r>
            <a:r>
              <a:rPr lang="fa-IR" sz="2800" dirty="0">
                <a:ea typeface="Calibri"/>
                <a:cs typeface="B Traffic" pitchFamily="2" charset="-78"/>
              </a:rPr>
              <a:t>رسالت پيامبران و ويژگي‌هاي آن‌ها [مانند ديگر سخنان ايشان] برخاسته از متن زلال و عميق وحي و برآمده از مكتب </a:t>
            </a:r>
            <a:r>
              <a:rPr lang="fa-IR" sz="2800" dirty="0" smtClean="0">
                <a:ea typeface="Calibri"/>
                <a:cs typeface="B Traffic" pitchFamily="2" charset="-78"/>
              </a:rPr>
              <a:t>محمدي</a:t>
            </a:r>
            <a:r>
              <a:rPr lang="fa-IR" dirty="0" smtClean="0">
                <a:ea typeface="Calibri"/>
                <a:cs typeface="B Traffic" pitchFamily="2" charset="-78"/>
              </a:rPr>
              <a:t>(ص</a:t>
            </a:r>
            <a:r>
              <a:rPr lang="fa-IR" dirty="0">
                <a:ea typeface="Calibri"/>
                <a:cs typeface="B Traffic" pitchFamily="2" charset="-78"/>
              </a:rPr>
              <a:t>) </a:t>
            </a:r>
            <a:r>
              <a:rPr lang="fa-IR" sz="2800" dirty="0">
                <a:ea typeface="Calibri"/>
                <a:cs typeface="B Traffic" pitchFamily="2" charset="-78"/>
              </a:rPr>
              <a:t>است. خطبه‌ي نخست نهج‌البلاغه، يكي از بهترين گفتارهاي ايشان </a:t>
            </a:r>
            <a:r>
              <a:rPr lang="fa-IR" sz="2800" dirty="0" smtClean="0">
                <a:ea typeface="Calibri"/>
                <a:cs typeface="B Traffic" pitchFamily="2" charset="-78"/>
              </a:rPr>
              <a:t>دراين‌باره </a:t>
            </a:r>
            <a:r>
              <a:rPr lang="fa-IR" sz="2800" dirty="0">
                <a:ea typeface="Calibri"/>
                <a:cs typeface="B Traffic" pitchFamily="2" charset="-78"/>
              </a:rPr>
              <a:t>است كه به ويژگي‌هاي پيامبران بزرگ الهي و بالاخص ختم رسولان حضرت </a:t>
            </a:r>
            <a:r>
              <a:rPr lang="fa-IR" sz="2800" dirty="0" smtClean="0">
                <a:ea typeface="Calibri"/>
                <a:cs typeface="B Traffic" pitchFamily="2" charset="-78"/>
              </a:rPr>
              <a:t>محمد</a:t>
            </a:r>
            <a:r>
              <a:rPr lang="fa-IR" dirty="0" smtClean="0">
                <a:ea typeface="Calibri"/>
                <a:cs typeface="B Traffic" pitchFamily="2" charset="-78"/>
              </a:rPr>
              <a:t>(ص</a:t>
            </a:r>
            <a:r>
              <a:rPr lang="fa-IR" dirty="0">
                <a:ea typeface="Calibri"/>
                <a:cs typeface="B Traffic" pitchFamily="2" charset="-78"/>
              </a:rPr>
              <a:t>) </a:t>
            </a:r>
            <a:r>
              <a:rPr lang="fa-IR" sz="2800" dirty="0">
                <a:ea typeface="Calibri"/>
                <a:cs typeface="B Traffic" pitchFamily="2" charset="-78"/>
              </a:rPr>
              <a:t>اشاره نموده است</a:t>
            </a:r>
            <a:r>
              <a:rPr lang="fa-IR" sz="2800" dirty="0" smtClean="0">
                <a:ea typeface="Calibri"/>
                <a:cs typeface="B Traffic" pitchFamily="2" charset="-78"/>
              </a:rPr>
              <a:t>.</a:t>
            </a:r>
            <a:endParaRPr lang="en-US" sz="2800" dirty="0">
              <a:ea typeface="Calibri"/>
              <a:cs typeface="B Traffic" pitchFamily="2" charset="-78"/>
            </a:endParaRPr>
          </a:p>
        </p:txBody>
      </p:sp>
      <p:sp>
        <p:nvSpPr>
          <p:cNvPr id="3" name="Rectangle 2"/>
          <p:cNvSpPr/>
          <p:nvPr/>
        </p:nvSpPr>
        <p:spPr>
          <a:xfrm>
            <a:off x="7620000" y="381000"/>
            <a:ext cx="381000" cy="381000"/>
          </a:xfrm>
          <a:prstGeom prst="rect">
            <a:avLst/>
          </a:prstGeom>
          <a:solidFill>
            <a:schemeClr val="accent3">
              <a:lumMod val="60000"/>
              <a:lumOff val="40000"/>
            </a:schemeClr>
          </a:solidFill>
          <a:ln>
            <a:noFill/>
          </a:ln>
          <a:scene3d>
            <a:camera prst="orthographicFront"/>
            <a:lightRig rig="threePt" dir="t"/>
          </a:scene3d>
          <a:sp3d>
            <a:bevelT w="114300" prst="hardEdg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708275" y="4724400"/>
            <a:ext cx="2965450" cy="1978654"/>
          </a:xfrm>
          <a:prstGeom prst="rect">
            <a:avLst/>
          </a:prstGeom>
          <a:ln>
            <a:noFill/>
          </a:ln>
          <a:effectLst>
            <a:softEdge rad="112500"/>
          </a:effectLst>
        </p:spPr>
      </p:pic>
    </p:spTree>
    <p:extLst>
      <p:ext uri="{BB962C8B-B14F-4D97-AF65-F5344CB8AC3E}">
        <p14:creationId xmlns:p14="http://schemas.microsoft.com/office/powerpoint/2010/main" val="4115942408"/>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5" presetClass="entr" presetSubtype="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2000"/>
                                        <p:tgtEl>
                                          <p:spTgt spid="4"/>
                                        </p:tgtEl>
                                      </p:cBhvr>
                                    </p:animEffect>
                                    <p:anim calcmode="lin" valueType="num">
                                      <p:cBhvr>
                                        <p:cTn id="8" dur="2000" fill="hold"/>
                                        <p:tgtEl>
                                          <p:spTgt spid="4"/>
                                        </p:tgtEl>
                                        <p:attrNameLst>
                                          <p:attrName>ppt_w</p:attrName>
                                        </p:attrNameLst>
                                      </p:cBhvr>
                                      <p:tavLst>
                                        <p:tav tm="0" fmla="#ppt_w*sin(2.5*pi*$)">
                                          <p:val>
                                            <p:fltVal val="0"/>
                                          </p:val>
                                        </p:tav>
                                        <p:tav tm="100000">
                                          <p:val>
                                            <p:fltVal val="1"/>
                                          </p:val>
                                        </p:tav>
                                      </p:tavLst>
                                    </p:anim>
                                    <p:anim calcmode="lin" valueType="num">
                                      <p:cBhvr>
                                        <p:cTn id="9" dur="2000" fill="hold"/>
                                        <p:tgtEl>
                                          <p:spTgt spid="4"/>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1"/>
          <p:cNvSpPr/>
          <p:nvPr/>
        </p:nvSpPr>
        <p:spPr>
          <a:xfrm>
            <a:off x="304800" y="2887682"/>
            <a:ext cx="7772400" cy="3270126"/>
          </a:xfrm>
          <a:prstGeom prst="rect">
            <a:avLst/>
          </a:prstGeom>
        </p:spPr>
        <p:txBody>
          <a:bodyPr wrap="square">
            <a:spAutoFit/>
          </a:bodyPr>
          <a:lstStyle/>
          <a:p>
            <a:pPr lvl="0" algn="justLow" rtl="1">
              <a:lnSpc>
                <a:spcPct val="150000"/>
              </a:lnSpc>
              <a:spcAft>
                <a:spcPts val="1000"/>
              </a:spcAft>
            </a:pPr>
            <a:r>
              <a:rPr lang="fa-IR" sz="2800" dirty="0">
                <a:ea typeface="Calibri"/>
                <a:cs typeface="B Traffic" pitchFamily="2" charset="-78"/>
              </a:rPr>
              <a:t>قسمتي از اين خطبه‌ي </a:t>
            </a:r>
            <a:r>
              <a:rPr lang="fa-IR" sz="2800" dirty="0" smtClean="0">
                <a:ea typeface="Calibri"/>
                <a:cs typeface="B Traffic" pitchFamily="2" charset="-78"/>
              </a:rPr>
              <a:t>امام</a:t>
            </a:r>
            <a:r>
              <a:rPr lang="fa-IR" dirty="0" smtClean="0">
                <a:ea typeface="Calibri"/>
                <a:cs typeface="B Traffic" pitchFamily="2" charset="-78"/>
              </a:rPr>
              <a:t>(ع) </a:t>
            </a:r>
            <a:r>
              <a:rPr lang="fa-IR" sz="2800" dirty="0" smtClean="0">
                <a:ea typeface="Calibri"/>
                <a:cs typeface="B Traffic" pitchFamily="2" charset="-78"/>
              </a:rPr>
              <a:t>دربردارنده‌ي </a:t>
            </a:r>
            <a:r>
              <a:rPr lang="fa-IR" sz="2800" dirty="0">
                <a:ea typeface="Calibri"/>
                <a:cs typeface="B Traffic" pitchFamily="2" charset="-78"/>
              </a:rPr>
              <a:t>هفت محور فلسفه رسالت انبياء است: «احياي پيمان فطري»، «يادآوري نعمت‌ها»، «كامل كردن حجت»، «برانگيختن گنجينه‌ي عقل»، «نشان دادن آيه‌هاي الهي»، «ايجاد حيات دوم» و «معرفي اجل‌هاي نابودكننده، رنج‌هاي </a:t>
            </a:r>
            <a:r>
              <a:rPr lang="fa-IR" sz="2800" dirty="0" smtClean="0">
                <a:ea typeface="Calibri"/>
                <a:cs typeface="B Traffic" pitchFamily="2" charset="-78"/>
              </a:rPr>
              <a:t>پيركننده </a:t>
            </a:r>
            <a:r>
              <a:rPr lang="fa-IR" sz="2800" dirty="0">
                <a:ea typeface="Calibri"/>
                <a:cs typeface="B Traffic" pitchFamily="2" charset="-78"/>
              </a:rPr>
              <a:t>و حوادث وارد شده بر آن‌ها.»</a:t>
            </a:r>
            <a:endParaRPr lang="en-US" sz="2800" dirty="0">
              <a:ea typeface="Calibri"/>
              <a:cs typeface="B Traffic" pitchFamily="2" charset="-78"/>
            </a:endParaRPr>
          </a:p>
        </p:txBody>
      </p:sp>
      <p:pic>
        <p:nvPicPr>
          <p:cNvPr id="4" name="Picture 3"/>
          <p:cNvPicPr>
            <a:picLocks noChangeAspect="1"/>
          </p:cNvPicPr>
          <p:nvPr/>
        </p:nvPicPr>
        <p:blipFill rotWithShape="1">
          <a:blip r:embed="rId3">
            <a:extLst>
              <a:ext uri="{28A0092B-C50C-407E-A947-70E740481C1C}">
                <a14:useLocalDpi xmlns:a14="http://schemas.microsoft.com/office/drawing/2010/main" val="0"/>
              </a:ext>
            </a:extLst>
          </a:blip>
          <a:srcRect l="7327" t="4095" b="9009"/>
          <a:stretch/>
        </p:blipFill>
        <p:spPr>
          <a:xfrm>
            <a:off x="2699845" y="152400"/>
            <a:ext cx="2982310" cy="2796436"/>
          </a:xfrm>
          <a:prstGeom prst="rect">
            <a:avLst/>
          </a:prstGeom>
          <a:ln>
            <a:noFill/>
          </a:ln>
          <a:effectLst>
            <a:outerShdw blurRad="190500" algn="tl" rotWithShape="0">
              <a:srgbClr val="000000">
                <a:alpha val="70000"/>
              </a:srgbClr>
            </a:outerShdw>
          </a:effectLst>
        </p:spPr>
      </p:pic>
    </p:spTree>
    <p:extLst>
      <p:ext uri="{BB962C8B-B14F-4D97-AF65-F5344CB8AC3E}">
        <p14:creationId xmlns:p14="http://schemas.microsoft.com/office/powerpoint/2010/main" val="1741912102"/>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1"/>
          <p:cNvSpPr/>
          <p:nvPr/>
        </p:nvSpPr>
        <p:spPr>
          <a:xfrm>
            <a:off x="175846" y="2590800"/>
            <a:ext cx="7901354" cy="4226798"/>
          </a:xfrm>
          <a:prstGeom prst="rect">
            <a:avLst/>
          </a:prstGeom>
        </p:spPr>
        <p:txBody>
          <a:bodyPr wrap="square">
            <a:spAutoFit/>
          </a:bodyPr>
          <a:lstStyle/>
          <a:p>
            <a:pPr algn="justLow" rtl="1">
              <a:lnSpc>
                <a:spcPct val="150000"/>
              </a:lnSpc>
              <a:spcAft>
                <a:spcPts val="1000"/>
              </a:spcAft>
            </a:pPr>
            <a:r>
              <a:rPr lang="fa-IR" sz="2800" dirty="0" smtClean="0">
                <a:ea typeface="Calibri"/>
                <a:cs typeface="B Traffic" pitchFamily="2" charset="-78"/>
              </a:rPr>
              <a:t>آيات </a:t>
            </a:r>
            <a:r>
              <a:rPr lang="fa-IR" sz="2800" dirty="0">
                <a:ea typeface="Calibri"/>
                <a:cs typeface="B Traffic" pitchFamily="2" charset="-78"/>
              </a:rPr>
              <a:t>قرآن درباره‌ي رسالت و حكمت اصلي بعثت پيامبران، به چند دسته تقسيم مي‌گردد:</a:t>
            </a:r>
            <a:endParaRPr lang="en-US" sz="2800" dirty="0">
              <a:ea typeface="Calibri"/>
              <a:cs typeface="B Traffic" pitchFamily="2" charset="-78"/>
            </a:endParaRPr>
          </a:p>
          <a:p>
            <a:pPr lvl="0" algn="justLow" rtl="1">
              <a:lnSpc>
                <a:spcPct val="150000"/>
              </a:lnSpc>
              <a:spcAft>
                <a:spcPts val="1000"/>
              </a:spcAft>
            </a:pPr>
            <a:r>
              <a:rPr lang="fa-IR" sz="2800" dirty="0" smtClean="0">
                <a:ea typeface="Calibri"/>
                <a:cs typeface="B Traffic" pitchFamily="2" charset="-78"/>
              </a:rPr>
              <a:t>1. تحقق </a:t>
            </a:r>
            <a:r>
              <a:rPr lang="fa-IR" sz="2800" dirty="0">
                <a:ea typeface="Calibri"/>
                <a:cs typeface="B Traffic" pitchFamily="2" charset="-78"/>
              </a:rPr>
              <a:t>بخشيدن به طرح تكامل انسان، در قالب پرستش خداوند: «ان اعبدوالله واجتنبوا الطاغوت» (سوره نحل، 36)</a:t>
            </a:r>
            <a:endParaRPr lang="en-US" sz="2800" dirty="0">
              <a:ea typeface="Calibri"/>
              <a:cs typeface="B Traffic" pitchFamily="2" charset="-78"/>
            </a:endParaRPr>
          </a:p>
          <a:p>
            <a:pPr lvl="0" algn="justLow" rtl="1">
              <a:lnSpc>
                <a:spcPct val="150000"/>
              </a:lnSpc>
              <a:spcAft>
                <a:spcPts val="1000"/>
              </a:spcAft>
            </a:pPr>
            <a:r>
              <a:rPr lang="fa-IR" sz="2800" dirty="0" smtClean="0">
                <a:ea typeface="Calibri"/>
                <a:cs typeface="B Traffic" pitchFamily="2" charset="-78"/>
              </a:rPr>
              <a:t>2. زمينه‌سازي </a:t>
            </a:r>
            <a:r>
              <a:rPr lang="fa-IR" sz="2800" dirty="0">
                <a:ea typeface="Calibri"/>
                <a:cs typeface="B Traffic" pitchFamily="2" charset="-78"/>
              </a:rPr>
              <a:t>براي تحقق هدفي والا در قالب آموزش‌ها: «و يعلمهم الكتاب و الحكمه» (جمعه، 42</a:t>
            </a:r>
            <a:r>
              <a:rPr lang="fa-IR" sz="2800" dirty="0" smtClean="0">
                <a:ea typeface="Calibri"/>
                <a:cs typeface="B Traffic" pitchFamily="2" charset="-78"/>
              </a:rPr>
              <a:t>)</a:t>
            </a:r>
            <a:endParaRPr lang="en-US" sz="2800" dirty="0">
              <a:ea typeface="Calibri"/>
              <a:cs typeface="B Traffic" pitchFamily="2" charset="-78"/>
            </a:endParaRPr>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438400" y="76200"/>
            <a:ext cx="3810000" cy="2540000"/>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599528465"/>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1"/>
          <p:cNvSpPr/>
          <p:nvPr/>
        </p:nvSpPr>
        <p:spPr>
          <a:xfrm>
            <a:off x="175846" y="470704"/>
            <a:ext cx="7901354" cy="2805896"/>
          </a:xfrm>
          <a:prstGeom prst="rect">
            <a:avLst/>
          </a:prstGeom>
        </p:spPr>
        <p:txBody>
          <a:bodyPr wrap="square">
            <a:spAutoFit/>
          </a:bodyPr>
          <a:lstStyle/>
          <a:p>
            <a:pPr lvl="0" algn="justLow" rtl="1">
              <a:lnSpc>
                <a:spcPct val="150000"/>
              </a:lnSpc>
              <a:spcAft>
                <a:spcPts val="1000"/>
              </a:spcAft>
            </a:pPr>
            <a:r>
              <a:rPr lang="fa-IR" sz="2800" dirty="0" smtClean="0">
                <a:ea typeface="Calibri"/>
                <a:cs typeface="B Traffic" pitchFamily="2" charset="-78"/>
              </a:rPr>
              <a:t>3. يادآوري </a:t>
            </a:r>
            <a:r>
              <a:rPr lang="fa-IR" sz="2800" dirty="0">
                <a:ea typeface="Calibri"/>
                <a:cs typeface="B Traffic" pitchFamily="2" charset="-78"/>
              </a:rPr>
              <a:t>و </a:t>
            </a:r>
            <a:r>
              <a:rPr lang="fa-IR" sz="2800" dirty="0" smtClean="0">
                <a:ea typeface="Calibri"/>
                <a:cs typeface="B Traffic" pitchFamily="2" charset="-78"/>
              </a:rPr>
              <a:t>بازگرداندن </a:t>
            </a:r>
            <a:r>
              <a:rPr lang="fa-IR" sz="2800" dirty="0">
                <a:ea typeface="Calibri"/>
                <a:cs typeface="B Traffic" pitchFamily="2" charset="-78"/>
              </a:rPr>
              <a:t>انسان به فطرت خدا جويش: «انما انت </a:t>
            </a:r>
            <a:r>
              <a:rPr lang="fa-IR" sz="2800" dirty="0" smtClean="0">
                <a:ea typeface="Calibri"/>
                <a:cs typeface="B Traffic" pitchFamily="2" charset="-78"/>
              </a:rPr>
              <a:t>مذكّر</a:t>
            </a:r>
            <a:r>
              <a:rPr lang="fa-IR" sz="2800" dirty="0">
                <a:ea typeface="Calibri"/>
                <a:cs typeface="B Traffic" pitchFamily="2" charset="-78"/>
              </a:rPr>
              <a:t>» (غاشيه، 21)</a:t>
            </a:r>
            <a:endParaRPr lang="en-US" sz="2800" dirty="0">
              <a:ea typeface="Calibri"/>
              <a:cs typeface="B Traffic" pitchFamily="2" charset="-78"/>
            </a:endParaRPr>
          </a:p>
          <a:p>
            <a:pPr lvl="0" algn="justLow" rtl="1">
              <a:lnSpc>
                <a:spcPct val="150000"/>
              </a:lnSpc>
              <a:spcAft>
                <a:spcPts val="1000"/>
              </a:spcAft>
            </a:pPr>
            <a:r>
              <a:rPr lang="fa-IR" sz="2800" dirty="0" smtClean="0">
                <a:ea typeface="Calibri"/>
                <a:cs typeface="B Traffic" pitchFamily="2" charset="-78"/>
              </a:rPr>
              <a:t>4. تشكيل </a:t>
            </a:r>
            <a:r>
              <a:rPr lang="fa-IR" sz="2800" dirty="0">
                <a:ea typeface="Calibri"/>
                <a:cs typeface="B Traffic" pitchFamily="2" charset="-78"/>
              </a:rPr>
              <a:t>حكومت و گسترش عدالت: «... ليقوم الناس بالقسط ...» (حديد، 25) </a:t>
            </a:r>
            <a:r>
              <a:rPr lang="fa-IR" sz="2800" dirty="0" smtClean="0">
                <a:ea typeface="Calibri"/>
                <a:cs typeface="B Traffic" pitchFamily="2" charset="-78"/>
              </a:rPr>
              <a:t>«فا </a:t>
            </a:r>
            <a:r>
              <a:rPr lang="fa-IR" sz="2800" dirty="0">
                <a:ea typeface="Calibri"/>
                <a:cs typeface="B Traffic" pitchFamily="2" charset="-78"/>
              </a:rPr>
              <a:t>حكم بين الناس بالحق» (ص، 26)</a:t>
            </a:r>
            <a:endParaRPr lang="en-US" sz="2800" dirty="0">
              <a:ea typeface="Calibri"/>
              <a:cs typeface="B Traffic" pitchFamily="2" charset="-78"/>
            </a:endParaRPr>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143250" y="3886200"/>
            <a:ext cx="2857500" cy="1905000"/>
          </a:xfrm>
          <a:prstGeom prst="rect">
            <a:avLst/>
          </a:prstGeom>
          <a:solidFill>
            <a:srgbClr val="FFFFFF">
              <a:shade val="85000"/>
            </a:srgbClr>
          </a:solidFill>
          <a:ln w="6350" cap="rnd">
            <a:solidFill>
              <a:schemeClr val="accent3">
                <a:lumMod val="60000"/>
                <a:lumOff val="40000"/>
              </a:schemeClr>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spTree>
    <p:extLst>
      <p:ext uri="{BB962C8B-B14F-4D97-AF65-F5344CB8AC3E}">
        <p14:creationId xmlns:p14="http://schemas.microsoft.com/office/powerpoint/2010/main" val="3285241430"/>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1"/>
          <p:cNvSpPr/>
          <p:nvPr/>
        </p:nvSpPr>
        <p:spPr>
          <a:xfrm>
            <a:off x="990600" y="2683242"/>
            <a:ext cx="7162800" cy="3452227"/>
          </a:xfrm>
          <a:prstGeom prst="rect">
            <a:avLst/>
          </a:prstGeom>
        </p:spPr>
        <p:txBody>
          <a:bodyPr wrap="square">
            <a:spAutoFit/>
          </a:bodyPr>
          <a:lstStyle/>
          <a:p>
            <a:pPr algn="justLow" rtl="1">
              <a:lnSpc>
                <a:spcPct val="150000"/>
              </a:lnSpc>
              <a:spcAft>
                <a:spcPts val="1000"/>
              </a:spcAft>
            </a:pPr>
            <a:r>
              <a:rPr lang="fa-IR" sz="2800" b="1" dirty="0" smtClean="0">
                <a:solidFill>
                  <a:srgbClr val="CC0099"/>
                </a:solidFill>
                <a:ea typeface="Calibri"/>
                <a:cs typeface="B Traffic" pitchFamily="2" charset="-78"/>
              </a:rPr>
              <a:t>شهيد </a:t>
            </a:r>
            <a:r>
              <a:rPr lang="fa-IR" sz="2800" b="1" dirty="0">
                <a:solidFill>
                  <a:srgbClr val="CC0099"/>
                </a:solidFill>
                <a:ea typeface="Calibri"/>
                <a:cs typeface="B Traffic" pitchFamily="2" charset="-78"/>
              </a:rPr>
              <a:t>مطهري مي‌گويد آيات ناظر به اهداف پيامبران در دو بخش است</a:t>
            </a:r>
            <a:r>
              <a:rPr lang="fa-IR" sz="2800" b="1" dirty="0" smtClean="0">
                <a:solidFill>
                  <a:srgbClr val="CC0099"/>
                </a:solidFill>
                <a:ea typeface="Calibri"/>
                <a:cs typeface="B Traffic" pitchFamily="2" charset="-78"/>
              </a:rPr>
              <a:t>:</a:t>
            </a:r>
            <a:endParaRPr lang="en-US" sz="2800" b="1" dirty="0" smtClean="0">
              <a:solidFill>
                <a:srgbClr val="CC0099"/>
              </a:solidFill>
              <a:ea typeface="Calibri"/>
              <a:cs typeface="B Traffic" pitchFamily="2" charset="-78"/>
            </a:endParaRPr>
          </a:p>
          <a:p>
            <a:pPr algn="justLow" rtl="1">
              <a:lnSpc>
                <a:spcPct val="150000"/>
              </a:lnSpc>
              <a:spcAft>
                <a:spcPts val="1000"/>
              </a:spcAft>
            </a:pPr>
            <a:r>
              <a:rPr lang="fa-IR" sz="2800" dirty="0" smtClean="0">
                <a:ea typeface="Calibri"/>
                <a:cs typeface="B Traffic" pitchFamily="2" charset="-78"/>
              </a:rPr>
              <a:t> </a:t>
            </a:r>
            <a:r>
              <a:rPr lang="fa-IR" sz="2800" dirty="0">
                <a:ea typeface="Calibri"/>
                <a:cs typeface="B Traffic" pitchFamily="2" charset="-78"/>
              </a:rPr>
              <a:t>دسته‌ي اول آياتي كه بر </a:t>
            </a:r>
            <a:r>
              <a:rPr lang="fa-IR" sz="2800" dirty="0" smtClean="0">
                <a:ea typeface="Calibri"/>
                <a:cs typeface="B Traffic" pitchFamily="2" charset="-78"/>
              </a:rPr>
              <a:t>عبادت</a:t>
            </a:r>
            <a:r>
              <a:rPr lang="fa-IR" sz="2800" dirty="0">
                <a:ea typeface="Calibri"/>
                <a:cs typeface="B Traffic" pitchFamily="2" charset="-78"/>
              </a:rPr>
              <a:t>، آموزش، تربيت، رشد و مقوله‌هايي از اين دست تاكيد </a:t>
            </a:r>
            <a:r>
              <a:rPr lang="fa-IR" sz="2800" dirty="0" smtClean="0">
                <a:ea typeface="Calibri"/>
                <a:cs typeface="B Traffic" pitchFamily="2" charset="-78"/>
              </a:rPr>
              <a:t>مي‌كند </a:t>
            </a:r>
            <a:r>
              <a:rPr lang="en-US" sz="2800" dirty="0" smtClean="0">
                <a:ea typeface="Calibri"/>
                <a:cs typeface="B Traffic" pitchFamily="2" charset="-78"/>
              </a:rPr>
              <a:t>.</a:t>
            </a:r>
            <a:r>
              <a:rPr lang="fa-IR" sz="2800" dirty="0" smtClean="0">
                <a:ea typeface="Calibri"/>
                <a:cs typeface="B Traffic" pitchFamily="2" charset="-78"/>
              </a:rPr>
              <a:t>دسته </a:t>
            </a:r>
            <a:r>
              <a:rPr lang="fa-IR" sz="2800" dirty="0">
                <a:ea typeface="Calibri"/>
                <a:cs typeface="B Traffic" pitchFamily="2" charset="-78"/>
              </a:rPr>
              <a:t>دوم آياتي كه هدف بعثت پيامبران را گسترش عدالت مي‌داند</a:t>
            </a:r>
            <a:r>
              <a:rPr lang="fa-IR" sz="2800" dirty="0" smtClean="0">
                <a:ea typeface="Calibri"/>
                <a:cs typeface="B Traffic" pitchFamily="2" charset="-78"/>
              </a:rPr>
              <a:t>.</a:t>
            </a:r>
            <a:endParaRPr lang="en-US" sz="2800" dirty="0" smtClean="0">
              <a:ea typeface="Calibri"/>
              <a:cs typeface="B Traffic" pitchFamily="2" charset="-78"/>
            </a:endParaRPr>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385037" y="10020"/>
            <a:ext cx="2373926" cy="2809380"/>
          </a:xfrm>
          <a:prstGeom prst="rect">
            <a:avLst/>
          </a:prstGeom>
        </p:spPr>
      </p:pic>
    </p:spTree>
    <p:extLst>
      <p:ext uri="{BB962C8B-B14F-4D97-AF65-F5344CB8AC3E}">
        <p14:creationId xmlns:p14="http://schemas.microsoft.com/office/powerpoint/2010/main" val="1704310251"/>
      </p:ext>
    </p:extLst>
  </p:cSld>
  <p:clrMapOvr>
    <a:masterClrMapping/>
  </p:clrMapOvr>
  <mc:AlternateContent xmlns:mc="http://schemas.openxmlformats.org/markup-compatibility/2006" xmlns:p14="http://schemas.microsoft.com/office/powerpoint/2010/main">
    <mc:Choice Requires="p14">
      <p:transition spd="slow" p14:dur="1500">
        <p14:window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1"/>
          <p:cNvSpPr/>
          <p:nvPr/>
        </p:nvSpPr>
        <p:spPr>
          <a:xfrm>
            <a:off x="914400" y="144482"/>
            <a:ext cx="7086600" cy="3970318"/>
          </a:xfrm>
          <a:prstGeom prst="rect">
            <a:avLst/>
          </a:prstGeom>
        </p:spPr>
        <p:txBody>
          <a:bodyPr wrap="square">
            <a:spAutoFit/>
          </a:bodyPr>
          <a:lstStyle/>
          <a:p>
            <a:pPr algn="justLow" rtl="1">
              <a:lnSpc>
                <a:spcPct val="150000"/>
              </a:lnSpc>
              <a:spcAft>
                <a:spcPts val="1000"/>
              </a:spcAft>
            </a:pPr>
            <a:r>
              <a:rPr lang="fa-IR" sz="2800" dirty="0" smtClean="0">
                <a:ea typeface="Calibri"/>
                <a:cs typeface="B Traffic" pitchFamily="2" charset="-78"/>
              </a:rPr>
              <a:t>اما </a:t>
            </a:r>
            <a:r>
              <a:rPr lang="fa-IR" sz="2800" dirty="0">
                <a:ea typeface="Calibri"/>
                <a:cs typeface="B Traffic" pitchFamily="2" charset="-78"/>
              </a:rPr>
              <a:t>اين طور نيست كه هدف انبياء دوگانه باشد و نيمي بر هدف اول و نيمي بر هدف دوم باشد، بلكه هدف اعلي، تكامل معنوي و تقرب انسان به خداست كه با آموزش‌ها و كارهاي تربيتي محقق مي‌شود و اجراي عدالت، مقدمه‌ي اين حركت است. بنابراين عدالت هم خود ارزش است و هم مقدمه‌ي تكامل معنوي.</a:t>
            </a:r>
            <a:endParaRPr lang="en-US" sz="2800" dirty="0">
              <a:ea typeface="Calibri"/>
              <a:cs typeface="B Traffic" pitchFamily="2" charset="-78"/>
            </a:endParaRPr>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162300" y="4087867"/>
            <a:ext cx="2590800" cy="2590800"/>
          </a:xfrm>
          <a:prstGeom prst="rect">
            <a:avLst/>
          </a:prstGeom>
          <a:ln>
            <a:noFill/>
          </a:ln>
          <a:effectLst>
            <a:outerShdw blurRad="190500" algn="tl" rotWithShape="0">
              <a:srgbClr val="000000">
                <a:alpha val="70000"/>
              </a:srgbClr>
            </a:outerShdw>
          </a:effectLst>
        </p:spPr>
      </p:pic>
    </p:spTree>
    <p:extLst>
      <p:ext uri="{BB962C8B-B14F-4D97-AF65-F5344CB8AC3E}">
        <p14:creationId xmlns:p14="http://schemas.microsoft.com/office/powerpoint/2010/main" val="2623725539"/>
      </p:ext>
    </p:extLst>
  </p:cSld>
  <p:clrMapOvr>
    <a:masterClrMapping/>
  </p:clrMapOvr>
  <mc:AlternateContent xmlns:mc="http://schemas.openxmlformats.org/markup-compatibility/2006" xmlns:p14="http://schemas.microsoft.com/office/powerpoint/2010/main">
    <mc:Choice Requires="p14">
      <p:transition spd="slow" p14:dur="1600">
        <p14:prism isContent="1" isInverted="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1"/>
          <p:cNvSpPr/>
          <p:nvPr/>
        </p:nvSpPr>
        <p:spPr>
          <a:xfrm>
            <a:off x="228600" y="76200"/>
            <a:ext cx="8610600" cy="2934137"/>
          </a:xfrm>
          <a:prstGeom prst="rect">
            <a:avLst/>
          </a:prstGeom>
        </p:spPr>
        <p:txBody>
          <a:bodyPr wrap="square" numCol="1">
            <a:spAutoFit/>
          </a:bodyPr>
          <a:lstStyle/>
          <a:p>
            <a:pPr algn="justLow" rtl="1">
              <a:lnSpc>
                <a:spcPct val="150000"/>
              </a:lnSpc>
              <a:spcAft>
                <a:spcPts val="1000"/>
              </a:spcAft>
            </a:pPr>
            <a:r>
              <a:rPr lang="fa-IR" sz="2800" b="1" dirty="0" smtClean="0">
                <a:solidFill>
                  <a:srgbClr val="CC0066"/>
                </a:solidFill>
                <a:ea typeface="Calibri"/>
                <a:cs typeface="B Traffic" pitchFamily="2" charset="-78"/>
              </a:rPr>
              <a:t>هفت </a:t>
            </a:r>
            <a:r>
              <a:rPr lang="fa-IR" sz="2800" b="1" dirty="0">
                <a:solidFill>
                  <a:srgbClr val="CC0066"/>
                </a:solidFill>
                <a:ea typeface="Calibri"/>
                <a:cs typeface="B Traffic" pitchFamily="2" charset="-78"/>
              </a:rPr>
              <a:t>محور پيش گفته در سخن </a:t>
            </a:r>
            <a:r>
              <a:rPr lang="fa-IR" sz="2800" b="1" dirty="0" smtClean="0">
                <a:solidFill>
                  <a:srgbClr val="CC0066"/>
                </a:solidFill>
                <a:ea typeface="Calibri"/>
                <a:cs typeface="B Traffic" pitchFamily="2" charset="-78"/>
              </a:rPr>
              <a:t>امام</a:t>
            </a:r>
            <a:r>
              <a:rPr lang="fa-IR" sz="2000" b="1" dirty="0" smtClean="0">
                <a:solidFill>
                  <a:srgbClr val="CC0066"/>
                </a:solidFill>
                <a:ea typeface="Calibri"/>
                <a:cs typeface="B Traffic" pitchFamily="2" charset="-78"/>
              </a:rPr>
              <a:t>(ع) </a:t>
            </a:r>
          </a:p>
          <a:p>
            <a:pPr algn="justLow" rtl="1">
              <a:lnSpc>
                <a:spcPct val="150000"/>
              </a:lnSpc>
              <a:spcAft>
                <a:spcPts val="1000"/>
              </a:spcAft>
            </a:pPr>
            <a:r>
              <a:rPr lang="fa-IR" sz="2800" b="1" dirty="0" smtClean="0">
                <a:solidFill>
                  <a:srgbClr val="FF3300"/>
                </a:solidFill>
                <a:ea typeface="Calibri"/>
                <a:cs typeface="B Traffic" pitchFamily="2" charset="-78"/>
              </a:rPr>
              <a:t>        1. احياي </a:t>
            </a:r>
            <a:r>
              <a:rPr lang="fa-IR" sz="2800" b="1" dirty="0">
                <a:solidFill>
                  <a:srgbClr val="FF3300"/>
                </a:solidFill>
                <a:ea typeface="Calibri"/>
                <a:cs typeface="B Traffic" pitchFamily="2" charset="-78"/>
              </a:rPr>
              <a:t>پيمان </a:t>
            </a:r>
            <a:r>
              <a:rPr lang="fa-IR" sz="2800" b="1" dirty="0" smtClean="0">
                <a:solidFill>
                  <a:srgbClr val="FF3300"/>
                </a:solidFill>
                <a:ea typeface="Calibri"/>
                <a:cs typeface="B Traffic" pitchFamily="2" charset="-78"/>
              </a:rPr>
              <a:t>فطري</a:t>
            </a:r>
            <a:endParaRPr lang="en-US" sz="2800" b="1" dirty="0">
              <a:solidFill>
                <a:srgbClr val="FF3300"/>
              </a:solidFill>
              <a:ea typeface="Calibri"/>
              <a:cs typeface="B Traffic" pitchFamily="2" charset="-78"/>
            </a:endParaRPr>
          </a:p>
          <a:p>
            <a:pPr lvl="0" algn="justLow" rtl="1">
              <a:lnSpc>
                <a:spcPct val="150000"/>
              </a:lnSpc>
              <a:spcAft>
                <a:spcPts val="1000"/>
              </a:spcAft>
            </a:pPr>
            <a:r>
              <a:rPr lang="fa-IR" sz="2800" dirty="0" smtClean="0">
                <a:ea typeface="Calibri"/>
                <a:cs typeface="B Traffic" pitchFamily="2" charset="-78"/>
              </a:rPr>
              <a:t>امام علي</a:t>
            </a:r>
            <a:r>
              <a:rPr lang="fa-IR" sz="2000" dirty="0" smtClean="0">
                <a:ea typeface="Calibri"/>
                <a:cs typeface="B Traffic" pitchFamily="2" charset="-78"/>
              </a:rPr>
              <a:t>(ع) </a:t>
            </a:r>
            <a:r>
              <a:rPr lang="fa-IR" sz="2800" dirty="0" smtClean="0">
                <a:ea typeface="Calibri"/>
                <a:cs typeface="B Traffic" pitchFamily="2" charset="-78"/>
              </a:rPr>
              <a:t>يكي </a:t>
            </a:r>
            <a:r>
              <a:rPr lang="fa-IR" sz="2800" dirty="0">
                <a:ea typeface="Calibri"/>
                <a:cs typeface="B Traffic" pitchFamily="2" charset="-78"/>
              </a:rPr>
              <a:t>از علل بعثت پيامبران را بيداري پيمان فطري انسان با خدا مي‌شمرد: «ليستأدوهم ميثاق فطرته» (خطبه 1) </a:t>
            </a:r>
            <a:endParaRPr lang="en-US" sz="2800" dirty="0">
              <a:ea typeface="Calibri"/>
              <a:cs typeface="B Traffic" pitchFamily="2" charset="-78"/>
            </a:endParaRPr>
          </a:p>
        </p:txBody>
      </p:sp>
      <p:grpSp>
        <p:nvGrpSpPr>
          <p:cNvPr id="6" name="Group 5"/>
          <p:cNvGrpSpPr/>
          <p:nvPr/>
        </p:nvGrpSpPr>
        <p:grpSpPr>
          <a:xfrm>
            <a:off x="8382000" y="1180633"/>
            <a:ext cx="419100" cy="190967"/>
            <a:chOff x="8343900" y="1790233"/>
            <a:chExt cx="419100" cy="190967"/>
          </a:xfrm>
        </p:grpSpPr>
        <p:sp>
          <p:nvSpPr>
            <p:cNvPr id="3" name="Rectangle 2"/>
            <p:cNvSpPr/>
            <p:nvPr/>
          </p:nvSpPr>
          <p:spPr>
            <a:xfrm>
              <a:off x="8572500" y="1790233"/>
              <a:ext cx="190500" cy="190967"/>
            </a:xfrm>
            <a:prstGeom prst="rect">
              <a:avLst/>
            </a:prstGeom>
            <a:solidFill>
              <a:schemeClr val="accent3">
                <a:lumMod val="60000"/>
                <a:lumOff val="40000"/>
              </a:schemeClr>
            </a:solidFill>
            <a:ln>
              <a:noFill/>
            </a:ln>
            <a:scene3d>
              <a:camera prst="orthographicFront"/>
              <a:lightRig rig="threePt" dir="t"/>
            </a:scene3d>
            <a:sp3d>
              <a:bevelT w="114300" prst="hardEdg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p:cNvSpPr/>
            <p:nvPr/>
          </p:nvSpPr>
          <p:spPr>
            <a:xfrm>
              <a:off x="8343900" y="1790233"/>
              <a:ext cx="190500" cy="190967"/>
            </a:xfrm>
            <a:prstGeom prst="rect">
              <a:avLst/>
            </a:prstGeom>
            <a:solidFill>
              <a:schemeClr val="accent3">
                <a:lumMod val="60000"/>
                <a:lumOff val="40000"/>
              </a:schemeClr>
            </a:solidFill>
            <a:ln>
              <a:noFill/>
            </a:ln>
            <a:scene3d>
              <a:camera prst="orthographicFront"/>
              <a:lightRig rig="threePt" dir="t"/>
            </a:scene3d>
            <a:sp3d>
              <a:bevelT w="114300" prst="hardEdg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452687" y="3886200"/>
            <a:ext cx="4238625" cy="2590800"/>
          </a:xfrm>
          <a:prstGeom prst="round2DiagRect">
            <a:avLst>
              <a:gd name="adj1" fmla="val 16667"/>
              <a:gd name="adj2" fmla="val 0"/>
            </a:avLst>
          </a:prstGeom>
          <a:ln w="38100" cap="sq">
            <a:solidFill>
              <a:schemeClr val="accent2">
                <a:lumMod val="75000"/>
              </a:schemeClr>
            </a:solidFill>
            <a:miter lim="800000"/>
          </a:ln>
          <a:effectLst>
            <a:outerShdw blurRad="254000" algn="tl" rotWithShape="0">
              <a:srgbClr val="000000">
                <a:alpha val="43000"/>
              </a:srgbClr>
            </a:outerShdw>
          </a:effectLst>
        </p:spPr>
      </p:pic>
    </p:spTree>
    <p:extLst>
      <p:ext uri="{BB962C8B-B14F-4D97-AF65-F5344CB8AC3E}">
        <p14:creationId xmlns:p14="http://schemas.microsoft.com/office/powerpoint/2010/main" val="1719723503"/>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16"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circle(in)">
                                      <p:cBhvr>
                                        <p:cTn id="7"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1"/>
          <p:cNvSpPr/>
          <p:nvPr/>
        </p:nvSpPr>
        <p:spPr>
          <a:xfrm>
            <a:off x="228600" y="76200"/>
            <a:ext cx="8610600" cy="3323987"/>
          </a:xfrm>
          <a:prstGeom prst="rect">
            <a:avLst/>
          </a:prstGeom>
        </p:spPr>
        <p:txBody>
          <a:bodyPr wrap="square" numCol="1">
            <a:spAutoFit/>
          </a:bodyPr>
          <a:lstStyle/>
          <a:p>
            <a:pPr lvl="0" algn="justLow" rtl="1">
              <a:lnSpc>
                <a:spcPct val="150000"/>
              </a:lnSpc>
              <a:spcAft>
                <a:spcPts val="1000"/>
              </a:spcAft>
            </a:pPr>
            <a:r>
              <a:rPr lang="fa-IR" sz="2800" dirty="0" smtClean="0">
                <a:ea typeface="Calibri"/>
                <a:cs typeface="B Traffic" pitchFamily="2" charset="-78"/>
              </a:rPr>
              <a:t>دين </a:t>
            </a:r>
            <a:r>
              <a:rPr lang="fa-IR" sz="2800" dirty="0">
                <a:ea typeface="Calibri"/>
                <a:cs typeface="B Traffic" pitchFamily="2" charset="-78"/>
              </a:rPr>
              <a:t>و آييني مي‌تواند در آدمي نفوذ كند كه با فطرت و سرشت خدايي او همسو باشد. آيه‌ي 30 سوره روم </a:t>
            </a:r>
            <a:r>
              <a:rPr lang="fa-IR" sz="2800" dirty="0" smtClean="0">
                <a:ea typeface="Calibri"/>
                <a:cs typeface="B Traffic" pitchFamily="2" charset="-78"/>
              </a:rPr>
              <a:t>مؤيد </a:t>
            </a:r>
            <a:r>
              <a:rPr lang="fa-IR" sz="2800" dirty="0">
                <a:ea typeface="Calibri"/>
                <a:cs typeface="B Traffic" pitchFamily="2" charset="-78"/>
              </a:rPr>
              <a:t>اين مطلب </a:t>
            </a:r>
            <a:r>
              <a:rPr lang="fa-IR" sz="2800" dirty="0" smtClean="0">
                <a:ea typeface="Calibri"/>
                <a:cs typeface="B Traffic" pitchFamily="2" charset="-78"/>
              </a:rPr>
              <a:t>است. </a:t>
            </a:r>
            <a:r>
              <a:rPr lang="fa-IR" sz="2800" dirty="0">
                <a:ea typeface="Calibri"/>
                <a:cs typeface="B Traffic" pitchFamily="2" charset="-78"/>
              </a:rPr>
              <a:t>دين همان چيزهايي را به انسان مي‌دهد كه فطرت پاك، تشنه‌ي آن است و رسالت </a:t>
            </a:r>
            <a:r>
              <a:rPr lang="fa-IR" sz="2800" dirty="0" smtClean="0">
                <a:ea typeface="Calibri"/>
                <a:cs typeface="B Traffic" pitchFamily="2" charset="-78"/>
              </a:rPr>
              <a:t>انبياء </a:t>
            </a:r>
            <a:r>
              <a:rPr lang="fa-IR" sz="2800" dirty="0">
                <a:ea typeface="Calibri"/>
                <a:cs typeface="B Traffic" pitchFamily="2" charset="-78"/>
              </a:rPr>
              <a:t>زدودن آلودگي‌ و غباري است كه موجب غفلت و دوري انسان از فطرت- و به تعبير امام، پيمان فطري- شده است.</a:t>
            </a:r>
            <a:endParaRPr lang="en-US" sz="2800" dirty="0">
              <a:ea typeface="Calibri"/>
              <a:cs typeface="B Traffic" pitchFamily="2" charset="-78"/>
            </a:endParaRPr>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081606" y="3569208"/>
            <a:ext cx="2904589" cy="3060192"/>
          </a:xfrm>
          <a:prstGeom prst="snip2DiagRect">
            <a:avLst/>
          </a:prstGeom>
          <a:solidFill>
            <a:srgbClr val="FFFFFF">
              <a:shade val="85000"/>
            </a:srgbClr>
          </a:solidFill>
          <a:ln w="12700" cap="sq">
            <a:solidFill>
              <a:srgbClr val="002060"/>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1734690578"/>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heel(1)">
                                      <p:cBhvr>
                                        <p:cTn id="7" dur="2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1"/>
          <p:cNvSpPr/>
          <p:nvPr/>
        </p:nvSpPr>
        <p:spPr>
          <a:xfrm>
            <a:off x="1295400" y="3723144"/>
            <a:ext cx="7162800" cy="2677656"/>
          </a:xfrm>
          <a:prstGeom prst="rect">
            <a:avLst/>
          </a:prstGeom>
        </p:spPr>
        <p:txBody>
          <a:bodyPr wrap="square">
            <a:spAutoFit/>
          </a:bodyPr>
          <a:lstStyle/>
          <a:p>
            <a:pPr lvl="0" algn="just" rtl="1">
              <a:lnSpc>
                <a:spcPct val="150000"/>
              </a:lnSpc>
            </a:pPr>
            <a:r>
              <a:rPr lang="fa-IR" sz="2800" b="1" dirty="0" smtClean="0">
                <a:solidFill>
                  <a:srgbClr val="FF3300"/>
                </a:solidFill>
                <a:ea typeface="Calibri"/>
                <a:cs typeface="B Traffic" pitchFamily="2" charset="-78"/>
              </a:rPr>
              <a:t>2. يادآوري نعمت‌ها</a:t>
            </a:r>
            <a:endParaRPr lang="fa-IR" sz="2800" b="1" dirty="0">
              <a:solidFill>
                <a:srgbClr val="FF3300"/>
              </a:solidFill>
              <a:ea typeface="Calibri"/>
              <a:cs typeface="B Traffic" pitchFamily="2" charset="-78"/>
            </a:endParaRPr>
          </a:p>
          <a:p>
            <a:pPr lvl="0" algn="just" rtl="1">
              <a:lnSpc>
                <a:spcPct val="150000"/>
              </a:lnSpc>
            </a:pPr>
            <a:r>
              <a:rPr lang="fa-IR" sz="2800" dirty="0" smtClean="0">
                <a:ea typeface="Calibri"/>
                <a:cs typeface="B Traffic" pitchFamily="2" charset="-78"/>
              </a:rPr>
              <a:t>امام علي</a:t>
            </a:r>
            <a:r>
              <a:rPr lang="fa-IR" sz="2000" dirty="0" smtClean="0">
                <a:ea typeface="Calibri"/>
                <a:cs typeface="B Traffic" pitchFamily="2" charset="-78"/>
              </a:rPr>
              <a:t>(ع)</a:t>
            </a:r>
            <a:r>
              <a:rPr lang="fa-IR" sz="2800" dirty="0" smtClean="0">
                <a:ea typeface="Calibri"/>
                <a:cs typeface="B Traffic" pitchFamily="2" charset="-78"/>
              </a:rPr>
              <a:t>، </a:t>
            </a:r>
            <a:r>
              <a:rPr lang="fa-IR" sz="2800" dirty="0">
                <a:ea typeface="Calibri"/>
                <a:cs typeface="B Traffic" pitchFamily="2" charset="-78"/>
              </a:rPr>
              <a:t>يادآوري نعمت‌ها را فلسفه‌ي ديگر ارسال رسولان مي‌داند: «و </a:t>
            </a:r>
            <a:r>
              <a:rPr lang="fa-IR" sz="2800" dirty="0" smtClean="0">
                <a:ea typeface="Calibri"/>
                <a:cs typeface="B Traffic" pitchFamily="2" charset="-78"/>
              </a:rPr>
              <a:t>يذكّروهم منسيَّ نعمته</a:t>
            </a:r>
            <a:r>
              <a:rPr lang="fa-IR" sz="2800" dirty="0">
                <a:ea typeface="Calibri"/>
                <a:cs typeface="B Traffic" pitchFamily="2" charset="-78"/>
              </a:rPr>
              <a:t>» </a:t>
            </a:r>
            <a:endParaRPr lang="fa-IR" sz="2800" dirty="0" smtClean="0">
              <a:ea typeface="Calibri"/>
              <a:cs typeface="B Traffic" pitchFamily="2" charset="-78"/>
            </a:endParaRPr>
          </a:p>
          <a:p>
            <a:pPr lvl="0" algn="just" rtl="1">
              <a:lnSpc>
                <a:spcPct val="150000"/>
              </a:lnSpc>
            </a:pPr>
            <a:r>
              <a:rPr lang="fa-IR" sz="2800" dirty="0" smtClean="0">
                <a:ea typeface="Calibri"/>
                <a:cs typeface="B Traffic" pitchFamily="2" charset="-78"/>
              </a:rPr>
              <a:t>(</a:t>
            </a:r>
            <a:r>
              <a:rPr lang="fa-IR" sz="2800" dirty="0">
                <a:ea typeface="Calibri"/>
                <a:cs typeface="B Traffic" pitchFamily="2" charset="-78"/>
              </a:rPr>
              <a:t>خطبه </a:t>
            </a:r>
            <a:r>
              <a:rPr lang="fa-IR" sz="2800" dirty="0" smtClean="0">
                <a:ea typeface="Calibri"/>
                <a:cs typeface="B Traffic" pitchFamily="2" charset="-78"/>
              </a:rPr>
              <a:t>1)</a:t>
            </a:r>
            <a:endParaRPr lang="fa-IR" sz="2800" dirty="0">
              <a:ea typeface="Calibri"/>
              <a:cs typeface="B Traffic" pitchFamily="2" charset="-78"/>
            </a:endParaRPr>
          </a:p>
        </p:txBody>
      </p:sp>
      <p:grpSp>
        <p:nvGrpSpPr>
          <p:cNvPr id="5" name="Group 4"/>
          <p:cNvGrpSpPr/>
          <p:nvPr/>
        </p:nvGrpSpPr>
        <p:grpSpPr>
          <a:xfrm>
            <a:off x="8496300" y="4076233"/>
            <a:ext cx="419100" cy="190967"/>
            <a:chOff x="8343900" y="1790233"/>
            <a:chExt cx="419100" cy="190967"/>
          </a:xfrm>
        </p:grpSpPr>
        <p:sp>
          <p:nvSpPr>
            <p:cNvPr id="6" name="Rectangle 5"/>
            <p:cNvSpPr/>
            <p:nvPr/>
          </p:nvSpPr>
          <p:spPr>
            <a:xfrm>
              <a:off x="8572500" y="1790233"/>
              <a:ext cx="190500" cy="190967"/>
            </a:xfrm>
            <a:prstGeom prst="rect">
              <a:avLst/>
            </a:prstGeom>
            <a:solidFill>
              <a:schemeClr val="accent3">
                <a:lumMod val="60000"/>
                <a:lumOff val="40000"/>
              </a:schemeClr>
            </a:solidFill>
            <a:ln>
              <a:noFill/>
            </a:ln>
            <a:scene3d>
              <a:camera prst="orthographicFront"/>
              <a:lightRig rig="threePt" dir="t"/>
            </a:scene3d>
            <a:sp3d>
              <a:bevelT w="114300" prst="hardEdg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p:cNvSpPr/>
            <p:nvPr/>
          </p:nvSpPr>
          <p:spPr>
            <a:xfrm>
              <a:off x="8343900" y="1790233"/>
              <a:ext cx="190500" cy="190967"/>
            </a:xfrm>
            <a:prstGeom prst="rect">
              <a:avLst/>
            </a:prstGeom>
            <a:solidFill>
              <a:schemeClr val="accent3">
                <a:lumMod val="60000"/>
                <a:lumOff val="40000"/>
              </a:schemeClr>
            </a:solidFill>
            <a:ln>
              <a:noFill/>
            </a:ln>
            <a:scene3d>
              <a:camera prst="orthographicFront"/>
              <a:lightRig rig="threePt" dir="t"/>
            </a:scene3d>
            <a:sp3d>
              <a:bevelT w="114300" prst="hardEdg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8" name="Picture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85800" y="762000"/>
            <a:ext cx="4475425" cy="2490787"/>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Tree>
    <p:extLst>
      <p:ext uri="{BB962C8B-B14F-4D97-AF65-F5344CB8AC3E}">
        <p14:creationId xmlns:p14="http://schemas.microsoft.com/office/powerpoint/2010/main" val="645054207"/>
      </p:ext>
    </p:extLst>
  </p:cSld>
  <p:clrMapOvr>
    <a:masterClrMapping/>
  </p:clrMapOvr>
  <p:transition spd="slow">
    <p:randomBar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randombar(horizontal)">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Rectangle 2"/>
          <p:cNvSpPr/>
          <p:nvPr/>
        </p:nvSpPr>
        <p:spPr>
          <a:xfrm>
            <a:off x="152400" y="76200"/>
            <a:ext cx="8686800" cy="3323987"/>
          </a:xfrm>
          <a:prstGeom prst="rect">
            <a:avLst/>
          </a:prstGeom>
        </p:spPr>
        <p:txBody>
          <a:bodyPr wrap="square">
            <a:spAutoFit/>
          </a:bodyPr>
          <a:lstStyle/>
          <a:p>
            <a:pPr lvl="0" algn="just" rtl="1">
              <a:lnSpc>
                <a:spcPct val="150000"/>
              </a:lnSpc>
              <a:spcAft>
                <a:spcPts val="1000"/>
              </a:spcAft>
            </a:pPr>
            <a:r>
              <a:rPr lang="fa-IR" sz="2800" dirty="0" smtClean="0">
                <a:ea typeface="Calibri"/>
                <a:cs typeface="B Traffic" pitchFamily="2" charset="-78"/>
              </a:rPr>
              <a:t>ماجراي </a:t>
            </a:r>
            <a:r>
              <a:rPr lang="fa-IR" sz="2800" dirty="0">
                <a:ea typeface="Calibri"/>
                <a:cs typeface="B Traffic" pitchFamily="2" charset="-78"/>
              </a:rPr>
              <a:t>غرق شدن ما در </a:t>
            </a:r>
            <a:r>
              <a:rPr lang="fa-IR" sz="2800" dirty="0" smtClean="0">
                <a:ea typeface="Calibri"/>
                <a:cs typeface="B Traffic" pitchFamily="2" charset="-78"/>
              </a:rPr>
              <a:t>نعمت‌های </a:t>
            </a:r>
            <a:r>
              <a:rPr lang="fa-IR" sz="2800" dirty="0">
                <a:ea typeface="Calibri"/>
                <a:cs typeface="B Traffic" pitchFamily="2" charset="-78"/>
              </a:rPr>
              <a:t>غير قابل شمارش خداوند و </a:t>
            </a:r>
            <a:r>
              <a:rPr lang="fa-IR" sz="2800" dirty="0" smtClean="0">
                <a:ea typeface="Calibri"/>
                <a:cs typeface="B Traffic" pitchFamily="2" charset="-78"/>
              </a:rPr>
              <a:t>غفلت </a:t>
            </a:r>
            <a:r>
              <a:rPr lang="fa-IR" sz="2800" dirty="0">
                <a:ea typeface="Calibri"/>
                <a:cs typeface="B Traffic" pitchFamily="2" charset="-78"/>
              </a:rPr>
              <a:t>از آن‌ها، قصه‌اي تلخ است و انبياء براي ايجاد رابطه‌ي انسان با </a:t>
            </a:r>
            <a:r>
              <a:rPr lang="fa-IR" sz="2800" dirty="0" smtClean="0">
                <a:ea typeface="Calibri"/>
                <a:cs typeface="B Traffic" pitchFamily="2" charset="-78"/>
              </a:rPr>
              <a:t>خدا </a:t>
            </a:r>
            <a:r>
              <a:rPr lang="fa-IR" sz="2800" dirty="0">
                <a:ea typeface="Calibri"/>
                <a:cs typeface="B Traffic" pitchFamily="2" charset="-78"/>
              </a:rPr>
              <a:t>و پرستش </a:t>
            </a:r>
            <a:r>
              <a:rPr lang="fa-IR" sz="2800" dirty="0" smtClean="0">
                <a:ea typeface="Calibri"/>
                <a:cs typeface="B Traffic" pitchFamily="2" charset="-78"/>
              </a:rPr>
              <a:t>او </a:t>
            </a:r>
            <a:r>
              <a:rPr lang="fa-IR" sz="2800" dirty="0">
                <a:ea typeface="Calibri"/>
                <a:cs typeface="B Traffic" pitchFamily="2" charset="-78"/>
              </a:rPr>
              <a:t>و بهره‌مندي بيشتر انسان‌ها از لطف‌هاي پنهان و آشكار خداوند، </a:t>
            </a:r>
            <a:r>
              <a:rPr lang="fa-IR" sz="2800" dirty="0" smtClean="0">
                <a:ea typeface="Calibri"/>
                <a:cs typeface="B Traffic" pitchFamily="2" charset="-78"/>
              </a:rPr>
              <a:t>مأمور </a:t>
            </a:r>
            <a:r>
              <a:rPr lang="fa-IR" sz="2800" dirty="0">
                <a:ea typeface="Calibri"/>
                <a:cs typeface="B Traffic" pitchFamily="2" charset="-78"/>
              </a:rPr>
              <a:t>يادآوري نعمت‌هاي الهي‌اند كه اين يادآوري پيامدهاي ديگري نيز دارد</a:t>
            </a:r>
            <a:r>
              <a:rPr lang="fa-IR" sz="2800" dirty="0" smtClean="0">
                <a:ea typeface="Calibri"/>
                <a:cs typeface="B Traffic" pitchFamily="2" charset="-78"/>
              </a:rPr>
              <a:t>: </a:t>
            </a:r>
          </a:p>
        </p:txBody>
      </p:sp>
      <p:graphicFrame>
        <p:nvGraphicFramePr>
          <p:cNvPr id="5" name="Diagram 4"/>
          <p:cNvGraphicFramePr/>
          <p:nvPr>
            <p:extLst>
              <p:ext uri="{D42A27DB-BD31-4B8C-83A1-F6EECF244321}">
                <p14:modId xmlns:p14="http://schemas.microsoft.com/office/powerpoint/2010/main" val="2540766848"/>
              </p:ext>
            </p:extLst>
          </p:nvPr>
        </p:nvGraphicFramePr>
        <p:xfrm>
          <a:off x="76200" y="3048000"/>
          <a:ext cx="9067800" cy="4064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405152007"/>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1"/>
          <p:cNvSpPr/>
          <p:nvPr/>
        </p:nvSpPr>
        <p:spPr>
          <a:xfrm>
            <a:off x="304800" y="1219200"/>
            <a:ext cx="8534400" cy="2677656"/>
          </a:xfrm>
          <a:prstGeom prst="rect">
            <a:avLst/>
          </a:prstGeom>
        </p:spPr>
        <p:txBody>
          <a:bodyPr wrap="square">
            <a:spAutoFit/>
          </a:bodyPr>
          <a:lstStyle/>
          <a:p>
            <a:pPr algn="just" rtl="1">
              <a:lnSpc>
                <a:spcPct val="150000"/>
              </a:lnSpc>
            </a:pPr>
            <a:r>
              <a:rPr lang="fa-IR" sz="2800" b="1" dirty="0" smtClean="0">
                <a:solidFill>
                  <a:srgbClr val="FF3300"/>
                </a:solidFill>
                <a:ea typeface="Calibri"/>
                <a:cs typeface="B Traffic" pitchFamily="2" charset="-78"/>
              </a:rPr>
              <a:t>     3.كامل </a:t>
            </a:r>
            <a:r>
              <a:rPr lang="fa-IR" sz="2800" b="1" dirty="0">
                <a:solidFill>
                  <a:srgbClr val="FF3300"/>
                </a:solidFill>
                <a:ea typeface="Calibri"/>
                <a:cs typeface="B Traffic" pitchFamily="2" charset="-78"/>
              </a:rPr>
              <a:t>كردن </a:t>
            </a:r>
            <a:r>
              <a:rPr lang="fa-IR" sz="2800" b="1" dirty="0" smtClean="0">
                <a:solidFill>
                  <a:srgbClr val="FF3300"/>
                </a:solidFill>
                <a:ea typeface="Calibri"/>
                <a:cs typeface="B Traffic" pitchFamily="2" charset="-78"/>
              </a:rPr>
              <a:t>حجت‌ها</a:t>
            </a:r>
            <a:endParaRPr lang="fa-IR" sz="2800" b="1" dirty="0">
              <a:solidFill>
                <a:srgbClr val="FF3300"/>
              </a:solidFill>
              <a:ea typeface="Calibri"/>
              <a:cs typeface="B Traffic" pitchFamily="2" charset="-78"/>
            </a:endParaRPr>
          </a:p>
          <a:p>
            <a:pPr algn="just" rtl="1">
              <a:lnSpc>
                <a:spcPct val="150000"/>
              </a:lnSpc>
            </a:pPr>
            <a:r>
              <a:rPr lang="fa-IR" sz="2800" dirty="0" smtClean="0">
                <a:ea typeface="Calibri"/>
                <a:cs typeface="B Traffic" pitchFamily="2" charset="-78"/>
              </a:rPr>
              <a:t>امام علي</a:t>
            </a:r>
            <a:r>
              <a:rPr lang="fa-IR" dirty="0" smtClean="0">
                <a:ea typeface="Calibri"/>
                <a:cs typeface="B Traffic" pitchFamily="2" charset="-78"/>
              </a:rPr>
              <a:t>(ع) </a:t>
            </a:r>
            <a:r>
              <a:rPr lang="fa-IR" sz="2800" dirty="0" smtClean="0">
                <a:ea typeface="Calibri"/>
                <a:cs typeface="B Traffic" pitchFamily="2" charset="-78"/>
              </a:rPr>
              <a:t>رسالت </a:t>
            </a:r>
            <a:r>
              <a:rPr lang="fa-IR" sz="2800" dirty="0">
                <a:ea typeface="Calibri"/>
                <a:cs typeface="B Traffic" pitchFamily="2" charset="-78"/>
              </a:rPr>
              <a:t>پيامبر را اتمام حجت براي انسان‌ها مي‌داند: </a:t>
            </a:r>
            <a:endParaRPr lang="fa-IR" sz="2800" dirty="0" smtClean="0">
              <a:ea typeface="Calibri"/>
              <a:cs typeface="B Traffic" pitchFamily="2" charset="-78"/>
            </a:endParaRPr>
          </a:p>
          <a:p>
            <a:pPr algn="just" rtl="1">
              <a:lnSpc>
                <a:spcPct val="150000"/>
              </a:lnSpc>
            </a:pPr>
            <a:r>
              <a:rPr lang="fa-IR" sz="2800" dirty="0" smtClean="0">
                <a:ea typeface="Calibri"/>
                <a:cs typeface="B Traffic" pitchFamily="2" charset="-78"/>
              </a:rPr>
              <a:t>«يحتجّوا </a:t>
            </a:r>
            <a:r>
              <a:rPr lang="fa-IR" sz="2800" dirty="0">
                <a:ea typeface="Calibri"/>
                <a:cs typeface="B Traffic" pitchFamily="2" charset="-78"/>
              </a:rPr>
              <a:t>عليهم بالتبليغ» (خطبه 1</a:t>
            </a:r>
            <a:r>
              <a:rPr lang="fa-IR" sz="2800" dirty="0" smtClean="0">
                <a:ea typeface="Calibri"/>
                <a:cs typeface="B Traffic" pitchFamily="2" charset="-78"/>
              </a:rPr>
              <a:t>)</a:t>
            </a:r>
          </a:p>
          <a:p>
            <a:pPr algn="just" rtl="1">
              <a:lnSpc>
                <a:spcPct val="150000"/>
              </a:lnSpc>
            </a:pPr>
            <a:r>
              <a:rPr lang="fa-IR" sz="2800" dirty="0" smtClean="0">
                <a:ea typeface="Calibri"/>
                <a:cs typeface="B Traffic" pitchFamily="2" charset="-78"/>
              </a:rPr>
              <a:t>حجت </a:t>
            </a:r>
            <a:r>
              <a:rPr lang="fa-IR" sz="2800" dirty="0">
                <a:ea typeface="Calibri"/>
                <a:cs typeface="B Traffic" pitchFamily="2" charset="-78"/>
              </a:rPr>
              <a:t>يعني چيزي كه </a:t>
            </a:r>
            <a:r>
              <a:rPr lang="fa-IR" sz="2800" dirty="0" smtClean="0">
                <a:ea typeface="Calibri"/>
                <a:cs typeface="B Traffic" pitchFamily="2" charset="-78"/>
              </a:rPr>
              <a:t>با </a:t>
            </a:r>
            <a:r>
              <a:rPr lang="fa-IR" sz="2800" dirty="0">
                <a:ea typeface="Calibri"/>
                <a:cs typeface="B Traffic" pitchFamily="2" charset="-78"/>
              </a:rPr>
              <a:t>آن طرف مقابل را مجاب و خلع سلاح كنند</a:t>
            </a:r>
            <a:r>
              <a:rPr lang="fa-IR" sz="2800" dirty="0" smtClean="0">
                <a:ea typeface="Calibri"/>
                <a:cs typeface="B Traffic" pitchFamily="2" charset="-78"/>
              </a:rPr>
              <a:t>.</a:t>
            </a:r>
          </a:p>
        </p:txBody>
      </p:sp>
      <p:grpSp>
        <p:nvGrpSpPr>
          <p:cNvPr id="3" name="Group 2"/>
          <p:cNvGrpSpPr/>
          <p:nvPr/>
        </p:nvGrpSpPr>
        <p:grpSpPr>
          <a:xfrm>
            <a:off x="8496300" y="1524000"/>
            <a:ext cx="419100" cy="190967"/>
            <a:chOff x="8343900" y="1790233"/>
            <a:chExt cx="419100" cy="190967"/>
          </a:xfrm>
        </p:grpSpPr>
        <p:sp>
          <p:nvSpPr>
            <p:cNvPr id="4" name="Rectangle 3"/>
            <p:cNvSpPr/>
            <p:nvPr/>
          </p:nvSpPr>
          <p:spPr>
            <a:xfrm>
              <a:off x="8572500" y="1790233"/>
              <a:ext cx="190500" cy="190967"/>
            </a:xfrm>
            <a:prstGeom prst="rect">
              <a:avLst/>
            </a:prstGeom>
            <a:solidFill>
              <a:schemeClr val="accent3">
                <a:lumMod val="60000"/>
                <a:lumOff val="40000"/>
              </a:schemeClr>
            </a:solidFill>
            <a:ln>
              <a:noFill/>
            </a:ln>
            <a:scene3d>
              <a:camera prst="orthographicFront"/>
              <a:lightRig rig="threePt" dir="t"/>
            </a:scene3d>
            <a:sp3d>
              <a:bevelT w="114300" prst="hardEdg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p:cNvSpPr/>
            <p:nvPr/>
          </p:nvSpPr>
          <p:spPr>
            <a:xfrm>
              <a:off x="8343900" y="1790233"/>
              <a:ext cx="190500" cy="190967"/>
            </a:xfrm>
            <a:prstGeom prst="rect">
              <a:avLst/>
            </a:prstGeom>
            <a:solidFill>
              <a:schemeClr val="accent3">
                <a:lumMod val="60000"/>
                <a:lumOff val="40000"/>
              </a:schemeClr>
            </a:solidFill>
            <a:ln>
              <a:noFill/>
            </a:ln>
            <a:scene3d>
              <a:camera prst="orthographicFront"/>
              <a:lightRig rig="threePt" dir="t"/>
            </a:scene3d>
            <a:sp3d>
              <a:bevelT w="114300" prst="hardEdg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6" name="Picture 5"/>
          <p:cNvPicPr>
            <a:picLocks noChangeAspect="1"/>
          </p:cNvPicPr>
          <p:nvPr/>
        </p:nvPicPr>
        <p:blipFill rotWithShape="1">
          <a:blip r:embed="rId3">
            <a:extLst>
              <a:ext uri="{28A0092B-C50C-407E-A947-70E740481C1C}">
                <a14:useLocalDpi xmlns:a14="http://schemas.microsoft.com/office/drawing/2010/main" val="0"/>
              </a:ext>
            </a:extLst>
          </a:blip>
          <a:srcRect l="10644" t="29709" r="5495" b="6649"/>
          <a:stretch/>
        </p:blipFill>
        <p:spPr>
          <a:xfrm>
            <a:off x="2885089" y="4581326"/>
            <a:ext cx="3594539" cy="2200474"/>
          </a:xfrm>
          <a:prstGeom prst="rect">
            <a:avLst/>
          </a:prstGeom>
          <a:ln>
            <a:noFill/>
          </a:ln>
          <a:effectLst>
            <a:softEdge rad="112500"/>
          </a:effectLst>
        </p:spPr>
      </p:pic>
    </p:spTree>
    <p:extLst>
      <p:ext uri="{BB962C8B-B14F-4D97-AF65-F5344CB8AC3E}">
        <p14:creationId xmlns:p14="http://schemas.microsoft.com/office/powerpoint/2010/main" val="1136603737"/>
      </p:ext>
    </p:extLst>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randombar(horizontal)">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1"/>
          <p:cNvSpPr/>
          <p:nvPr/>
        </p:nvSpPr>
        <p:spPr>
          <a:xfrm>
            <a:off x="228600" y="3405773"/>
            <a:ext cx="8686800" cy="3452227"/>
          </a:xfrm>
          <a:prstGeom prst="rect">
            <a:avLst/>
          </a:prstGeom>
        </p:spPr>
        <p:txBody>
          <a:bodyPr wrap="square">
            <a:spAutoFit/>
          </a:bodyPr>
          <a:lstStyle/>
          <a:p>
            <a:pPr lvl="0" algn="just" rtl="1">
              <a:lnSpc>
                <a:spcPct val="150000"/>
              </a:lnSpc>
            </a:pPr>
            <a:r>
              <a:rPr lang="fa-IR" sz="2800" dirty="0">
                <a:ea typeface="Calibri"/>
                <a:cs typeface="B Traffic" pitchFamily="2" charset="-78"/>
              </a:rPr>
              <a:t> انبياء با ابلاغ، اطلاع‌رساني و ترويج منطقي و آشكار و همه‌جانبه، حجت را بر مردمان تمام مي‌كنند:</a:t>
            </a:r>
          </a:p>
          <a:p>
            <a:pPr lvl="0" algn="just" rtl="1">
              <a:lnSpc>
                <a:spcPct val="150000"/>
              </a:lnSpc>
            </a:pPr>
            <a:r>
              <a:rPr lang="fa-IR" sz="2800" dirty="0">
                <a:ea typeface="Calibri"/>
                <a:cs typeface="B Traffic" pitchFamily="2" charset="-78"/>
              </a:rPr>
              <a:t> (و ما علي الرسول الا البلاغ المبين) (نور 54/ عنكبوت، 18) واژه‌ي مبين يعني اينكه با اطلاع‌رساني ضعيف، اتمام حجت صورت نمي‌گيرد و بايد راه عذر‌تراشي را بست.</a:t>
            </a:r>
            <a:endParaRPr lang="en-US" sz="2800" dirty="0">
              <a:ea typeface="Calibri"/>
              <a:cs typeface="B Traffic" pitchFamily="2" charset="-78"/>
            </a:endParaRPr>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881312" y="1295400"/>
            <a:ext cx="3381375" cy="2238375"/>
          </a:xfrm>
          <a:prstGeom prst="ellipse">
            <a:avLst/>
          </a:prstGeom>
          <a:ln>
            <a:noFill/>
          </a:ln>
          <a:effectLst>
            <a:softEdge rad="112500"/>
          </a:effectLst>
        </p:spPr>
      </p:pic>
    </p:spTree>
    <p:extLst>
      <p:ext uri="{BB962C8B-B14F-4D97-AF65-F5344CB8AC3E}">
        <p14:creationId xmlns:p14="http://schemas.microsoft.com/office/powerpoint/2010/main" val="954630410"/>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5" presetClass="entr" presetSubtype="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2000"/>
                                        <p:tgtEl>
                                          <p:spTgt spid="3"/>
                                        </p:tgtEl>
                                      </p:cBhvr>
                                    </p:animEffect>
                                    <p:anim calcmode="lin" valueType="num">
                                      <p:cBhvr>
                                        <p:cTn id="8" dur="2000" fill="hold"/>
                                        <p:tgtEl>
                                          <p:spTgt spid="3"/>
                                        </p:tgtEl>
                                        <p:attrNameLst>
                                          <p:attrName>ppt_w</p:attrName>
                                        </p:attrNameLst>
                                      </p:cBhvr>
                                      <p:tavLst>
                                        <p:tav tm="0" fmla="#ppt_w*sin(2.5*pi*$)">
                                          <p:val>
                                            <p:fltVal val="0"/>
                                          </p:val>
                                        </p:tav>
                                        <p:tav tm="100000">
                                          <p:val>
                                            <p:fltVal val="1"/>
                                          </p:val>
                                        </p:tav>
                                      </p:tavLst>
                                    </p:anim>
                                    <p:anim calcmode="lin" valueType="num">
                                      <p:cBhvr>
                                        <p:cTn id="9" dur="2000" fill="hold"/>
                                        <p:tgtEl>
                                          <p:spTgt spid="3"/>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1"/>
          <p:cNvSpPr/>
          <p:nvPr/>
        </p:nvSpPr>
        <p:spPr>
          <a:xfrm>
            <a:off x="304800" y="304800"/>
            <a:ext cx="7631723" cy="2805896"/>
          </a:xfrm>
          <a:prstGeom prst="rect">
            <a:avLst/>
          </a:prstGeom>
        </p:spPr>
        <p:txBody>
          <a:bodyPr wrap="square">
            <a:spAutoFit/>
          </a:bodyPr>
          <a:lstStyle/>
          <a:p>
            <a:pPr lvl="0" algn="just" rtl="1">
              <a:lnSpc>
                <a:spcPct val="150000"/>
              </a:lnSpc>
              <a:spcAft>
                <a:spcPts val="1000"/>
              </a:spcAft>
            </a:pPr>
            <a:r>
              <a:rPr lang="fa-IR" sz="2800" b="1" dirty="0" smtClean="0">
                <a:solidFill>
                  <a:srgbClr val="FF3300"/>
                </a:solidFill>
                <a:ea typeface="Calibri"/>
                <a:cs typeface="B Traffic" pitchFamily="2" charset="-78"/>
              </a:rPr>
              <a:t>      4. برانگيختن </a:t>
            </a:r>
            <a:r>
              <a:rPr lang="fa-IR" sz="2800" b="1" dirty="0">
                <a:solidFill>
                  <a:srgbClr val="FF3300"/>
                </a:solidFill>
                <a:ea typeface="Calibri"/>
                <a:cs typeface="B Traffic" pitchFamily="2" charset="-78"/>
              </a:rPr>
              <a:t>گنجينه‌ي </a:t>
            </a:r>
            <a:r>
              <a:rPr lang="fa-IR" sz="2800" b="1" dirty="0" smtClean="0">
                <a:solidFill>
                  <a:srgbClr val="FF3300"/>
                </a:solidFill>
                <a:ea typeface="Calibri"/>
                <a:cs typeface="B Traffic" pitchFamily="2" charset="-78"/>
              </a:rPr>
              <a:t>عقل</a:t>
            </a:r>
            <a:endParaRPr lang="fa-IR" sz="2800" b="1" dirty="0">
              <a:solidFill>
                <a:srgbClr val="FF3300"/>
              </a:solidFill>
              <a:ea typeface="Calibri"/>
              <a:cs typeface="B Traffic" pitchFamily="2" charset="-78"/>
            </a:endParaRPr>
          </a:p>
          <a:p>
            <a:pPr lvl="0" algn="just" rtl="1">
              <a:lnSpc>
                <a:spcPct val="150000"/>
              </a:lnSpc>
              <a:spcAft>
                <a:spcPts val="1000"/>
              </a:spcAft>
            </a:pPr>
            <a:r>
              <a:rPr lang="fa-IR" sz="2800" dirty="0" smtClean="0">
                <a:ea typeface="Calibri"/>
                <a:cs typeface="B Traffic" pitchFamily="2" charset="-78"/>
              </a:rPr>
              <a:t>يكي </a:t>
            </a:r>
            <a:r>
              <a:rPr lang="fa-IR" sz="2800" dirty="0">
                <a:ea typeface="Calibri"/>
                <a:cs typeface="B Traffic" pitchFamily="2" charset="-78"/>
              </a:rPr>
              <a:t>ديگر از علل رسالت پيامبران، </a:t>
            </a:r>
            <a:r>
              <a:rPr lang="fa-IR" sz="2800" dirty="0" smtClean="0">
                <a:ea typeface="Calibri"/>
                <a:cs typeface="B Traffic" pitchFamily="2" charset="-78"/>
              </a:rPr>
              <a:t>بيدارساختن </a:t>
            </a:r>
            <a:r>
              <a:rPr lang="fa-IR" sz="2800" dirty="0">
                <a:ea typeface="Calibri"/>
                <a:cs typeface="B Traffic" pitchFamily="2" charset="-78"/>
              </a:rPr>
              <a:t>عقل‌ها و برانگيختن اين گنج پنهان </a:t>
            </a:r>
            <a:r>
              <a:rPr lang="fa-IR" sz="2800" dirty="0" smtClean="0">
                <a:ea typeface="Calibri"/>
                <a:cs typeface="B Traffic" pitchFamily="2" charset="-78"/>
              </a:rPr>
              <a:t>است. </a:t>
            </a:r>
            <a:r>
              <a:rPr lang="fa-IR" sz="2800" dirty="0">
                <a:ea typeface="Calibri"/>
                <a:cs typeface="B Traffic" pitchFamily="2" charset="-78"/>
              </a:rPr>
              <a:t>همانطور كه امام </a:t>
            </a:r>
            <a:r>
              <a:rPr lang="fa-IR" sz="2800" dirty="0" smtClean="0">
                <a:ea typeface="Calibri"/>
                <a:cs typeface="B Traffic" pitchFamily="2" charset="-78"/>
              </a:rPr>
              <a:t>علي</a:t>
            </a:r>
            <a:r>
              <a:rPr lang="fa-IR" dirty="0" smtClean="0">
                <a:ea typeface="Calibri"/>
                <a:cs typeface="B Traffic" pitchFamily="2" charset="-78"/>
              </a:rPr>
              <a:t>(ع) </a:t>
            </a:r>
            <a:r>
              <a:rPr lang="fa-IR" sz="2800" dirty="0" smtClean="0">
                <a:ea typeface="Calibri"/>
                <a:cs typeface="B Traffic" pitchFamily="2" charset="-78"/>
              </a:rPr>
              <a:t>مي‌فرمايد</a:t>
            </a:r>
            <a:r>
              <a:rPr lang="fa-IR" sz="2800" dirty="0">
                <a:ea typeface="Calibri"/>
                <a:cs typeface="B Traffic" pitchFamily="2" charset="-78"/>
              </a:rPr>
              <a:t>: «و </a:t>
            </a:r>
            <a:r>
              <a:rPr lang="fa-IR" sz="2800" dirty="0" smtClean="0">
                <a:ea typeface="Calibri"/>
                <a:cs typeface="B Traffic" pitchFamily="2" charset="-78"/>
              </a:rPr>
              <a:t>يثيروا لهم </a:t>
            </a:r>
            <a:r>
              <a:rPr lang="fa-IR" sz="2800" dirty="0">
                <a:ea typeface="Calibri"/>
                <a:cs typeface="B Traffic" pitchFamily="2" charset="-78"/>
              </a:rPr>
              <a:t>دفائن العقول» (خطبه 1</a:t>
            </a:r>
            <a:r>
              <a:rPr lang="fa-IR" sz="2800" dirty="0" smtClean="0">
                <a:ea typeface="Calibri"/>
                <a:cs typeface="B Traffic" pitchFamily="2" charset="-78"/>
              </a:rPr>
              <a:t>)</a:t>
            </a:r>
            <a:endParaRPr lang="en-US" sz="2800" dirty="0">
              <a:ea typeface="Calibri"/>
              <a:cs typeface="B Traffic" pitchFamily="2" charset="-78"/>
            </a:endParaRPr>
          </a:p>
        </p:txBody>
      </p:sp>
      <p:grpSp>
        <p:nvGrpSpPr>
          <p:cNvPr id="4" name="Group 3"/>
          <p:cNvGrpSpPr/>
          <p:nvPr/>
        </p:nvGrpSpPr>
        <p:grpSpPr>
          <a:xfrm>
            <a:off x="7467600" y="609600"/>
            <a:ext cx="419100" cy="190967"/>
            <a:chOff x="8343900" y="1790233"/>
            <a:chExt cx="419100" cy="190967"/>
          </a:xfrm>
        </p:grpSpPr>
        <p:sp>
          <p:nvSpPr>
            <p:cNvPr id="5" name="Rectangle 4"/>
            <p:cNvSpPr/>
            <p:nvPr/>
          </p:nvSpPr>
          <p:spPr>
            <a:xfrm>
              <a:off x="8572500" y="1790233"/>
              <a:ext cx="190500" cy="190967"/>
            </a:xfrm>
            <a:prstGeom prst="rect">
              <a:avLst/>
            </a:prstGeom>
            <a:solidFill>
              <a:schemeClr val="accent3">
                <a:lumMod val="60000"/>
                <a:lumOff val="40000"/>
              </a:schemeClr>
            </a:solidFill>
            <a:ln>
              <a:noFill/>
            </a:ln>
            <a:scene3d>
              <a:camera prst="orthographicFront"/>
              <a:lightRig rig="threePt" dir="t"/>
            </a:scene3d>
            <a:sp3d>
              <a:bevelT w="114300" prst="hardEdg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p:cNvSpPr/>
            <p:nvPr/>
          </p:nvSpPr>
          <p:spPr>
            <a:xfrm>
              <a:off x="8343900" y="1790233"/>
              <a:ext cx="190500" cy="190967"/>
            </a:xfrm>
            <a:prstGeom prst="rect">
              <a:avLst/>
            </a:prstGeom>
            <a:solidFill>
              <a:schemeClr val="accent3">
                <a:lumMod val="60000"/>
                <a:lumOff val="40000"/>
              </a:schemeClr>
            </a:solidFill>
            <a:ln>
              <a:noFill/>
            </a:ln>
            <a:scene3d>
              <a:camera prst="orthographicFront"/>
              <a:lightRig rig="threePt" dir="t"/>
            </a:scene3d>
            <a:sp3d>
              <a:bevelT w="114300" prst="hardEdg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28800" y="3526221"/>
            <a:ext cx="5081588" cy="2983480"/>
          </a:xfrm>
          <a:prstGeom prst="roundRect">
            <a:avLst>
              <a:gd name="adj" fmla="val 11111"/>
            </a:avLst>
          </a:prstGeom>
          <a:ln w="28575" cap="rnd">
            <a:solidFill>
              <a:schemeClr val="accent5">
                <a:lumMod val="50000"/>
              </a:schemeClr>
            </a:solidFill>
            <a:prstDash val="solid"/>
          </a:ln>
          <a:effectLst>
            <a:outerShdw blurRad="101600" dist="50800" dir="7200000" algn="tl" rotWithShape="0">
              <a:srgbClr val="000000">
                <a:alpha val="45000"/>
              </a:srgbClr>
            </a:outerShdw>
          </a:effectLst>
          <a:scene3d>
            <a:camera prst="perspectiveFront" fov="5400000"/>
            <a:lightRig rig="threePt" dir="t">
              <a:rot lat="0" lon="0" rev="19200000"/>
            </a:lightRig>
          </a:scene3d>
          <a:sp3d extrusionH="25400">
            <a:bevelT w="304800" h="152400" prst="hardEdge"/>
            <a:extrusionClr>
              <a:srgbClr val="FFFFFF"/>
            </a:extrusionClr>
          </a:sp3d>
        </p:spPr>
      </p:pic>
    </p:spTree>
    <p:extLst>
      <p:ext uri="{BB962C8B-B14F-4D97-AF65-F5344CB8AC3E}">
        <p14:creationId xmlns:p14="http://schemas.microsoft.com/office/powerpoint/2010/main" val="2764853188"/>
      </p:ext>
    </p:extLst>
  </p:cSld>
  <p:clrMapOvr>
    <a:masterClrMapping/>
  </p:clrMapOvr>
  <p:transition spd="slow">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1000" fill="hold"/>
                                        <p:tgtEl>
                                          <p:spTgt spid="7"/>
                                        </p:tgtEl>
                                        <p:attrNameLst>
                                          <p:attrName>ppt_w</p:attrName>
                                        </p:attrNameLst>
                                      </p:cBhvr>
                                      <p:tavLst>
                                        <p:tav tm="0">
                                          <p:val>
                                            <p:fltVal val="0"/>
                                          </p:val>
                                        </p:tav>
                                        <p:tav tm="100000">
                                          <p:val>
                                            <p:strVal val="#ppt_w"/>
                                          </p:val>
                                        </p:tav>
                                      </p:tavLst>
                                    </p:anim>
                                    <p:anim calcmode="lin" valueType="num">
                                      <p:cBhvr>
                                        <p:cTn id="8" dur="1000" fill="hold"/>
                                        <p:tgtEl>
                                          <p:spTgt spid="7"/>
                                        </p:tgtEl>
                                        <p:attrNameLst>
                                          <p:attrName>ppt_h</p:attrName>
                                        </p:attrNameLst>
                                      </p:cBhvr>
                                      <p:tavLst>
                                        <p:tav tm="0">
                                          <p:val>
                                            <p:fltVal val="0"/>
                                          </p:val>
                                        </p:tav>
                                        <p:tav tm="100000">
                                          <p:val>
                                            <p:strVal val="#ppt_h"/>
                                          </p:val>
                                        </p:tav>
                                      </p:tavLst>
                                    </p:anim>
                                    <p:anim calcmode="lin" valueType="num">
                                      <p:cBhvr>
                                        <p:cTn id="9" dur="1000" fill="hold"/>
                                        <p:tgtEl>
                                          <p:spTgt spid="7"/>
                                        </p:tgtEl>
                                        <p:attrNameLst>
                                          <p:attrName>style.rotation</p:attrName>
                                        </p:attrNameLst>
                                      </p:cBhvr>
                                      <p:tavLst>
                                        <p:tav tm="0">
                                          <p:val>
                                            <p:fltVal val="90"/>
                                          </p:val>
                                        </p:tav>
                                        <p:tav tm="100000">
                                          <p:val>
                                            <p:fltVal val="0"/>
                                          </p:val>
                                        </p:tav>
                                      </p:tavLst>
                                    </p:anim>
                                    <p:animEffect transition="in" filter="fade">
                                      <p:cBhvr>
                                        <p:cTn id="10" dur="1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1"/>
          <p:cNvSpPr/>
          <p:nvPr/>
        </p:nvSpPr>
        <p:spPr>
          <a:xfrm>
            <a:off x="228600" y="228600"/>
            <a:ext cx="7848600" cy="3970318"/>
          </a:xfrm>
          <a:prstGeom prst="rect">
            <a:avLst/>
          </a:prstGeom>
        </p:spPr>
        <p:txBody>
          <a:bodyPr wrap="square">
            <a:spAutoFit/>
          </a:bodyPr>
          <a:lstStyle/>
          <a:p>
            <a:pPr lvl="0" algn="justLow" rtl="1">
              <a:lnSpc>
                <a:spcPct val="150000"/>
              </a:lnSpc>
            </a:pPr>
            <a:r>
              <a:rPr lang="fa-IR" sz="2800" dirty="0">
                <a:ea typeface="Calibri"/>
                <a:cs typeface="B Traffic" pitchFamily="2" charset="-78"/>
              </a:rPr>
              <a:t>گويي عقل به سان گنجينه‌اي است كه دفن شده و انسان‌ها از آن غافل‌اند و </a:t>
            </a:r>
            <a:r>
              <a:rPr lang="fa-IR" sz="2800" dirty="0" smtClean="0">
                <a:ea typeface="Calibri"/>
                <a:cs typeface="B Traffic" pitchFamily="2" charset="-78"/>
              </a:rPr>
              <a:t>مأموريت </a:t>
            </a:r>
            <a:r>
              <a:rPr lang="fa-IR" sz="2800" dirty="0">
                <a:ea typeface="Calibri"/>
                <a:cs typeface="B Traffic" pitchFamily="2" charset="-78"/>
              </a:rPr>
              <a:t>انبياء، رساندن انسان به اين گنج است. در قرآن كريم در خصوص عقل، از زبان دوزخيان آمده است: (لو كنا نسمع او نعقل، ما </a:t>
            </a:r>
            <a:r>
              <a:rPr lang="fa-IR" sz="2800" dirty="0" smtClean="0">
                <a:ea typeface="Calibri"/>
                <a:cs typeface="B Traffic" pitchFamily="2" charset="-78"/>
              </a:rPr>
              <a:t>كنا في </a:t>
            </a:r>
            <a:r>
              <a:rPr lang="fa-IR" sz="2800" dirty="0">
                <a:ea typeface="Calibri"/>
                <a:cs typeface="B Traffic" pitchFamily="2" charset="-78"/>
              </a:rPr>
              <a:t>اصحاب السعير) (سوره ملك، آيه 10). همچنين در روايات زيادي ائمه‌ي </a:t>
            </a:r>
            <a:r>
              <a:rPr lang="fa-IR" sz="2800" dirty="0" smtClean="0">
                <a:ea typeface="Calibri"/>
                <a:cs typeface="B Traffic" pitchFamily="2" charset="-78"/>
              </a:rPr>
              <a:t>معصومين</a:t>
            </a:r>
            <a:r>
              <a:rPr lang="fa-IR" dirty="0" smtClean="0">
                <a:ea typeface="Calibri"/>
                <a:cs typeface="B Traffic" pitchFamily="2" charset="-78"/>
              </a:rPr>
              <a:t>(ع) </a:t>
            </a:r>
            <a:r>
              <a:rPr lang="fa-IR" sz="2800" dirty="0">
                <a:ea typeface="Calibri"/>
                <a:cs typeface="B Traffic" pitchFamily="2" charset="-78"/>
              </a:rPr>
              <a:t>به </a:t>
            </a:r>
            <a:r>
              <a:rPr lang="fa-IR" sz="2800" dirty="0" smtClean="0">
                <a:ea typeface="Calibri"/>
                <a:cs typeface="B Traffic" pitchFamily="2" charset="-78"/>
              </a:rPr>
              <a:t>بيان </a:t>
            </a:r>
            <a:r>
              <a:rPr lang="fa-IR" sz="2800" dirty="0">
                <a:ea typeface="Calibri"/>
                <a:cs typeface="B Traffic" pitchFamily="2" charset="-78"/>
              </a:rPr>
              <a:t>نقش‌ و جايگاه عقل پرداخته‌اند</a:t>
            </a:r>
            <a:r>
              <a:rPr lang="fa-IR" sz="2800" dirty="0" smtClean="0">
                <a:ea typeface="Calibri"/>
                <a:cs typeface="B Traffic" pitchFamily="2" charset="-78"/>
              </a:rPr>
              <a:t>.</a:t>
            </a:r>
            <a:endParaRPr lang="en-US" sz="2800" dirty="0">
              <a:ea typeface="Calibri"/>
              <a:cs typeface="B Traffic" pitchFamily="2" charset="-78"/>
            </a:endParaRPr>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7200" y="3733800"/>
            <a:ext cx="2286000" cy="2667000"/>
          </a:xfrm>
          <a:prstGeom prst="rect">
            <a:avLst/>
          </a:prstGeom>
          <a:ln w="1905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spTree>
    <p:extLst>
      <p:ext uri="{BB962C8B-B14F-4D97-AF65-F5344CB8AC3E}">
        <p14:creationId xmlns:p14="http://schemas.microsoft.com/office/powerpoint/2010/main" val="1887331370"/>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5" presetClass="entr" presetSubtype="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2000"/>
                                        <p:tgtEl>
                                          <p:spTgt spid="3"/>
                                        </p:tgtEl>
                                      </p:cBhvr>
                                    </p:animEffect>
                                    <p:anim calcmode="lin" valueType="num">
                                      <p:cBhvr>
                                        <p:cTn id="8" dur="2000" fill="hold"/>
                                        <p:tgtEl>
                                          <p:spTgt spid="3"/>
                                        </p:tgtEl>
                                        <p:attrNameLst>
                                          <p:attrName>ppt_w</p:attrName>
                                        </p:attrNameLst>
                                      </p:cBhvr>
                                      <p:tavLst>
                                        <p:tav tm="0" fmla="#ppt_w*sin(2.5*pi*$)">
                                          <p:val>
                                            <p:fltVal val="0"/>
                                          </p:val>
                                        </p:tav>
                                        <p:tav tm="100000">
                                          <p:val>
                                            <p:fltVal val="1"/>
                                          </p:val>
                                        </p:tav>
                                      </p:tavLst>
                                    </p:anim>
                                    <p:anim calcmode="lin" valueType="num">
                                      <p:cBhvr>
                                        <p:cTn id="9" dur="2000" fill="hold"/>
                                        <p:tgtEl>
                                          <p:spTgt spid="3"/>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1"/>
          <p:cNvSpPr/>
          <p:nvPr/>
        </p:nvSpPr>
        <p:spPr>
          <a:xfrm>
            <a:off x="381000" y="3733800"/>
            <a:ext cx="7848600" cy="2031325"/>
          </a:xfrm>
          <a:prstGeom prst="rect">
            <a:avLst/>
          </a:prstGeom>
        </p:spPr>
        <p:txBody>
          <a:bodyPr wrap="square">
            <a:spAutoFit/>
          </a:bodyPr>
          <a:lstStyle/>
          <a:p>
            <a:pPr lvl="0" algn="just" rtl="1">
              <a:lnSpc>
                <a:spcPct val="150000"/>
              </a:lnSpc>
            </a:pPr>
            <a:r>
              <a:rPr lang="fa-IR" sz="2800" dirty="0" smtClean="0">
                <a:ea typeface="Calibri"/>
                <a:cs typeface="B Traffic" pitchFamily="2" charset="-78"/>
              </a:rPr>
              <a:t>انبياء </a:t>
            </a:r>
            <a:r>
              <a:rPr lang="fa-IR" sz="2800" dirty="0">
                <a:ea typeface="Calibri"/>
                <a:cs typeface="B Traffic" pitchFamily="2" charset="-78"/>
              </a:rPr>
              <a:t>با احياي عقل و فعال كردن موتور نيازمند به تعمير، حركت خودجوش را در انسان ايجاد مي‌كنند نه اينكه او را چون جسمي بي‌انگيزه و ناتوان، با عامل محرك بكشانند.</a:t>
            </a:r>
            <a:endParaRPr lang="en-US" sz="2800" dirty="0">
              <a:ea typeface="Calibri"/>
              <a:cs typeface="B Traffic" pitchFamily="2" charset="-78"/>
            </a:endParaRPr>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423745" y="609600"/>
            <a:ext cx="2286000" cy="2667000"/>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979460445"/>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Rectangle 1"/>
          <p:cNvSpPr/>
          <p:nvPr/>
        </p:nvSpPr>
        <p:spPr>
          <a:xfrm>
            <a:off x="914400" y="152400"/>
            <a:ext cx="7010400" cy="2677656"/>
          </a:xfrm>
          <a:prstGeom prst="rect">
            <a:avLst/>
          </a:prstGeom>
        </p:spPr>
        <p:txBody>
          <a:bodyPr wrap="square">
            <a:spAutoFit/>
          </a:bodyPr>
          <a:lstStyle/>
          <a:p>
            <a:pPr lvl="0" algn="justLow" rtl="1">
              <a:lnSpc>
                <a:spcPct val="150000"/>
              </a:lnSpc>
            </a:pPr>
            <a:r>
              <a:rPr lang="fa-IR" sz="2800" b="1" dirty="0" smtClean="0">
                <a:solidFill>
                  <a:srgbClr val="FF3300"/>
                </a:solidFill>
                <a:ea typeface="Calibri"/>
                <a:cs typeface="B Traffic" pitchFamily="2" charset="-78"/>
              </a:rPr>
              <a:t>      5. نشان </a:t>
            </a:r>
            <a:r>
              <a:rPr lang="fa-IR" sz="2800" b="1" dirty="0">
                <a:solidFill>
                  <a:srgbClr val="FF3300"/>
                </a:solidFill>
                <a:ea typeface="Calibri"/>
                <a:cs typeface="B Traffic" pitchFamily="2" charset="-78"/>
              </a:rPr>
              <a:t>دادن آيه‌هاي خدايي</a:t>
            </a:r>
            <a:endParaRPr lang="en-US" sz="2800" b="1" dirty="0">
              <a:solidFill>
                <a:srgbClr val="FF3300"/>
              </a:solidFill>
              <a:ea typeface="Calibri"/>
              <a:cs typeface="B Traffic" pitchFamily="2" charset="-78"/>
            </a:endParaRPr>
          </a:p>
          <a:p>
            <a:pPr algn="justLow" rtl="1">
              <a:lnSpc>
                <a:spcPct val="150000"/>
              </a:lnSpc>
            </a:pPr>
            <a:r>
              <a:rPr lang="fa-IR" sz="2800" dirty="0">
                <a:ea typeface="Calibri"/>
                <a:cs typeface="B Traffic" pitchFamily="2" charset="-78"/>
              </a:rPr>
              <a:t>پيامبران آمده‌اند تا نشانه‌هاي خداوندي را به آدمي بنمايانند. حضرت در اين باره مي‌فرمايد: «و يروهم آيات المقدره» (خطبه 1</a:t>
            </a:r>
            <a:r>
              <a:rPr lang="fa-IR" sz="2800" dirty="0" smtClean="0">
                <a:ea typeface="Calibri"/>
                <a:cs typeface="B Traffic" pitchFamily="2" charset="-78"/>
              </a:rPr>
              <a:t>)</a:t>
            </a:r>
            <a:endParaRPr lang="en-US" sz="2800" dirty="0">
              <a:ea typeface="Calibri"/>
              <a:cs typeface="B Traffic" pitchFamily="2" charset="-78"/>
            </a:endParaRPr>
          </a:p>
        </p:txBody>
      </p:sp>
      <p:grpSp>
        <p:nvGrpSpPr>
          <p:cNvPr id="3" name="Group 2"/>
          <p:cNvGrpSpPr/>
          <p:nvPr/>
        </p:nvGrpSpPr>
        <p:grpSpPr>
          <a:xfrm>
            <a:off x="7467600" y="457200"/>
            <a:ext cx="419100" cy="190967"/>
            <a:chOff x="8343900" y="1790233"/>
            <a:chExt cx="419100" cy="190967"/>
          </a:xfrm>
        </p:grpSpPr>
        <p:sp>
          <p:nvSpPr>
            <p:cNvPr id="4" name="Rectangle 3"/>
            <p:cNvSpPr/>
            <p:nvPr/>
          </p:nvSpPr>
          <p:spPr>
            <a:xfrm>
              <a:off x="8572500" y="1790233"/>
              <a:ext cx="190500" cy="190967"/>
            </a:xfrm>
            <a:prstGeom prst="rect">
              <a:avLst/>
            </a:prstGeom>
            <a:solidFill>
              <a:schemeClr val="accent3">
                <a:lumMod val="60000"/>
                <a:lumOff val="40000"/>
              </a:schemeClr>
            </a:solidFill>
            <a:ln>
              <a:noFill/>
            </a:ln>
            <a:scene3d>
              <a:camera prst="orthographicFront"/>
              <a:lightRig rig="threePt" dir="t"/>
            </a:scene3d>
            <a:sp3d>
              <a:bevelT w="114300" prst="hardEdg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p:cNvSpPr/>
            <p:nvPr/>
          </p:nvSpPr>
          <p:spPr>
            <a:xfrm>
              <a:off x="8343900" y="1790233"/>
              <a:ext cx="190500" cy="190967"/>
            </a:xfrm>
            <a:prstGeom prst="rect">
              <a:avLst/>
            </a:prstGeom>
            <a:solidFill>
              <a:schemeClr val="accent3">
                <a:lumMod val="60000"/>
                <a:lumOff val="40000"/>
              </a:schemeClr>
            </a:solidFill>
            <a:ln>
              <a:noFill/>
            </a:ln>
            <a:scene3d>
              <a:camera prst="orthographicFront"/>
              <a:lightRig rig="threePt" dir="t"/>
            </a:scene3d>
            <a:sp3d>
              <a:bevelT w="114300" prst="hardEdg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032000" y="3429000"/>
            <a:ext cx="5080000" cy="2997200"/>
          </a:xfrm>
          <a:prstGeom prst="rect">
            <a:avLst/>
          </a:prstGeom>
          <a:ln>
            <a:noFill/>
          </a:ln>
          <a:effectLst>
            <a:softEdge rad="112500"/>
          </a:effectLst>
        </p:spPr>
      </p:pic>
    </p:spTree>
    <p:extLst>
      <p:ext uri="{BB962C8B-B14F-4D97-AF65-F5344CB8AC3E}">
        <p14:creationId xmlns:p14="http://schemas.microsoft.com/office/powerpoint/2010/main" val="3563939842"/>
      </p:ext>
    </p:extLst>
  </p:cSld>
  <p:clrMapOvr>
    <a:masterClrMapping/>
  </p:clrMapOvr>
  <mc:AlternateContent xmlns:mc="http://schemas.openxmlformats.org/markup-compatibility/2006" xmlns:p14="http://schemas.microsoft.com/office/powerpoint/2010/main">
    <mc:Choice Requires="p14">
      <p:transition spd="slow" p14:dur="1200">
        <p:dissolve/>
      </p:transition>
    </mc:Choice>
    <mc:Fallback xmlns="">
      <p:transition spd="slow">
        <p:dissolv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Rectangle 1"/>
          <p:cNvSpPr/>
          <p:nvPr/>
        </p:nvSpPr>
        <p:spPr>
          <a:xfrm>
            <a:off x="914400" y="152400"/>
            <a:ext cx="7010400" cy="3970318"/>
          </a:xfrm>
          <a:prstGeom prst="rect">
            <a:avLst/>
          </a:prstGeom>
        </p:spPr>
        <p:txBody>
          <a:bodyPr wrap="square">
            <a:spAutoFit/>
          </a:bodyPr>
          <a:lstStyle/>
          <a:p>
            <a:pPr algn="justLow" rtl="1">
              <a:lnSpc>
                <a:spcPct val="150000"/>
              </a:lnSpc>
            </a:pPr>
            <a:r>
              <a:rPr lang="fa-IR" sz="2800" dirty="0" smtClean="0">
                <a:ea typeface="Calibri"/>
                <a:cs typeface="B Traffic" pitchFamily="2" charset="-78"/>
              </a:rPr>
              <a:t>مشغول </a:t>
            </a:r>
            <a:r>
              <a:rPr lang="fa-IR" sz="2800" dirty="0">
                <a:ea typeface="Calibri"/>
                <a:cs typeface="B Traffic" pitchFamily="2" charset="-78"/>
              </a:rPr>
              <a:t>شدن انسان به نيازهاي خاكي موجب غفلتش از خواسته‌هاي فطري خود مي‌شود و باعث مي‌شود جهان سراسر آيت و نشانه را با چشم عادت و غفلت بنگرد. خداوند مي‌فرمايد (و كاين من آيه في السموات و الارض، </a:t>
            </a:r>
            <a:r>
              <a:rPr lang="fa-IR" sz="2800" dirty="0" smtClean="0">
                <a:ea typeface="Calibri"/>
                <a:cs typeface="B Traffic" pitchFamily="2" charset="-78"/>
              </a:rPr>
              <a:t>يمرون </a:t>
            </a:r>
            <a:r>
              <a:rPr lang="fa-IR" sz="2800" dirty="0">
                <a:ea typeface="Calibri"/>
                <a:cs typeface="B Traffic" pitchFamily="2" charset="-78"/>
              </a:rPr>
              <a:t>عليها و هم عنها معرضون) (سوره‌ي احزاب، آيه 32</a:t>
            </a:r>
            <a:r>
              <a:rPr lang="fa-IR" sz="2800" dirty="0" smtClean="0">
                <a:ea typeface="Calibri"/>
                <a:cs typeface="B Traffic" pitchFamily="2" charset="-78"/>
              </a:rPr>
              <a:t>)</a:t>
            </a:r>
            <a:endParaRPr lang="en-US" sz="2800" dirty="0">
              <a:ea typeface="Calibri"/>
              <a:cs typeface="B Traffic" pitchFamily="2" charset="-78"/>
            </a:endParaRPr>
          </a:p>
        </p:txBody>
      </p:sp>
      <p:pic>
        <p:nvPicPr>
          <p:cNvPr id="3" name="Picture 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667000" y="4362450"/>
            <a:ext cx="3810000" cy="211455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2194096881"/>
      </p:ext>
    </p:extLst>
  </p:cSld>
  <p:clrMapOvr>
    <a:masterClrMapping/>
  </p:clrMapOvr>
  <mc:AlternateContent xmlns:mc="http://schemas.openxmlformats.org/markup-compatibility/2006" xmlns:p14="http://schemas.microsoft.com/office/powerpoint/2010/main">
    <mc:Choice Requires="p14">
      <p:transition spd="slow" p14:dur="1600">
        <p14:prism isContent="1" isInverted="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1"/>
          <p:cNvSpPr/>
          <p:nvPr/>
        </p:nvSpPr>
        <p:spPr>
          <a:xfrm>
            <a:off x="914400" y="2165152"/>
            <a:ext cx="7086600" cy="4616648"/>
          </a:xfrm>
          <a:prstGeom prst="rect">
            <a:avLst/>
          </a:prstGeom>
        </p:spPr>
        <p:txBody>
          <a:bodyPr wrap="square">
            <a:spAutoFit/>
          </a:bodyPr>
          <a:lstStyle/>
          <a:p>
            <a:pPr lvl="0" algn="just" rtl="1">
              <a:lnSpc>
                <a:spcPct val="150000"/>
              </a:lnSpc>
              <a:spcAft>
                <a:spcPts val="1000"/>
              </a:spcAft>
            </a:pPr>
            <a:r>
              <a:rPr lang="fa-IR" sz="2800" dirty="0">
                <a:ea typeface="Calibri"/>
                <a:cs typeface="B Traffic" pitchFamily="2" charset="-78"/>
              </a:rPr>
              <a:t>انبياء كه خود حجت بيروني‌اند، علاوه بر برانگيختن حجت دروني (عقل) وظيفه دارند آيات خدا را به انسان بنمايانند تا زمينه‌ي تفكرش فراهم شود. عقل هم منبع شناخت است و هم ابزار شناخت بدين معنا كه با آن هم مي‌توان جهان و جهان آفرين را شناخت و هم در خود فرو رفت و خود را شناخت (سنريهم آياتنا في الافاق و في انفسهم حتي يتبين </a:t>
            </a:r>
            <a:r>
              <a:rPr lang="fa-IR" sz="2800" dirty="0" smtClean="0">
                <a:ea typeface="Calibri"/>
                <a:cs typeface="B Traffic" pitchFamily="2" charset="-78"/>
              </a:rPr>
              <a:t>لهم انه </a:t>
            </a:r>
            <a:r>
              <a:rPr lang="fa-IR" sz="2800" dirty="0">
                <a:ea typeface="Calibri"/>
                <a:cs typeface="B Traffic" pitchFamily="2" charset="-78"/>
              </a:rPr>
              <a:t>الحق) (فصلت، 53)</a:t>
            </a:r>
            <a:endParaRPr lang="en-US" sz="2800" dirty="0">
              <a:ea typeface="Calibri"/>
              <a:cs typeface="B Traffic" pitchFamily="2" charset="-78"/>
            </a:endParaRPr>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892425" y="152400"/>
            <a:ext cx="3130550" cy="2084052"/>
          </a:xfrm>
          <a:prstGeom prst="round2DiagRect">
            <a:avLst>
              <a:gd name="adj1" fmla="val 16667"/>
              <a:gd name="adj2" fmla="val 0"/>
            </a:avLst>
          </a:prstGeom>
          <a:ln w="28575" cap="sq">
            <a:solidFill>
              <a:schemeClr val="tx1">
                <a:lumMod val="75000"/>
                <a:lumOff val="25000"/>
              </a:schemeClr>
            </a:solidFill>
            <a:miter lim="800000"/>
          </a:ln>
          <a:effectLst>
            <a:outerShdw blurRad="254000" algn="tl" rotWithShape="0">
              <a:srgbClr val="000000">
                <a:alpha val="43000"/>
              </a:srgbClr>
            </a:outerShdw>
          </a:effectLst>
        </p:spPr>
      </p:pic>
    </p:spTree>
    <p:extLst>
      <p:ext uri="{BB962C8B-B14F-4D97-AF65-F5344CB8AC3E}">
        <p14:creationId xmlns:p14="http://schemas.microsoft.com/office/powerpoint/2010/main" val="3306263036"/>
      </p:ext>
    </p:extLst>
  </p:cSld>
  <p:clrMapOvr>
    <a:masterClrMapping/>
  </p:clrMapOvr>
  <mc:AlternateContent xmlns:mc="http://schemas.openxmlformats.org/markup-compatibility/2006" xmlns:p14="http://schemas.microsoft.com/office/powerpoint/2010/main">
    <mc:Choice Requires="p14">
      <p:transition spd="slow" p14:dur="1500">
        <p14:window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1"/>
          <p:cNvSpPr/>
          <p:nvPr/>
        </p:nvSpPr>
        <p:spPr>
          <a:xfrm>
            <a:off x="152400" y="152400"/>
            <a:ext cx="8839200" cy="2934137"/>
          </a:xfrm>
          <a:prstGeom prst="rect">
            <a:avLst/>
          </a:prstGeom>
        </p:spPr>
        <p:txBody>
          <a:bodyPr wrap="square">
            <a:spAutoFit/>
          </a:bodyPr>
          <a:lstStyle/>
          <a:p>
            <a:pPr lvl="0" algn="just" rtl="1">
              <a:lnSpc>
                <a:spcPct val="150000"/>
              </a:lnSpc>
              <a:spcAft>
                <a:spcPts val="1000"/>
              </a:spcAft>
            </a:pPr>
            <a:r>
              <a:rPr lang="fa-IR" sz="2800" b="1" dirty="0" smtClean="0">
                <a:solidFill>
                  <a:srgbClr val="FF3300"/>
                </a:solidFill>
                <a:ea typeface="Calibri"/>
                <a:cs typeface="B Traffic" pitchFamily="2" charset="-78"/>
              </a:rPr>
              <a:t>       6. ايجاد </a:t>
            </a:r>
            <a:r>
              <a:rPr lang="fa-IR" sz="2800" b="1" dirty="0">
                <a:solidFill>
                  <a:srgbClr val="FF3300"/>
                </a:solidFill>
                <a:ea typeface="Calibri"/>
                <a:cs typeface="B Traffic" pitchFamily="2" charset="-78"/>
              </a:rPr>
              <a:t>حيات دوم</a:t>
            </a:r>
            <a:endParaRPr lang="en-US" sz="2800" b="1" dirty="0">
              <a:solidFill>
                <a:srgbClr val="FF3300"/>
              </a:solidFill>
              <a:ea typeface="Calibri"/>
              <a:cs typeface="B Traffic" pitchFamily="2" charset="-78"/>
            </a:endParaRPr>
          </a:p>
          <a:p>
            <a:pPr algn="just" rtl="1">
              <a:lnSpc>
                <a:spcPct val="150000"/>
              </a:lnSpc>
              <a:spcAft>
                <a:spcPts val="1000"/>
              </a:spcAft>
            </a:pPr>
            <a:r>
              <a:rPr lang="fa-IR" sz="2800" dirty="0">
                <a:ea typeface="Calibri"/>
                <a:cs typeface="B Traffic" pitchFamily="2" charset="-78"/>
              </a:rPr>
              <a:t>يكي ديگر از وظايف انبياء رساندن انسان به حيات طيبه است. حضرت مي‌فرمايد: «و معايش تحييهم» (خطبه 1</a:t>
            </a:r>
            <a:r>
              <a:rPr lang="fa-IR" sz="2800" dirty="0" smtClean="0">
                <a:ea typeface="Calibri"/>
                <a:cs typeface="B Traffic" pitchFamily="2" charset="-78"/>
              </a:rPr>
              <a:t>)</a:t>
            </a:r>
          </a:p>
          <a:p>
            <a:pPr algn="just" rtl="1">
              <a:lnSpc>
                <a:spcPct val="150000"/>
              </a:lnSpc>
            </a:pPr>
            <a:r>
              <a:rPr lang="fa-IR" sz="2800" dirty="0" smtClean="0">
                <a:ea typeface="Calibri"/>
                <a:cs typeface="B Traffic" pitchFamily="2" charset="-78"/>
              </a:rPr>
              <a:t> </a:t>
            </a:r>
            <a:r>
              <a:rPr lang="fa-IR" sz="2800" dirty="0">
                <a:ea typeface="Calibri"/>
                <a:cs typeface="B Traffic" pitchFamily="2" charset="-78"/>
              </a:rPr>
              <a:t>انسان دو نوع زندگي دارد</a:t>
            </a:r>
            <a:r>
              <a:rPr lang="fa-IR" sz="2800" dirty="0" smtClean="0">
                <a:ea typeface="Calibri"/>
                <a:cs typeface="B Traffic" pitchFamily="2" charset="-78"/>
              </a:rPr>
              <a:t>:</a:t>
            </a:r>
            <a:endParaRPr lang="en-US" sz="2800" dirty="0">
              <a:ea typeface="Calibri"/>
              <a:cs typeface="B Traffic" pitchFamily="2" charset="-78"/>
            </a:endParaRPr>
          </a:p>
        </p:txBody>
      </p:sp>
      <p:sp>
        <p:nvSpPr>
          <p:cNvPr id="3" name="Rectangle 2"/>
          <p:cNvSpPr/>
          <p:nvPr/>
        </p:nvSpPr>
        <p:spPr>
          <a:xfrm>
            <a:off x="1600200" y="3276600"/>
            <a:ext cx="6553200" cy="3323987"/>
          </a:xfrm>
          <a:prstGeom prst="rect">
            <a:avLst/>
          </a:prstGeom>
        </p:spPr>
        <p:txBody>
          <a:bodyPr wrap="square">
            <a:spAutoFit/>
          </a:bodyPr>
          <a:lstStyle/>
          <a:p>
            <a:pPr algn="just" rtl="1">
              <a:lnSpc>
                <a:spcPct val="150000"/>
              </a:lnSpc>
            </a:pPr>
            <a:r>
              <a:rPr lang="fa-IR" sz="2800" dirty="0" smtClean="0">
                <a:ea typeface="Calibri"/>
                <a:cs typeface="B Traffic" pitchFamily="2" charset="-78"/>
              </a:rPr>
              <a:t>1. مشترك </a:t>
            </a:r>
            <a:r>
              <a:rPr lang="fa-IR" sz="2800" dirty="0">
                <a:ea typeface="Calibri"/>
                <a:cs typeface="B Traffic" pitchFamily="2" charset="-78"/>
              </a:rPr>
              <a:t>با حيوان (پرداختن به نيازهاي مادي</a:t>
            </a:r>
            <a:r>
              <a:rPr lang="fa-IR" sz="2800" dirty="0" smtClean="0">
                <a:ea typeface="Calibri"/>
                <a:cs typeface="B Traffic" pitchFamily="2" charset="-78"/>
              </a:rPr>
              <a:t>)</a:t>
            </a:r>
          </a:p>
          <a:p>
            <a:pPr algn="just" rtl="1">
              <a:lnSpc>
                <a:spcPct val="150000"/>
              </a:lnSpc>
            </a:pPr>
            <a:r>
              <a:rPr lang="fa-IR" sz="2800" dirty="0" smtClean="0">
                <a:ea typeface="Calibri"/>
                <a:cs typeface="B Traffic" pitchFamily="2" charset="-78"/>
              </a:rPr>
              <a:t>2. زندگي </a:t>
            </a:r>
            <a:r>
              <a:rPr lang="fa-IR" sz="2800" dirty="0">
                <a:ea typeface="Calibri"/>
                <a:cs typeface="B Traffic" pitchFamily="2" charset="-78"/>
              </a:rPr>
              <a:t>ويژه‌ي انسان (حيات طيبه) حيات دوم يعني احياي فطرت و رشد دادن به عقل و دل و پاسخ دادن به نيازهاي هر يك (در اين مورد آيات: نحل 97/ انفال 24)</a:t>
            </a:r>
            <a:endParaRPr lang="en-US" sz="2800" dirty="0">
              <a:ea typeface="Calibri"/>
              <a:cs typeface="B Traffic" pitchFamily="2" charset="-78"/>
            </a:endParaRPr>
          </a:p>
        </p:txBody>
      </p:sp>
      <p:grpSp>
        <p:nvGrpSpPr>
          <p:cNvPr id="4" name="Group 3"/>
          <p:cNvGrpSpPr/>
          <p:nvPr/>
        </p:nvGrpSpPr>
        <p:grpSpPr>
          <a:xfrm>
            <a:off x="8420100" y="457200"/>
            <a:ext cx="419100" cy="190967"/>
            <a:chOff x="8343900" y="1790233"/>
            <a:chExt cx="419100" cy="190967"/>
          </a:xfrm>
        </p:grpSpPr>
        <p:sp>
          <p:nvSpPr>
            <p:cNvPr id="5" name="Rectangle 4"/>
            <p:cNvSpPr/>
            <p:nvPr/>
          </p:nvSpPr>
          <p:spPr>
            <a:xfrm>
              <a:off x="8572500" y="1790233"/>
              <a:ext cx="190500" cy="190967"/>
            </a:xfrm>
            <a:prstGeom prst="rect">
              <a:avLst/>
            </a:prstGeom>
            <a:solidFill>
              <a:schemeClr val="accent3">
                <a:lumMod val="60000"/>
                <a:lumOff val="40000"/>
              </a:schemeClr>
            </a:solidFill>
            <a:ln>
              <a:noFill/>
            </a:ln>
            <a:scene3d>
              <a:camera prst="orthographicFront"/>
              <a:lightRig rig="threePt" dir="t"/>
            </a:scene3d>
            <a:sp3d>
              <a:bevelT w="114300" prst="hardEdg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p:cNvSpPr/>
            <p:nvPr/>
          </p:nvSpPr>
          <p:spPr>
            <a:xfrm>
              <a:off x="8343900" y="1790233"/>
              <a:ext cx="190500" cy="190967"/>
            </a:xfrm>
            <a:prstGeom prst="rect">
              <a:avLst/>
            </a:prstGeom>
            <a:solidFill>
              <a:schemeClr val="accent3">
                <a:lumMod val="60000"/>
                <a:lumOff val="40000"/>
              </a:schemeClr>
            </a:solidFill>
            <a:ln>
              <a:noFill/>
            </a:ln>
            <a:scene3d>
              <a:camera prst="orthographicFront"/>
              <a:lightRig rig="threePt" dir="t"/>
            </a:scene3d>
            <a:sp3d>
              <a:bevelT w="114300" prst="hardEdg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 name="Right Brace 6"/>
          <p:cNvSpPr/>
          <p:nvPr/>
        </p:nvSpPr>
        <p:spPr>
          <a:xfrm>
            <a:off x="8077200" y="3352800"/>
            <a:ext cx="457200" cy="3124200"/>
          </a:xfrm>
          <a:prstGeom prst="rightBrace">
            <a:avLst>
              <a:gd name="adj1" fmla="val 80747"/>
              <a:gd name="adj2" fmla="val 50000"/>
            </a:avLst>
          </a:prstGeom>
        </p:spPr>
        <p:style>
          <a:lnRef idx="3">
            <a:schemeClr val="accent5"/>
          </a:lnRef>
          <a:fillRef idx="0">
            <a:schemeClr val="accent5"/>
          </a:fillRef>
          <a:effectRef idx="2">
            <a:schemeClr val="accent5"/>
          </a:effectRef>
          <a:fontRef idx="minor">
            <a:schemeClr val="tx1"/>
          </a:fontRef>
        </p:style>
        <p:txBody>
          <a:bodyPr rtlCol="0" anchor="ctr"/>
          <a:lstStyle/>
          <a:p>
            <a:pPr algn="ctr"/>
            <a:endParaRPr lang="en-US"/>
          </a:p>
        </p:txBody>
      </p:sp>
    </p:spTree>
    <p:extLst>
      <p:ext uri="{BB962C8B-B14F-4D97-AF65-F5344CB8AC3E}">
        <p14:creationId xmlns:p14="http://schemas.microsoft.com/office/powerpoint/2010/main" val="4256187396"/>
      </p:ext>
    </p:extLst>
  </p:cSld>
  <p:clrMapOvr>
    <a:masterClrMapping/>
  </p:clrMapOvr>
  <mc:AlternateContent xmlns:mc="http://schemas.openxmlformats.org/markup-compatibility/2006" xmlns:p14="http://schemas.microsoft.com/office/powerpoint/2010/main">
    <mc:Choice Requires="p14">
      <p:transition spd="slow" p14:dur="2500">
        <p:checker/>
      </p:transition>
    </mc:Choice>
    <mc:Fallback xmlns="">
      <p:transition spd="slow">
        <p:checker/>
      </p:transition>
    </mc:Fallback>
  </mc:AlternateContent>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1"/>
          <p:cNvSpPr/>
          <p:nvPr/>
        </p:nvSpPr>
        <p:spPr>
          <a:xfrm>
            <a:off x="152400" y="304800"/>
            <a:ext cx="6698673" cy="2159566"/>
          </a:xfrm>
          <a:prstGeom prst="rect">
            <a:avLst/>
          </a:prstGeom>
        </p:spPr>
        <p:txBody>
          <a:bodyPr wrap="square">
            <a:spAutoFit/>
          </a:bodyPr>
          <a:lstStyle/>
          <a:p>
            <a:pPr lvl="0" algn="justLow" rtl="1">
              <a:lnSpc>
                <a:spcPct val="150000"/>
              </a:lnSpc>
              <a:spcAft>
                <a:spcPts val="1000"/>
              </a:spcAft>
            </a:pPr>
            <a:r>
              <a:rPr lang="fa-IR" sz="2800" b="1" dirty="0" smtClean="0">
                <a:solidFill>
                  <a:srgbClr val="FF3300"/>
                </a:solidFill>
                <a:ea typeface="Calibri"/>
                <a:cs typeface="B Traffic" pitchFamily="2" charset="-78"/>
              </a:rPr>
              <a:t>   7. معرفي </a:t>
            </a:r>
            <a:r>
              <a:rPr lang="fa-IR" sz="2800" b="1" dirty="0">
                <a:solidFill>
                  <a:srgbClr val="FF3300"/>
                </a:solidFill>
                <a:ea typeface="Calibri"/>
                <a:cs typeface="B Traffic" pitchFamily="2" charset="-78"/>
              </a:rPr>
              <a:t>اجل‌هاي نابود كننده، رنج‌هاي پيركننده، و حوادث وارد شده بر </a:t>
            </a:r>
            <a:r>
              <a:rPr lang="fa-IR" sz="2800" b="1" dirty="0" smtClean="0">
                <a:solidFill>
                  <a:srgbClr val="FF3300"/>
                </a:solidFill>
                <a:ea typeface="Calibri"/>
                <a:cs typeface="B Traffic" pitchFamily="2" charset="-78"/>
              </a:rPr>
              <a:t>آن‌ها</a:t>
            </a:r>
            <a:endParaRPr lang="en-US" sz="2800" b="1" dirty="0">
              <a:solidFill>
                <a:srgbClr val="FF3300"/>
              </a:solidFill>
              <a:ea typeface="Calibri"/>
              <a:cs typeface="B Traffic" pitchFamily="2" charset="-78"/>
            </a:endParaRPr>
          </a:p>
          <a:p>
            <a:pPr algn="justLow" rtl="1">
              <a:lnSpc>
                <a:spcPct val="150000"/>
              </a:lnSpc>
            </a:pPr>
            <a:r>
              <a:rPr lang="fa-IR" sz="2800" dirty="0">
                <a:ea typeface="Calibri"/>
                <a:cs typeface="B Traffic" pitchFamily="2" charset="-78"/>
              </a:rPr>
              <a:t>امام </a:t>
            </a:r>
            <a:r>
              <a:rPr lang="fa-IR" sz="2800" dirty="0" smtClean="0">
                <a:ea typeface="Calibri"/>
                <a:cs typeface="B Traffic" pitchFamily="2" charset="-78"/>
              </a:rPr>
              <a:t>علي</a:t>
            </a:r>
            <a:r>
              <a:rPr lang="fa-IR" dirty="0" smtClean="0">
                <a:ea typeface="Calibri"/>
                <a:cs typeface="B Traffic" pitchFamily="2" charset="-78"/>
              </a:rPr>
              <a:t>(ع) </a:t>
            </a:r>
            <a:r>
              <a:rPr lang="fa-IR" sz="2800" dirty="0" smtClean="0">
                <a:ea typeface="Calibri"/>
                <a:cs typeface="B Traffic" pitchFamily="2" charset="-78"/>
              </a:rPr>
              <a:t>مي‌فرمايد</a:t>
            </a:r>
            <a:r>
              <a:rPr lang="fa-IR" sz="2800" dirty="0">
                <a:ea typeface="Calibri"/>
                <a:cs typeface="B Traffic" pitchFamily="2" charset="-78"/>
              </a:rPr>
              <a:t>: [رسالت پيامبران اين است كه] </a:t>
            </a:r>
            <a:endParaRPr lang="en-US" sz="2800" dirty="0">
              <a:ea typeface="Calibri"/>
              <a:cs typeface="B Traffic" pitchFamily="2" charset="-78"/>
            </a:endParaRPr>
          </a:p>
        </p:txBody>
      </p:sp>
      <p:sp>
        <p:nvSpPr>
          <p:cNvPr id="3" name="Rectangle 2"/>
          <p:cNvSpPr/>
          <p:nvPr/>
        </p:nvSpPr>
        <p:spPr>
          <a:xfrm>
            <a:off x="304800" y="2351544"/>
            <a:ext cx="8679873" cy="2677656"/>
          </a:xfrm>
          <a:prstGeom prst="rect">
            <a:avLst/>
          </a:prstGeom>
        </p:spPr>
        <p:txBody>
          <a:bodyPr wrap="square">
            <a:spAutoFit/>
          </a:bodyPr>
          <a:lstStyle/>
          <a:p>
            <a:pPr lvl="0" algn="justLow" rtl="1">
              <a:lnSpc>
                <a:spcPct val="150000"/>
              </a:lnSpc>
              <a:spcAft>
                <a:spcPts val="1000"/>
              </a:spcAft>
            </a:pPr>
            <a:r>
              <a:rPr lang="fa-IR" sz="2800" dirty="0" smtClean="0">
                <a:ea typeface="Calibri"/>
                <a:cs typeface="B Traffic" pitchFamily="2" charset="-78"/>
              </a:rPr>
              <a:t>به </a:t>
            </a:r>
            <a:r>
              <a:rPr lang="fa-IR" sz="2800" dirty="0">
                <a:ea typeface="Calibri"/>
                <a:cs typeface="B Traffic" pitchFamily="2" charset="-78"/>
              </a:rPr>
              <a:t>آن‌ها نشان دهند ... سرآمدهايي كه آنان را به فنا مي‌دهد و رنج‌هايي كه پيرشان مي‌كند و حادثه‌هايي كه پياپي به آن‌ها وارد مي‌شود «يروهم ... آجال تفنيهم و او صاب تهرمهم و احداث تتابع عليهم» (خطبه 1</a:t>
            </a:r>
            <a:r>
              <a:rPr lang="fa-IR" sz="2800" dirty="0" smtClean="0">
                <a:ea typeface="Calibri"/>
                <a:cs typeface="B Traffic" pitchFamily="2" charset="-78"/>
              </a:rPr>
              <a:t>)</a:t>
            </a:r>
            <a:endParaRPr lang="en-US" sz="2800" dirty="0">
              <a:ea typeface="Calibri"/>
              <a:cs typeface="B Traffic" pitchFamily="2" charset="-78"/>
            </a:endParaRPr>
          </a:p>
        </p:txBody>
      </p:sp>
      <p:grpSp>
        <p:nvGrpSpPr>
          <p:cNvPr id="4" name="Group 3"/>
          <p:cNvGrpSpPr/>
          <p:nvPr/>
        </p:nvGrpSpPr>
        <p:grpSpPr>
          <a:xfrm>
            <a:off x="6553200" y="647233"/>
            <a:ext cx="419100" cy="190967"/>
            <a:chOff x="8343900" y="1790233"/>
            <a:chExt cx="419100" cy="190967"/>
          </a:xfrm>
        </p:grpSpPr>
        <p:sp>
          <p:nvSpPr>
            <p:cNvPr id="5" name="Rectangle 4"/>
            <p:cNvSpPr/>
            <p:nvPr/>
          </p:nvSpPr>
          <p:spPr>
            <a:xfrm>
              <a:off x="8572500" y="1790233"/>
              <a:ext cx="190500" cy="190967"/>
            </a:xfrm>
            <a:prstGeom prst="rect">
              <a:avLst/>
            </a:prstGeom>
            <a:solidFill>
              <a:schemeClr val="accent3">
                <a:lumMod val="60000"/>
                <a:lumOff val="40000"/>
              </a:schemeClr>
            </a:solidFill>
            <a:ln>
              <a:noFill/>
            </a:ln>
            <a:scene3d>
              <a:camera prst="orthographicFront"/>
              <a:lightRig rig="threePt" dir="t"/>
            </a:scene3d>
            <a:sp3d>
              <a:bevelT w="114300" prst="hardEdg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p:cNvSpPr/>
            <p:nvPr/>
          </p:nvSpPr>
          <p:spPr>
            <a:xfrm>
              <a:off x="8343900" y="1790233"/>
              <a:ext cx="190500" cy="190967"/>
            </a:xfrm>
            <a:prstGeom prst="rect">
              <a:avLst/>
            </a:prstGeom>
            <a:solidFill>
              <a:schemeClr val="accent3">
                <a:lumMod val="60000"/>
                <a:lumOff val="40000"/>
              </a:schemeClr>
            </a:solidFill>
            <a:ln>
              <a:noFill/>
            </a:ln>
            <a:scene3d>
              <a:camera prst="orthographicFront"/>
              <a:lightRig rig="threePt" dir="t"/>
            </a:scene3d>
            <a:sp3d>
              <a:bevelT w="114300" prst="hardEdg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143250" y="4572000"/>
            <a:ext cx="2857500" cy="2143125"/>
          </a:xfrm>
          <a:prstGeom prst="rect">
            <a:avLst/>
          </a:prstGeom>
          <a:ln>
            <a:noFill/>
          </a:ln>
          <a:effectLst>
            <a:outerShdw blurRad="190500" algn="tl" rotWithShape="0">
              <a:srgbClr val="000000">
                <a:alpha val="70000"/>
              </a:srgbClr>
            </a:outerShdw>
          </a:effectLst>
        </p:spPr>
      </p:pic>
    </p:spTree>
    <p:extLst>
      <p:ext uri="{BB962C8B-B14F-4D97-AF65-F5344CB8AC3E}">
        <p14:creationId xmlns:p14="http://schemas.microsoft.com/office/powerpoint/2010/main" val="3337004637"/>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arn(inVertical)">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1"/>
          <p:cNvSpPr/>
          <p:nvPr/>
        </p:nvSpPr>
        <p:spPr>
          <a:xfrm>
            <a:off x="304800" y="381000"/>
            <a:ext cx="6477000" cy="2031325"/>
          </a:xfrm>
          <a:prstGeom prst="rect">
            <a:avLst/>
          </a:prstGeom>
        </p:spPr>
        <p:txBody>
          <a:bodyPr wrap="square">
            <a:spAutoFit/>
          </a:bodyPr>
          <a:lstStyle/>
          <a:p>
            <a:pPr lvl="0" algn="just" rtl="1">
              <a:lnSpc>
                <a:spcPct val="150000"/>
              </a:lnSpc>
            </a:pPr>
            <a:r>
              <a:rPr lang="fa-IR" sz="2800" dirty="0">
                <a:ea typeface="Calibri"/>
                <a:cs typeface="B Traffic" pitchFamily="2" charset="-78"/>
              </a:rPr>
              <a:t>ممات و اجل نيز مانند حيات بر دو گونه‌ي مادي و معنوي است. قرآن كريم در آيه 122 </a:t>
            </a:r>
            <a:r>
              <a:rPr lang="fa-IR" sz="2800" dirty="0" smtClean="0">
                <a:ea typeface="Calibri"/>
                <a:cs typeface="B Traffic" pitchFamily="2" charset="-78"/>
              </a:rPr>
              <a:t>انعام </a:t>
            </a:r>
            <a:r>
              <a:rPr lang="fa-IR" sz="2800" dirty="0">
                <a:ea typeface="Calibri"/>
                <a:cs typeface="B Traffic" pitchFamily="2" charset="-78"/>
              </a:rPr>
              <a:t>به مرگ معنوي افراد اشاره دارد و در </a:t>
            </a:r>
            <a:r>
              <a:rPr lang="fa-IR" sz="2800" dirty="0" smtClean="0">
                <a:ea typeface="Calibri"/>
                <a:cs typeface="B Traffic" pitchFamily="2" charset="-78"/>
              </a:rPr>
              <a:t>آيه‌ي </a:t>
            </a:r>
            <a:r>
              <a:rPr lang="fa-IR" sz="2800" dirty="0">
                <a:ea typeface="Calibri"/>
                <a:cs typeface="B Traffic" pitchFamily="2" charset="-78"/>
              </a:rPr>
              <a:t>157 </a:t>
            </a:r>
            <a:r>
              <a:rPr lang="fa-IR" sz="2800" dirty="0" smtClean="0">
                <a:ea typeface="Calibri"/>
                <a:cs typeface="B Traffic" pitchFamily="2" charset="-78"/>
              </a:rPr>
              <a:t>اعـراب</a:t>
            </a:r>
            <a:r>
              <a:rPr lang="fa-IR" sz="2800" dirty="0">
                <a:ea typeface="Calibri"/>
                <a:cs typeface="B Traffic" pitchFamily="2" charset="-78"/>
              </a:rPr>
              <a:t>، </a:t>
            </a:r>
            <a:r>
              <a:rPr lang="fa-IR" sz="2800" dirty="0" smtClean="0">
                <a:ea typeface="Calibri"/>
                <a:cs typeface="B Traffic" pitchFamily="2" charset="-78"/>
              </a:rPr>
              <a:t>از</a:t>
            </a:r>
            <a:endParaRPr lang="en-US" sz="2800" dirty="0">
              <a:ea typeface="Calibri"/>
              <a:cs typeface="B Traffic" pitchFamily="2" charset="-78"/>
            </a:endParaRPr>
          </a:p>
        </p:txBody>
      </p:sp>
      <p:sp>
        <p:nvSpPr>
          <p:cNvPr id="3" name="Rectangle 2"/>
          <p:cNvSpPr/>
          <p:nvPr/>
        </p:nvSpPr>
        <p:spPr>
          <a:xfrm>
            <a:off x="304800" y="2275344"/>
            <a:ext cx="8763000" cy="3323987"/>
          </a:xfrm>
          <a:prstGeom prst="rect">
            <a:avLst/>
          </a:prstGeom>
        </p:spPr>
        <p:txBody>
          <a:bodyPr wrap="square">
            <a:spAutoFit/>
          </a:bodyPr>
          <a:lstStyle/>
          <a:p>
            <a:pPr lvl="0" algn="just" rtl="1">
              <a:lnSpc>
                <a:spcPct val="150000"/>
              </a:lnSpc>
            </a:pPr>
            <a:r>
              <a:rPr lang="fa-IR" sz="2800" dirty="0" smtClean="0">
                <a:ea typeface="Calibri"/>
                <a:cs typeface="B Traffic" pitchFamily="2" charset="-78"/>
              </a:rPr>
              <a:t>رسالت‌هاي </a:t>
            </a:r>
            <a:r>
              <a:rPr lang="fa-IR" sz="2800" dirty="0">
                <a:ea typeface="Calibri"/>
                <a:cs typeface="B Traffic" pitchFamily="2" charset="-78"/>
              </a:rPr>
              <a:t>پيامبر خاتم </a:t>
            </a:r>
            <a:r>
              <a:rPr lang="fa-IR" sz="2000" dirty="0">
                <a:ea typeface="Calibri"/>
                <a:cs typeface="B Traffic" pitchFamily="2" charset="-78"/>
              </a:rPr>
              <a:t>(ص</a:t>
            </a:r>
            <a:r>
              <a:rPr lang="fa-IR" sz="2000" dirty="0" smtClean="0">
                <a:ea typeface="Calibri"/>
                <a:cs typeface="B Traffic" pitchFamily="2" charset="-78"/>
              </a:rPr>
              <a:t>) </a:t>
            </a:r>
            <a:r>
              <a:rPr lang="fa-IR" sz="2800" dirty="0">
                <a:ea typeface="Calibri"/>
                <a:cs typeface="B Traffic" pitchFamily="2" charset="-78"/>
              </a:rPr>
              <a:t>برداشتن بارهاي شاق از مردم مي‌داند.</a:t>
            </a:r>
          </a:p>
          <a:p>
            <a:pPr lvl="0" algn="just" rtl="1">
              <a:lnSpc>
                <a:spcPct val="150000"/>
              </a:lnSpc>
            </a:pPr>
            <a:r>
              <a:rPr lang="fa-IR" sz="2800" dirty="0">
                <a:ea typeface="Calibri"/>
                <a:cs typeface="B Traffic" pitchFamily="2" charset="-78"/>
              </a:rPr>
              <a:t> منظور از «بارهاي شاق» در اين آيه يعني </a:t>
            </a:r>
            <a:r>
              <a:rPr lang="fa-IR" sz="2800" dirty="0" smtClean="0">
                <a:ea typeface="Calibri"/>
                <a:cs typeface="B Traffic" pitchFamily="2" charset="-78"/>
              </a:rPr>
              <a:t>اعمالي</a:t>
            </a:r>
          </a:p>
          <a:p>
            <a:pPr lvl="0" algn="just" rtl="1">
              <a:lnSpc>
                <a:spcPct val="150000"/>
              </a:lnSpc>
            </a:pPr>
            <a:r>
              <a:rPr lang="fa-IR" sz="2800" dirty="0" smtClean="0">
                <a:ea typeface="Calibri"/>
                <a:cs typeface="B Traffic" pitchFamily="2" charset="-78"/>
              </a:rPr>
              <a:t> </a:t>
            </a:r>
            <a:r>
              <a:rPr lang="fa-IR" sz="2800" dirty="0">
                <a:ea typeface="Calibri"/>
                <a:cs typeface="B Traffic" pitchFamily="2" charset="-78"/>
              </a:rPr>
              <a:t>مانند تعصب‌ها، جمودها، جهالت‌ها، وسواس‌ها و </a:t>
            </a:r>
            <a:endParaRPr lang="fa-IR" sz="2800" dirty="0" smtClean="0">
              <a:ea typeface="Calibri"/>
              <a:cs typeface="B Traffic" pitchFamily="2" charset="-78"/>
            </a:endParaRPr>
          </a:p>
          <a:p>
            <a:pPr lvl="0" algn="just" rtl="1">
              <a:lnSpc>
                <a:spcPct val="150000"/>
              </a:lnSpc>
            </a:pPr>
            <a:r>
              <a:rPr lang="fa-IR" sz="2800" dirty="0" smtClean="0">
                <a:ea typeface="Calibri"/>
                <a:cs typeface="B Traffic" pitchFamily="2" charset="-78"/>
              </a:rPr>
              <a:t>ديگر </a:t>
            </a:r>
            <a:r>
              <a:rPr lang="fa-IR" sz="2800" dirty="0">
                <a:ea typeface="Calibri"/>
                <a:cs typeface="B Traffic" pitchFamily="2" charset="-78"/>
              </a:rPr>
              <a:t>اعمال بيهوده‌اي است كه عقل و شرع </a:t>
            </a:r>
            <a:r>
              <a:rPr lang="fa-IR" sz="2800" dirty="0" smtClean="0">
                <a:ea typeface="Calibri"/>
                <a:cs typeface="B Traffic" pitchFamily="2" charset="-78"/>
              </a:rPr>
              <a:t>بدان</a:t>
            </a:r>
          </a:p>
          <a:p>
            <a:pPr lvl="0" algn="just" rtl="1">
              <a:lnSpc>
                <a:spcPct val="150000"/>
              </a:lnSpc>
            </a:pPr>
            <a:r>
              <a:rPr lang="fa-IR" sz="2800" dirty="0" smtClean="0">
                <a:ea typeface="Calibri"/>
                <a:cs typeface="B Traffic" pitchFamily="2" charset="-78"/>
              </a:rPr>
              <a:t> </a:t>
            </a:r>
            <a:r>
              <a:rPr lang="fa-IR" sz="2800" dirty="0">
                <a:ea typeface="Calibri"/>
                <a:cs typeface="B Traffic" pitchFamily="2" charset="-78"/>
              </a:rPr>
              <a:t>بي‌اعتنا است و فقط موجب رنج بي‌حاصل است.</a:t>
            </a:r>
            <a:endParaRPr lang="en-US" sz="2800" dirty="0">
              <a:ea typeface="Calibri"/>
              <a:cs typeface="B Traffic" pitchFamily="2" charset="-78"/>
            </a:endParaRPr>
          </a:p>
        </p:txBody>
      </p:sp>
      <p:pic>
        <p:nvPicPr>
          <p:cNvPr id="4" name="Picture 3"/>
          <p:cNvPicPr>
            <a:picLocks noChangeAspect="1"/>
          </p:cNvPicPr>
          <p:nvPr/>
        </p:nvPicPr>
        <p:blipFill rotWithShape="1">
          <a:blip r:embed="rId3">
            <a:extLst>
              <a:ext uri="{28A0092B-C50C-407E-A947-70E740481C1C}">
                <a14:useLocalDpi xmlns:a14="http://schemas.microsoft.com/office/drawing/2010/main" val="0"/>
              </a:ext>
            </a:extLst>
          </a:blip>
          <a:srcRect l="8196" t="5555" r="8824" b="4368"/>
          <a:stretch/>
        </p:blipFill>
        <p:spPr>
          <a:xfrm>
            <a:off x="528789" y="2971800"/>
            <a:ext cx="2519211" cy="3739055"/>
          </a:xfrm>
          <a:prstGeom prst="rect">
            <a:avLst/>
          </a:prstGeom>
          <a:ln>
            <a:noFill/>
          </a:ln>
          <a:effectLst>
            <a:softEdge rad="112500"/>
          </a:effectLst>
        </p:spPr>
      </p:pic>
    </p:spTree>
    <p:extLst>
      <p:ext uri="{BB962C8B-B14F-4D97-AF65-F5344CB8AC3E}">
        <p14:creationId xmlns:p14="http://schemas.microsoft.com/office/powerpoint/2010/main" val="1814493400"/>
      </p:ext>
    </p:extLst>
  </p:cSld>
  <p:clrMapOvr>
    <a:masterClrMapping/>
  </p:clrMapOvr>
  <mc:AlternateContent xmlns:mc="http://schemas.openxmlformats.org/markup-compatibility/2006" xmlns:p14="http://schemas.microsoft.com/office/powerpoint/2010/main">
    <mc:Choice Requires="p14">
      <p:transition spd="slow" p14:dur="1600">
        <p14:prism isContent="1" isInverted="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1"/>
          <p:cNvSpPr/>
          <p:nvPr/>
        </p:nvSpPr>
        <p:spPr>
          <a:xfrm>
            <a:off x="152400" y="1447800"/>
            <a:ext cx="8776855" cy="4873129"/>
          </a:xfrm>
          <a:prstGeom prst="rect">
            <a:avLst/>
          </a:prstGeom>
        </p:spPr>
        <p:txBody>
          <a:bodyPr wrap="square">
            <a:spAutoFit/>
          </a:bodyPr>
          <a:lstStyle/>
          <a:p>
            <a:pPr algn="just" rtl="1">
              <a:lnSpc>
                <a:spcPct val="150000"/>
              </a:lnSpc>
              <a:spcAft>
                <a:spcPts val="1000"/>
              </a:spcAft>
            </a:pPr>
            <a:r>
              <a:rPr lang="fa-IR" sz="2800" dirty="0" smtClean="0">
                <a:solidFill>
                  <a:srgbClr val="FF0000"/>
                </a:solidFill>
                <a:latin typeface="Calibri"/>
                <a:ea typeface="Calibri"/>
                <a:cs typeface="B Traffic" pitchFamily="2" charset="-78"/>
              </a:rPr>
              <a:t>      </a:t>
            </a:r>
            <a:r>
              <a:rPr lang="fa-IR" sz="2800" dirty="0" smtClean="0">
                <a:solidFill>
                  <a:srgbClr val="FF0000"/>
                </a:solidFill>
                <a:latin typeface="Calibri"/>
                <a:ea typeface="Calibri"/>
                <a:cs typeface="B Titr" pitchFamily="2" charset="-78"/>
              </a:rPr>
              <a:t>ب)نمونه </a:t>
            </a:r>
            <a:r>
              <a:rPr lang="fa-IR" sz="2800" dirty="0">
                <a:solidFill>
                  <a:srgbClr val="FF0000"/>
                </a:solidFill>
                <a:latin typeface="Calibri"/>
                <a:ea typeface="Calibri"/>
                <a:cs typeface="B Titr" pitchFamily="2" charset="-78"/>
              </a:rPr>
              <a:t>هایی از اوصاف انبیاء</a:t>
            </a:r>
            <a:endParaRPr lang="en-US" sz="2800" dirty="0">
              <a:solidFill>
                <a:srgbClr val="FF0000"/>
              </a:solidFill>
              <a:latin typeface="Calibri"/>
              <a:ea typeface="Calibri"/>
              <a:cs typeface="B Titr" pitchFamily="2" charset="-78"/>
            </a:endParaRPr>
          </a:p>
          <a:p>
            <a:pPr algn="just" rtl="1">
              <a:lnSpc>
                <a:spcPct val="150000"/>
              </a:lnSpc>
              <a:spcAft>
                <a:spcPts val="1000"/>
              </a:spcAft>
            </a:pPr>
            <a:r>
              <a:rPr lang="fa-IR" sz="2800" b="1" dirty="0" smtClean="0">
                <a:solidFill>
                  <a:srgbClr val="CC0066"/>
                </a:solidFill>
                <a:latin typeface="Calibri"/>
                <a:ea typeface="Calibri"/>
                <a:cs typeface="B Traffic" pitchFamily="2" charset="-78"/>
              </a:rPr>
              <a:t>      یک</a:t>
            </a:r>
            <a:r>
              <a:rPr lang="fa-IR" sz="2800" b="1" dirty="0">
                <a:solidFill>
                  <a:srgbClr val="CC0066"/>
                </a:solidFill>
                <a:latin typeface="Calibri"/>
                <a:ea typeface="Calibri"/>
                <a:cs typeface="B Traffic" pitchFamily="2" charset="-78"/>
              </a:rPr>
              <a:t>: روش موسی و هارون (ع)</a:t>
            </a:r>
            <a:endParaRPr lang="en-US" sz="2800" b="1" dirty="0">
              <a:solidFill>
                <a:srgbClr val="CC0066"/>
              </a:solidFill>
              <a:latin typeface="Calibri"/>
              <a:ea typeface="Calibri"/>
              <a:cs typeface="B Traffic" pitchFamily="2" charset="-78"/>
            </a:endParaRPr>
          </a:p>
          <a:p>
            <a:pPr algn="just" rtl="1">
              <a:lnSpc>
                <a:spcPct val="150000"/>
              </a:lnSpc>
              <a:spcAft>
                <a:spcPts val="1000"/>
              </a:spcAft>
            </a:pPr>
            <a:r>
              <a:rPr lang="fa-IR" sz="2800" dirty="0">
                <a:latin typeface="Calibri"/>
                <a:ea typeface="Calibri"/>
                <a:cs typeface="B Traffic" pitchFamily="2" charset="-78"/>
              </a:rPr>
              <a:t>امام علی</a:t>
            </a:r>
            <a:r>
              <a:rPr lang="fa-IR" sz="2000" dirty="0">
                <a:latin typeface="Calibri"/>
                <a:ea typeface="Calibri"/>
                <a:cs typeface="B Traffic" pitchFamily="2" charset="-78"/>
              </a:rPr>
              <a:t>(ع) </a:t>
            </a:r>
            <a:r>
              <a:rPr lang="fa-IR" sz="2800" dirty="0">
                <a:latin typeface="Calibri"/>
                <a:ea typeface="Calibri"/>
                <a:cs typeface="B Traffic" pitchFamily="2" charset="-78"/>
              </a:rPr>
              <a:t>در خطبه 192 نهج البلاغه به توصیف وضعیت ظاهری حضرت موسی و هارون می پردازد و می فرماید که آنها با لباس پشمینه و عصا برای انزار فرعون رفتند و او را به تسلیم در برابر خدا فراخواندند و فرعون نیز به خاطر وضعیت ظاهریشان حرفشان را جدی نگرفت</a:t>
            </a:r>
            <a:r>
              <a:rPr lang="fa-IR" sz="2800" dirty="0" smtClean="0">
                <a:latin typeface="Calibri"/>
                <a:ea typeface="Calibri"/>
                <a:cs typeface="B Traffic" pitchFamily="2" charset="-78"/>
              </a:rPr>
              <a:t>.....</a:t>
            </a:r>
            <a:endParaRPr lang="en-US" sz="2800" dirty="0">
              <a:latin typeface="Calibri"/>
              <a:ea typeface="Calibri"/>
              <a:cs typeface="B Traffic" pitchFamily="2" charset="-78"/>
            </a:endParaRPr>
          </a:p>
        </p:txBody>
      </p:sp>
      <p:sp>
        <p:nvSpPr>
          <p:cNvPr id="3" name="Rectangle 2"/>
          <p:cNvSpPr/>
          <p:nvPr/>
        </p:nvSpPr>
        <p:spPr>
          <a:xfrm>
            <a:off x="8458200" y="1676400"/>
            <a:ext cx="381000" cy="381000"/>
          </a:xfrm>
          <a:prstGeom prst="rect">
            <a:avLst/>
          </a:prstGeom>
          <a:solidFill>
            <a:schemeClr val="accent5">
              <a:lumMod val="50000"/>
            </a:schemeClr>
          </a:solidFill>
          <a:ln>
            <a:noFill/>
          </a:ln>
          <a:scene3d>
            <a:camera prst="orthographicFront"/>
            <a:lightRig rig="threePt" dir="t"/>
          </a:scene3d>
          <a:sp3d>
            <a:bevelT w="114300" prst="hardEdg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5" name="Group 4"/>
          <p:cNvGrpSpPr/>
          <p:nvPr/>
        </p:nvGrpSpPr>
        <p:grpSpPr>
          <a:xfrm>
            <a:off x="8420100" y="2552233"/>
            <a:ext cx="419100" cy="190967"/>
            <a:chOff x="8343900" y="1790233"/>
            <a:chExt cx="419100" cy="190967"/>
          </a:xfrm>
          <a:solidFill>
            <a:schemeClr val="accent5">
              <a:lumMod val="50000"/>
            </a:schemeClr>
          </a:solidFill>
        </p:grpSpPr>
        <p:sp>
          <p:nvSpPr>
            <p:cNvPr id="6" name="Rectangle 5"/>
            <p:cNvSpPr/>
            <p:nvPr/>
          </p:nvSpPr>
          <p:spPr>
            <a:xfrm>
              <a:off x="8572500" y="1790233"/>
              <a:ext cx="190500" cy="190967"/>
            </a:xfrm>
            <a:prstGeom prst="rect">
              <a:avLst/>
            </a:prstGeom>
            <a:grpFill/>
            <a:ln>
              <a:noFill/>
            </a:ln>
            <a:scene3d>
              <a:camera prst="orthographicFront"/>
              <a:lightRig rig="threePt" dir="t"/>
            </a:scene3d>
            <a:sp3d>
              <a:bevelT w="114300" prst="hardEdg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p:cNvSpPr/>
            <p:nvPr/>
          </p:nvSpPr>
          <p:spPr>
            <a:xfrm>
              <a:off x="8343900" y="1790233"/>
              <a:ext cx="190500" cy="190967"/>
            </a:xfrm>
            <a:prstGeom prst="rect">
              <a:avLst/>
            </a:prstGeom>
            <a:grpFill/>
            <a:ln>
              <a:noFill/>
            </a:ln>
            <a:scene3d>
              <a:camera prst="orthographicFront"/>
              <a:lightRig rig="threePt" dir="t"/>
            </a:scene3d>
            <a:sp3d>
              <a:bevelT w="114300" prst="hardEdg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2329723357"/>
      </p:ext>
    </p:extLst>
  </p:cSld>
  <p:clrMapOvr>
    <a:masterClrMapping/>
  </p:clrMapOvr>
  <p:transition spd="slow">
    <p:wheel spokes="1"/>
  </p:transition>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1"/>
          <p:cNvSpPr/>
          <p:nvPr/>
        </p:nvSpPr>
        <p:spPr>
          <a:xfrm>
            <a:off x="304800" y="4064675"/>
            <a:ext cx="8382000" cy="2031325"/>
          </a:xfrm>
          <a:prstGeom prst="rect">
            <a:avLst/>
          </a:prstGeom>
        </p:spPr>
        <p:txBody>
          <a:bodyPr wrap="square">
            <a:spAutoFit/>
          </a:bodyPr>
          <a:lstStyle/>
          <a:p>
            <a:pPr lvl="0" algn="just" rtl="1">
              <a:lnSpc>
                <a:spcPct val="150000"/>
              </a:lnSpc>
            </a:pPr>
            <a:r>
              <a:rPr lang="fa-IR" sz="2800" b="1" dirty="0">
                <a:solidFill>
                  <a:srgbClr val="CC0066"/>
                </a:solidFill>
                <a:ea typeface="Calibri"/>
                <a:cs typeface="B Traffic" pitchFamily="2" charset="-78"/>
              </a:rPr>
              <a:t> </a:t>
            </a:r>
            <a:r>
              <a:rPr lang="fa-IR" sz="2800" b="1" dirty="0" smtClean="0">
                <a:solidFill>
                  <a:srgbClr val="CC0066"/>
                </a:solidFill>
                <a:ea typeface="Calibri"/>
                <a:cs typeface="B Traffic" pitchFamily="2" charset="-78"/>
              </a:rPr>
              <a:t>  دو</a:t>
            </a:r>
            <a:r>
              <a:rPr lang="fa-IR" sz="2800" b="1" dirty="0">
                <a:solidFill>
                  <a:srgbClr val="CC0066"/>
                </a:solidFill>
                <a:ea typeface="Calibri"/>
                <a:cs typeface="B Traffic" pitchFamily="2" charset="-78"/>
              </a:rPr>
              <a:t>: مشی عیسی(ع)</a:t>
            </a:r>
            <a:endParaRPr lang="en-US" sz="2800" b="1" dirty="0">
              <a:solidFill>
                <a:srgbClr val="CC0066"/>
              </a:solidFill>
              <a:ea typeface="Calibri"/>
              <a:cs typeface="B Traffic" pitchFamily="2" charset="-78"/>
            </a:endParaRPr>
          </a:p>
          <a:p>
            <a:pPr lvl="0" algn="just" rtl="1">
              <a:lnSpc>
                <a:spcPct val="150000"/>
              </a:lnSpc>
            </a:pPr>
            <a:r>
              <a:rPr lang="fa-IR" sz="2800" dirty="0" smtClean="0">
                <a:ea typeface="Calibri"/>
                <a:cs typeface="B Traffic" pitchFamily="2" charset="-78"/>
              </a:rPr>
              <a:t>امام</a:t>
            </a:r>
            <a:r>
              <a:rPr lang="fa-IR" sz="2000" dirty="0" smtClean="0">
                <a:ea typeface="Calibri"/>
                <a:cs typeface="B Traffic" pitchFamily="2" charset="-78"/>
              </a:rPr>
              <a:t>(ع</a:t>
            </a:r>
            <a:r>
              <a:rPr lang="fa-IR" sz="2000" dirty="0">
                <a:ea typeface="Calibri"/>
                <a:cs typeface="B Traffic" pitchFamily="2" charset="-78"/>
              </a:rPr>
              <a:t>) </a:t>
            </a:r>
            <a:r>
              <a:rPr lang="fa-IR" sz="2800" dirty="0">
                <a:ea typeface="Calibri"/>
                <a:cs typeface="B Traffic" pitchFamily="2" charset="-78"/>
              </a:rPr>
              <a:t>در خطبه 160 نهج البلاغه به توصیف خوراک</a:t>
            </a:r>
            <a:r>
              <a:rPr lang="fa-IR" sz="2800" dirty="0" smtClean="0">
                <a:ea typeface="Calibri"/>
                <a:cs typeface="B Traffic" pitchFamily="2" charset="-78"/>
              </a:rPr>
              <a:t>، پوشاک </a:t>
            </a:r>
            <a:r>
              <a:rPr lang="fa-IR" sz="2800" dirty="0">
                <a:ea typeface="Calibri"/>
                <a:cs typeface="B Traffic" pitchFamily="2" charset="-78"/>
              </a:rPr>
              <a:t>و وسایل زندگی حضرت عیسی</a:t>
            </a:r>
            <a:r>
              <a:rPr lang="fa-IR" sz="2000" dirty="0">
                <a:ea typeface="Calibri"/>
                <a:cs typeface="B Traffic" pitchFamily="2" charset="-78"/>
              </a:rPr>
              <a:t>(ع) </a:t>
            </a:r>
            <a:r>
              <a:rPr lang="fa-IR" sz="2800" dirty="0">
                <a:ea typeface="Calibri"/>
                <a:cs typeface="B Traffic" pitchFamily="2" charset="-78"/>
              </a:rPr>
              <a:t>می پردازد.</a:t>
            </a:r>
            <a:endParaRPr lang="en-US" sz="2800" dirty="0">
              <a:cs typeface="B Traffic" pitchFamily="2" charset="-78"/>
            </a:endParaRPr>
          </a:p>
        </p:txBody>
      </p:sp>
      <p:grpSp>
        <p:nvGrpSpPr>
          <p:cNvPr id="3" name="Group 2"/>
          <p:cNvGrpSpPr/>
          <p:nvPr/>
        </p:nvGrpSpPr>
        <p:grpSpPr>
          <a:xfrm>
            <a:off x="8420100" y="4369475"/>
            <a:ext cx="419100" cy="190967"/>
            <a:chOff x="8343900" y="1790233"/>
            <a:chExt cx="419100" cy="190967"/>
          </a:xfrm>
          <a:solidFill>
            <a:schemeClr val="accent5">
              <a:lumMod val="50000"/>
            </a:schemeClr>
          </a:solidFill>
        </p:grpSpPr>
        <p:sp>
          <p:nvSpPr>
            <p:cNvPr id="4" name="Rectangle 3"/>
            <p:cNvSpPr/>
            <p:nvPr/>
          </p:nvSpPr>
          <p:spPr>
            <a:xfrm>
              <a:off x="8572500" y="1790233"/>
              <a:ext cx="190500" cy="190967"/>
            </a:xfrm>
            <a:prstGeom prst="rect">
              <a:avLst/>
            </a:prstGeom>
            <a:grpFill/>
            <a:ln>
              <a:noFill/>
            </a:ln>
            <a:scene3d>
              <a:camera prst="orthographicFront"/>
              <a:lightRig rig="threePt" dir="t"/>
            </a:scene3d>
            <a:sp3d>
              <a:bevelT w="114300" prst="hardEdg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p:cNvSpPr/>
            <p:nvPr/>
          </p:nvSpPr>
          <p:spPr>
            <a:xfrm>
              <a:off x="8343900" y="1790233"/>
              <a:ext cx="190500" cy="190967"/>
            </a:xfrm>
            <a:prstGeom prst="rect">
              <a:avLst/>
            </a:prstGeom>
            <a:grpFill/>
            <a:ln>
              <a:noFill/>
            </a:ln>
            <a:scene3d>
              <a:camera prst="orthographicFront"/>
              <a:lightRig rig="threePt" dir="t"/>
            </a:scene3d>
            <a:sp3d>
              <a:bevelT w="114300" prst="hardEdg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566988" y="1600200"/>
            <a:ext cx="3857625" cy="2314575"/>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Tree>
    <p:extLst>
      <p:ext uri="{BB962C8B-B14F-4D97-AF65-F5344CB8AC3E}">
        <p14:creationId xmlns:p14="http://schemas.microsoft.com/office/powerpoint/2010/main" val="4252818160"/>
      </p:ext>
    </p:extLst>
  </p:cSld>
  <p:clrMapOvr>
    <a:masterClrMapping/>
  </p:clrMapOvr>
  <mc:AlternateContent xmlns:mc="http://schemas.openxmlformats.org/markup-compatibility/2006" xmlns:p14="http://schemas.microsoft.com/office/powerpoint/2010/main">
    <mc:Choice Requires="p14">
      <p:transition spd="slow" p14:dur="800">
        <p14:flythrough/>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16"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circle(in)">
                                      <p:cBhvr>
                                        <p:cTn id="7"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1"/>
          <p:cNvSpPr/>
          <p:nvPr/>
        </p:nvSpPr>
        <p:spPr>
          <a:xfrm>
            <a:off x="2971800" y="1973282"/>
            <a:ext cx="5818907" cy="3970318"/>
          </a:xfrm>
          <a:prstGeom prst="rect">
            <a:avLst/>
          </a:prstGeom>
        </p:spPr>
        <p:txBody>
          <a:bodyPr wrap="square">
            <a:spAutoFit/>
          </a:bodyPr>
          <a:lstStyle/>
          <a:p>
            <a:pPr algn="just" rtl="1">
              <a:lnSpc>
                <a:spcPct val="150000"/>
              </a:lnSpc>
            </a:pPr>
            <a:r>
              <a:rPr lang="fa-IR" sz="2800" b="1" dirty="0" smtClean="0">
                <a:solidFill>
                  <a:srgbClr val="CC0066"/>
                </a:solidFill>
                <a:latin typeface="Calibri"/>
                <a:ea typeface="Calibri"/>
                <a:cs typeface="B Traffic" pitchFamily="2" charset="-78"/>
              </a:rPr>
              <a:t>     سه</a:t>
            </a:r>
            <a:r>
              <a:rPr lang="fa-IR" sz="2800" b="1" dirty="0">
                <a:solidFill>
                  <a:srgbClr val="CC0066"/>
                </a:solidFill>
                <a:latin typeface="Calibri"/>
                <a:ea typeface="Calibri"/>
                <a:cs typeface="B Traffic" pitchFamily="2" charset="-78"/>
              </a:rPr>
              <a:t>: منش داوود</a:t>
            </a:r>
            <a:r>
              <a:rPr lang="fa-IR" sz="2000" b="1" dirty="0">
                <a:solidFill>
                  <a:srgbClr val="CC0066"/>
                </a:solidFill>
                <a:latin typeface="Calibri"/>
                <a:ea typeface="Calibri"/>
                <a:cs typeface="B Traffic" pitchFamily="2" charset="-78"/>
              </a:rPr>
              <a:t>(ع)</a:t>
            </a:r>
            <a:endParaRPr lang="en-US" sz="2000" b="1" dirty="0">
              <a:solidFill>
                <a:srgbClr val="CC0066"/>
              </a:solidFill>
              <a:latin typeface="Calibri"/>
              <a:ea typeface="Calibri"/>
              <a:cs typeface="B Traffic" pitchFamily="2" charset="-78"/>
            </a:endParaRPr>
          </a:p>
          <a:p>
            <a:pPr algn="just" rtl="1">
              <a:lnSpc>
                <a:spcPct val="150000"/>
              </a:lnSpc>
            </a:pPr>
            <a:r>
              <a:rPr lang="fa-IR" sz="2800" dirty="0">
                <a:latin typeface="Calibri"/>
                <a:ea typeface="Calibri"/>
                <a:cs typeface="B Traffic" pitchFamily="2" charset="-78"/>
              </a:rPr>
              <a:t>حضرت درباره­ی حضرت داوود</a:t>
            </a:r>
            <a:r>
              <a:rPr lang="fa-IR" sz="2000" dirty="0">
                <a:latin typeface="Calibri"/>
                <a:ea typeface="Calibri"/>
                <a:cs typeface="B Traffic" pitchFamily="2" charset="-78"/>
              </a:rPr>
              <a:t>(ع) </a:t>
            </a:r>
            <a:r>
              <a:rPr lang="fa-IR" sz="2800" dirty="0">
                <a:latin typeface="Calibri"/>
                <a:ea typeface="Calibri"/>
                <a:cs typeface="B Traffic" pitchFamily="2" charset="-78"/>
              </a:rPr>
              <a:t>می­فرماید: «او با دست خود از لیف خرما زنبیل می­ساخت و به دوستانش می­فرمود: کدامیک از شما عهده­دار فروش اینها می­شود و از پول آن، قرص نان جویی می­خورد؟»(خطبه160</a:t>
            </a:r>
            <a:r>
              <a:rPr lang="fa-IR" sz="2800" dirty="0" smtClean="0">
                <a:latin typeface="Calibri"/>
                <a:ea typeface="Calibri"/>
                <a:cs typeface="B Traffic" pitchFamily="2" charset="-78"/>
              </a:rPr>
              <a:t>)</a:t>
            </a:r>
            <a:endParaRPr lang="en-US" sz="2800" dirty="0">
              <a:latin typeface="Calibri"/>
              <a:ea typeface="Calibri"/>
              <a:cs typeface="B Traffic" pitchFamily="2" charset="-78"/>
            </a:endParaRPr>
          </a:p>
        </p:txBody>
      </p:sp>
      <p:grpSp>
        <p:nvGrpSpPr>
          <p:cNvPr id="4" name="Group 3"/>
          <p:cNvGrpSpPr/>
          <p:nvPr/>
        </p:nvGrpSpPr>
        <p:grpSpPr>
          <a:xfrm>
            <a:off x="8420100" y="2286000"/>
            <a:ext cx="419100" cy="190967"/>
            <a:chOff x="8343900" y="1790233"/>
            <a:chExt cx="419100" cy="190967"/>
          </a:xfrm>
          <a:solidFill>
            <a:schemeClr val="accent5">
              <a:lumMod val="50000"/>
            </a:schemeClr>
          </a:solidFill>
        </p:grpSpPr>
        <p:sp>
          <p:nvSpPr>
            <p:cNvPr id="5" name="Rectangle 4"/>
            <p:cNvSpPr/>
            <p:nvPr/>
          </p:nvSpPr>
          <p:spPr>
            <a:xfrm>
              <a:off x="8572500" y="1790233"/>
              <a:ext cx="190500" cy="190967"/>
            </a:xfrm>
            <a:prstGeom prst="rect">
              <a:avLst/>
            </a:prstGeom>
            <a:grpFill/>
            <a:ln>
              <a:noFill/>
            </a:ln>
            <a:scene3d>
              <a:camera prst="orthographicFront"/>
              <a:lightRig rig="threePt" dir="t"/>
            </a:scene3d>
            <a:sp3d>
              <a:bevelT w="114300" prst="hardEdg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p:cNvSpPr/>
            <p:nvPr/>
          </p:nvSpPr>
          <p:spPr>
            <a:xfrm>
              <a:off x="8343900" y="1790233"/>
              <a:ext cx="190500" cy="190967"/>
            </a:xfrm>
            <a:prstGeom prst="rect">
              <a:avLst/>
            </a:prstGeom>
            <a:grpFill/>
            <a:ln>
              <a:noFill/>
            </a:ln>
            <a:scene3d>
              <a:camera prst="orthographicFront"/>
              <a:lightRig rig="threePt" dir="t"/>
            </a:scene3d>
            <a:sp3d>
              <a:bevelT w="114300" prst="hardEdg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10053" y="2370941"/>
            <a:ext cx="2413000" cy="3175000"/>
          </a:xfrm>
          <a:prstGeom prst="ellipse">
            <a:avLst/>
          </a:prstGeom>
          <a:ln>
            <a:noFill/>
          </a:ln>
          <a:effectLst>
            <a:softEdge rad="112500"/>
          </a:effectLst>
        </p:spPr>
      </p:pic>
    </p:spTree>
    <p:extLst>
      <p:ext uri="{BB962C8B-B14F-4D97-AF65-F5344CB8AC3E}">
        <p14:creationId xmlns:p14="http://schemas.microsoft.com/office/powerpoint/2010/main" val="1384869030"/>
      </p:ext>
    </p:extLst>
  </p:cSld>
  <p:clrMapOvr>
    <a:masterClrMapping/>
  </p:clrMapOvr>
  <mc:AlternateContent xmlns:mc="http://schemas.openxmlformats.org/markup-compatibility/2006" xmlns:p14="http://schemas.microsoft.com/office/powerpoint/2010/main">
    <mc:Choice Requires="p14">
      <p:transition spd="slow" p14:dur="1600">
        <p14:prism isContent="1" isInverted="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16"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circle(in)">
                                      <p:cBhvr>
                                        <p:cTn id="7" dur="2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1"/>
          <p:cNvSpPr/>
          <p:nvPr/>
        </p:nvSpPr>
        <p:spPr>
          <a:xfrm>
            <a:off x="2825973" y="1295400"/>
            <a:ext cx="5969000" cy="4744889"/>
          </a:xfrm>
          <a:prstGeom prst="rect">
            <a:avLst/>
          </a:prstGeom>
        </p:spPr>
        <p:txBody>
          <a:bodyPr wrap="square">
            <a:spAutoFit/>
          </a:bodyPr>
          <a:lstStyle/>
          <a:p>
            <a:pPr lvl="0" algn="just" rtl="1">
              <a:lnSpc>
                <a:spcPct val="150000"/>
              </a:lnSpc>
              <a:spcAft>
                <a:spcPts val="1000"/>
              </a:spcAft>
            </a:pPr>
            <a:r>
              <a:rPr lang="fa-IR" sz="2800" b="1" dirty="0" smtClean="0">
                <a:solidFill>
                  <a:srgbClr val="CC0066"/>
                </a:solidFill>
                <a:latin typeface="Calibri"/>
                <a:ea typeface="Calibri"/>
                <a:cs typeface="B Traffic" pitchFamily="2" charset="-78"/>
              </a:rPr>
              <a:t>     چهار</a:t>
            </a:r>
            <a:r>
              <a:rPr lang="fa-IR" sz="2800" b="1" dirty="0">
                <a:solidFill>
                  <a:srgbClr val="CC0066"/>
                </a:solidFill>
                <a:latin typeface="Calibri"/>
                <a:ea typeface="Calibri"/>
                <a:cs typeface="B Traffic" pitchFamily="2" charset="-78"/>
              </a:rPr>
              <a:t>: نگاه ژرف حضرت محمد</a:t>
            </a:r>
            <a:r>
              <a:rPr lang="fa-IR" sz="2000" b="1" dirty="0">
                <a:solidFill>
                  <a:srgbClr val="CC0066"/>
                </a:solidFill>
                <a:latin typeface="Calibri"/>
                <a:ea typeface="Calibri"/>
                <a:cs typeface="B Traffic" pitchFamily="2" charset="-78"/>
              </a:rPr>
              <a:t>(ص)</a:t>
            </a:r>
            <a:endParaRPr lang="en-US" sz="2000" b="1" dirty="0">
              <a:solidFill>
                <a:srgbClr val="CC0066"/>
              </a:solidFill>
              <a:latin typeface="Calibri"/>
              <a:ea typeface="Calibri"/>
              <a:cs typeface="B Traffic" pitchFamily="2" charset="-78"/>
            </a:endParaRPr>
          </a:p>
          <a:p>
            <a:pPr lvl="0" algn="just" rtl="1">
              <a:lnSpc>
                <a:spcPct val="150000"/>
              </a:lnSpc>
              <a:spcAft>
                <a:spcPts val="1000"/>
              </a:spcAft>
            </a:pPr>
            <a:r>
              <a:rPr lang="fa-IR" sz="2800" dirty="0">
                <a:latin typeface="Calibri"/>
                <a:ea typeface="Calibri"/>
                <a:cs typeface="B Traffic" pitchFamily="2" charset="-78"/>
              </a:rPr>
              <a:t>«ایشان در همان خطبه­ی 160 نهج­البلاغه، به وصف زندگی حضرت محمد</a:t>
            </a:r>
            <a:r>
              <a:rPr lang="fa-IR" sz="2000" dirty="0">
                <a:latin typeface="Calibri"/>
                <a:ea typeface="Calibri"/>
                <a:cs typeface="B Traffic" pitchFamily="2" charset="-78"/>
              </a:rPr>
              <a:t>(ص) </a:t>
            </a:r>
            <a:r>
              <a:rPr lang="fa-IR" sz="2800" dirty="0">
                <a:latin typeface="Calibri"/>
                <a:ea typeface="Calibri"/>
                <a:cs typeface="B Traffic" pitchFamily="2" charset="-78"/>
              </a:rPr>
              <a:t>می­پردازد و توصیفاتی که از شیوه و منش زندگی پیامبر</a:t>
            </a:r>
            <a:r>
              <a:rPr lang="fa-IR" sz="2000" dirty="0">
                <a:latin typeface="Calibri"/>
                <a:ea typeface="Calibri"/>
                <a:cs typeface="B Traffic" pitchFamily="2" charset="-78"/>
              </a:rPr>
              <a:t>(ص) </a:t>
            </a:r>
            <a:r>
              <a:rPr lang="fa-IR" sz="2800" dirty="0">
                <a:latin typeface="Calibri"/>
                <a:ea typeface="Calibri"/>
                <a:cs typeface="B Traffic" pitchFamily="2" charset="-78"/>
              </a:rPr>
              <a:t>دارد، همه نشان دهنده­ی زندگی بسیار ساده­ی بهترین خلائق است» در حالیکه حاکمان هم عصر ایشان بهترین زندگی­ها را داشته­اند</a:t>
            </a:r>
            <a:r>
              <a:rPr lang="fa-IR" sz="2800" dirty="0" smtClean="0">
                <a:latin typeface="Calibri"/>
                <a:ea typeface="Calibri"/>
                <a:cs typeface="B Traffic" pitchFamily="2" charset="-78"/>
              </a:rPr>
              <a:t>.</a:t>
            </a:r>
            <a:endParaRPr lang="en-US" sz="2800" dirty="0">
              <a:latin typeface="Calibri"/>
              <a:ea typeface="Calibri"/>
              <a:cs typeface="B Traffic" pitchFamily="2" charset="-78"/>
            </a:endParaRPr>
          </a:p>
        </p:txBody>
      </p:sp>
      <p:grpSp>
        <p:nvGrpSpPr>
          <p:cNvPr id="3" name="Group 2"/>
          <p:cNvGrpSpPr/>
          <p:nvPr/>
        </p:nvGrpSpPr>
        <p:grpSpPr>
          <a:xfrm>
            <a:off x="8420100" y="1600200"/>
            <a:ext cx="419100" cy="190967"/>
            <a:chOff x="8343900" y="1790233"/>
            <a:chExt cx="419100" cy="190967"/>
          </a:xfrm>
          <a:solidFill>
            <a:schemeClr val="accent5">
              <a:lumMod val="50000"/>
            </a:schemeClr>
          </a:solidFill>
        </p:grpSpPr>
        <p:sp>
          <p:nvSpPr>
            <p:cNvPr id="4" name="Rectangle 3"/>
            <p:cNvSpPr/>
            <p:nvPr/>
          </p:nvSpPr>
          <p:spPr>
            <a:xfrm>
              <a:off x="8572500" y="1790233"/>
              <a:ext cx="190500" cy="190967"/>
            </a:xfrm>
            <a:prstGeom prst="rect">
              <a:avLst/>
            </a:prstGeom>
            <a:grpFill/>
            <a:ln>
              <a:noFill/>
            </a:ln>
            <a:scene3d>
              <a:camera prst="orthographicFront"/>
              <a:lightRig rig="threePt" dir="t"/>
            </a:scene3d>
            <a:sp3d>
              <a:bevelT w="114300" prst="hardEdg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p:cNvSpPr/>
            <p:nvPr/>
          </p:nvSpPr>
          <p:spPr>
            <a:xfrm>
              <a:off x="8343900" y="1790233"/>
              <a:ext cx="190500" cy="190967"/>
            </a:xfrm>
            <a:prstGeom prst="rect">
              <a:avLst/>
            </a:prstGeom>
            <a:grpFill/>
            <a:ln>
              <a:noFill/>
            </a:ln>
            <a:scene3d>
              <a:camera prst="orthographicFront"/>
              <a:lightRig rig="threePt" dir="t"/>
            </a:scene3d>
            <a:sp3d>
              <a:bevelT w="114300" prst="hardEdg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2400" y="2086009"/>
            <a:ext cx="2565400" cy="3810000"/>
          </a:xfrm>
          <a:prstGeom prst="rect">
            <a:avLst/>
          </a:prstGeom>
          <a:ln>
            <a:noFill/>
          </a:ln>
          <a:effectLst>
            <a:outerShdw blurRad="190500" algn="tl" rotWithShape="0">
              <a:srgbClr val="000000">
                <a:alpha val="70000"/>
              </a:srgbClr>
            </a:outerShdw>
          </a:effectLst>
        </p:spPr>
      </p:pic>
    </p:spTree>
    <p:extLst>
      <p:ext uri="{BB962C8B-B14F-4D97-AF65-F5344CB8AC3E}">
        <p14:creationId xmlns:p14="http://schemas.microsoft.com/office/powerpoint/2010/main" val="2655071510"/>
      </p:ext>
    </p:extLst>
  </p:cSld>
  <p:clrMapOvr>
    <a:masterClrMapping/>
  </p:clrMapOvr>
  <mc:AlternateContent xmlns:mc="http://schemas.openxmlformats.org/markup-compatibility/2006" xmlns:p14="http://schemas.microsoft.com/office/powerpoint/2010/main">
    <mc:Choice Requires="p14">
      <p:transition spd="slow" p14:dur="1500">
        <p14:window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heel(1)">
                                      <p:cBhvr>
                                        <p:cTn id="7"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1"/>
          <p:cNvSpPr/>
          <p:nvPr/>
        </p:nvSpPr>
        <p:spPr>
          <a:xfrm>
            <a:off x="152400" y="1707952"/>
            <a:ext cx="5149627" cy="4616648"/>
          </a:xfrm>
          <a:prstGeom prst="rect">
            <a:avLst/>
          </a:prstGeom>
        </p:spPr>
        <p:txBody>
          <a:bodyPr wrap="square">
            <a:spAutoFit/>
          </a:bodyPr>
          <a:lstStyle/>
          <a:p>
            <a:pPr lvl="0" algn="just" rtl="1">
              <a:lnSpc>
                <a:spcPct val="150000"/>
              </a:lnSpc>
              <a:spcAft>
                <a:spcPts val="1000"/>
              </a:spcAft>
            </a:pPr>
            <a:r>
              <a:rPr lang="fa-IR" sz="2800" dirty="0" smtClean="0">
                <a:latin typeface="Calibri"/>
                <a:ea typeface="Calibri"/>
                <a:cs typeface="B Traffic" pitchFamily="2" charset="-78"/>
              </a:rPr>
              <a:t>اما </a:t>
            </a:r>
            <a:r>
              <a:rPr lang="fa-IR" sz="2800" dirty="0">
                <a:latin typeface="Calibri"/>
                <a:ea typeface="Calibri"/>
                <a:cs typeface="B Traffic" pitchFamily="2" charset="-78"/>
              </a:rPr>
              <a:t>این ساده زیستی </a:t>
            </a:r>
            <a:r>
              <a:rPr lang="fa-IR" sz="2800" dirty="0" smtClean="0">
                <a:latin typeface="Calibri"/>
                <a:ea typeface="Calibri"/>
                <a:cs typeface="B Traffic" pitchFamily="2" charset="-78"/>
              </a:rPr>
              <a:t>پیامبر</a:t>
            </a:r>
            <a:r>
              <a:rPr lang="fa-IR" sz="2000" dirty="0" smtClean="0">
                <a:latin typeface="Calibri"/>
                <a:ea typeface="Calibri"/>
                <a:cs typeface="B Traffic" pitchFamily="2" charset="-78"/>
              </a:rPr>
              <a:t>(ص)، </a:t>
            </a:r>
            <a:r>
              <a:rPr lang="fa-IR" sz="2800" dirty="0" smtClean="0">
                <a:latin typeface="Calibri"/>
                <a:ea typeface="Calibri"/>
                <a:cs typeface="B Traffic" pitchFamily="2" charset="-78"/>
              </a:rPr>
              <a:t>ذره­ای </a:t>
            </a:r>
            <a:r>
              <a:rPr lang="fa-IR" sz="2800" dirty="0">
                <a:latin typeface="Calibri"/>
                <a:ea typeface="Calibri"/>
                <a:cs typeface="B Traffic" pitchFamily="2" charset="-78"/>
              </a:rPr>
              <a:t>از عظمت ایشان در چشم مردم نمی­کاست و مردم آنچنان برای حضرت احترام قائل بودند که نوشته­اند آب وضوی ایشان که از دست و صورتش می چکید را اجازه نمی دادند روی زمین بریزد و برای تبرک بر می گرفتند.</a:t>
            </a:r>
            <a:endParaRPr lang="en-US" sz="2800" dirty="0">
              <a:latin typeface="Calibri"/>
              <a:ea typeface="Calibri"/>
              <a:cs typeface="B Traffic" pitchFamily="2" charset="-78"/>
            </a:endParaRPr>
          </a:p>
        </p:txBody>
      </p:sp>
      <p:pic>
        <p:nvPicPr>
          <p:cNvPr id="3" name="Picture 2"/>
          <p:cNvPicPr>
            <a:picLocks noChangeAspect="1"/>
          </p:cNvPicPr>
          <p:nvPr/>
        </p:nvPicPr>
        <p:blipFill rotWithShape="1">
          <a:blip r:embed="rId3">
            <a:extLst>
              <a:ext uri="{28A0092B-C50C-407E-A947-70E740481C1C}">
                <a14:useLocalDpi xmlns:a14="http://schemas.microsoft.com/office/drawing/2010/main" val="0"/>
              </a:ext>
            </a:extLst>
          </a:blip>
          <a:srcRect b="4922"/>
          <a:stretch/>
        </p:blipFill>
        <p:spPr>
          <a:xfrm>
            <a:off x="5410200" y="2557325"/>
            <a:ext cx="3429000" cy="2917902"/>
          </a:xfrm>
          <a:prstGeom prst="snip2DiagRect">
            <a:avLst/>
          </a:prstGeom>
          <a:solidFill>
            <a:srgbClr val="FFFFFF">
              <a:shade val="85000"/>
            </a:srgbClr>
          </a:solidFill>
          <a:ln w="28575" cap="sq">
            <a:solidFill>
              <a:schemeClr val="tx2">
                <a:lumMod val="50000"/>
              </a:schemeClr>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1009327418"/>
      </p:ext>
    </p:extLst>
  </p:cSld>
  <p:clrMapOvr>
    <a:masterClrMapping/>
  </p:clrMapOvr>
  <mc:AlternateContent xmlns:mc="http://schemas.openxmlformats.org/markup-compatibility/2006" xmlns:p14="http://schemas.microsoft.com/office/powerpoint/2010/main">
    <mc:Choice Requires="p14">
      <p:transition spd="slow" p14:dur="1500">
        <p14:window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heel(1)">
                                      <p:cBhvr>
                                        <p:cTn id="7" dur="2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1"/>
          <p:cNvSpPr/>
          <p:nvPr/>
        </p:nvSpPr>
        <p:spPr>
          <a:xfrm>
            <a:off x="263769" y="1358409"/>
            <a:ext cx="8610600" cy="2677656"/>
          </a:xfrm>
          <a:prstGeom prst="rect">
            <a:avLst/>
          </a:prstGeom>
        </p:spPr>
        <p:txBody>
          <a:bodyPr wrap="square">
            <a:spAutoFit/>
          </a:bodyPr>
          <a:lstStyle/>
          <a:p>
            <a:pPr lvl="0" algn="just" rtl="1">
              <a:lnSpc>
                <a:spcPct val="150000"/>
              </a:lnSpc>
            </a:pPr>
            <a:r>
              <a:rPr lang="fa-IR" sz="2800" b="1" dirty="0" smtClean="0">
                <a:solidFill>
                  <a:srgbClr val="FF0000"/>
                </a:solidFill>
                <a:latin typeface="Calibri"/>
                <a:ea typeface="Calibri"/>
                <a:cs typeface="B Titr" pitchFamily="2" charset="-78"/>
              </a:rPr>
              <a:t>      ج</a:t>
            </a:r>
            <a:r>
              <a:rPr lang="fa-IR" sz="2800" b="1" dirty="0">
                <a:solidFill>
                  <a:srgbClr val="FF0000"/>
                </a:solidFill>
                <a:latin typeface="Calibri"/>
                <a:ea typeface="Calibri"/>
                <a:cs typeface="B Titr" pitchFamily="2" charset="-78"/>
              </a:rPr>
              <a:t>) رسالت آخرین پیامبر</a:t>
            </a:r>
            <a:endParaRPr lang="en-US" sz="2800" b="1" dirty="0">
              <a:solidFill>
                <a:srgbClr val="FF0000"/>
              </a:solidFill>
              <a:latin typeface="Calibri"/>
              <a:ea typeface="Calibri"/>
              <a:cs typeface="B Titr" pitchFamily="2" charset="-78"/>
            </a:endParaRPr>
          </a:p>
          <a:p>
            <a:pPr algn="just" rtl="1">
              <a:lnSpc>
                <a:spcPct val="150000"/>
              </a:lnSpc>
            </a:pPr>
            <a:r>
              <a:rPr lang="fa-IR" sz="2800" dirty="0">
                <a:latin typeface="Calibri"/>
                <a:ea typeface="Calibri"/>
                <a:cs typeface="B Traffic" pitchFamily="2" charset="-78"/>
              </a:rPr>
              <a:t>در جای جای نهج­البلاغه علاوه بر پرداختن به آیات قرآن، به کرّات از رسول خدا</a:t>
            </a:r>
            <a:r>
              <a:rPr lang="fa-IR" sz="2000" dirty="0">
                <a:latin typeface="Calibri"/>
                <a:ea typeface="Calibri"/>
                <a:cs typeface="B Traffic" pitchFamily="2" charset="-78"/>
              </a:rPr>
              <a:t>(ص) </a:t>
            </a:r>
            <a:r>
              <a:rPr lang="fa-IR" sz="2800" dirty="0">
                <a:latin typeface="Calibri"/>
                <a:ea typeface="Calibri"/>
                <a:cs typeface="B Traffic" pitchFamily="2" charset="-78"/>
              </a:rPr>
              <a:t>نیز سخن رفته است که این خود دلیل بر اهتمام به شأن والای آن حضرت است</a:t>
            </a:r>
            <a:r>
              <a:rPr lang="fa-IR" sz="2800" dirty="0" smtClean="0">
                <a:latin typeface="Calibri"/>
                <a:ea typeface="Calibri"/>
                <a:cs typeface="B Traffic" pitchFamily="2" charset="-78"/>
              </a:rPr>
              <a:t>.</a:t>
            </a:r>
            <a:endParaRPr lang="en-US" sz="2800" dirty="0">
              <a:effectLst/>
              <a:latin typeface="Calibri"/>
              <a:ea typeface="Calibri"/>
              <a:cs typeface="B Traffic" pitchFamily="2" charset="-78"/>
            </a:endParaRPr>
          </a:p>
        </p:txBody>
      </p:sp>
      <p:sp>
        <p:nvSpPr>
          <p:cNvPr id="3" name="Rectangle 2"/>
          <p:cNvSpPr/>
          <p:nvPr/>
        </p:nvSpPr>
        <p:spPr>
          <a:xfrm>
            <a:off x="8458200" y="1600200"/>
            <a:ext cx="381000" cy="381000"/>
          </a:xfrm>
          <a:prstGeom prst="rect">
            <a:avLst/>
          </a:prstGeom>
          <a:solidFill>
            <a:srgbClr val="00B0F0"/>
          </a:solidFill>
          <a:ln>
            <a:noFill/>
          </a:ln>
          <a:scene3d>
            <a:camera prst="orthographicFront"/>
            <a:lightRig rig="threePt" dir="t"/>
          </a:scene3d>
          <a:sp3d>
            <a:bevelT w="114300" prst="hardEdg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39666" y="3460786"/>
            <a:ext cx="3165534" cy="3213741"/>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Tree>
    <p:extLst>
      <p:ext uri="{BB962C8B-B14F-4D97-AF65-F5344CB8AC3E}">
        <p14:creationId xmlns:p14="http://schemas.microsoft.com/office/powerpoint/2010/main" val="45065078"/>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randombar(horizontal)">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1"/>
          <p:cNvSpPr/>
          <p:nvPr/>
        </p:nvSpPr>
        <p:spPr>
          <a:xfrm>
            <a:off x="263769" y="1358409"/>
            <a:ext cx="8610600" cy="4562788"/>
          </a:xfrm>
          <a:prstGeom prst="rect">
            <a:avLst/>
          </a:prstGeom>
        </p:spPr>
        <p:txBody>
          <a:bodyPr wrap="square">
            <a:spAutoFit/>
          </a:bodyPr>
          <a:lstStyle/>
          <a:p>
            <a:pPr lvl="0" algn="just" rtl="1">
              <a:lnSpc>
                <a:spcPct val="150000"/>
              </a:lnSpc>
              <a:spcAft>
                <a:spcPts val="1000"/>
              </a:spcAft>
            </a:pPr>
            <a:r>
              <a:rPr lang="fa-IR" sz="2800" dirty="0" smtClean="0">
                <a:latin typeface="Calibri"/>
                <a:ea typeface="Calibri"/>
                <a:cs typeface="B Traffic" pitchFamily="2" charset="-78"/>
              </a:rPr>
              <a:t>امام </a:t>
            </a:r>
            <a:r>
              <a:rPr lang="fa-IR" sz="2800" dirty="0">
                <a:latin typeface="Calibri"/>
                <a:ea typeface="Calibri"/>
                <a:cs typeface="B Traffic" pitchFamily="2" charset="-78"/>
              </a:rPr>
              <a:t>علی</a:t>
            </a:r>
            <a:r>
              <a:rPr lang="fa-IR" sz="2000" dirty="0">
                <a:latin typeface="Calibri"/>
                <a:ea typeface="Calibri"/>
                <a:cs typeface="B Traffic" pitchFamily="2" charset="-78"/>
              </a:rPr>
              <a:t>(ع) </a:t>
            </a:r>
            <a:r>
              <a:rPr lang="fa-IR" sz="2800" dirty="0">
                <a:latin typeface="Calibri"/>
                <a:ea typeface="Calibri"/>
                <a:cs typeface="B Traffic" pitchFamily="2" charset="-78"/>
              </a:rPr>
              <a:t>در خطبه 108 </a:t>
            </a:r>
            <a:r>
              <a:rPr lang="fa-IR" sz="2800" dirty="0" smtClean="0">
                <a:latin typeface="Calibri"/>
                <a:ea typeface="Calibri"/>
                <a:cs typeface="B Traffic" pitchFamily="2" charset="-78"/>
              </a:rPr>
              <a:t>پیامبر</a:t>
            </a:r>
            <a:r>
              <a:rPr lang="fa-IR" sz="2000" dirty="0" smtClean="0">
                <a:latin typeface="Calibri"/>
                <a:ea typeface="Calibri"/>
                <a:cs typeface="B Traffic" pitchFamily="2" charset="-78"/>
              </a:rPr>
              <a:t>(ص</a:t>
            </a:r>
            <a:r>
              <a:rPr lang="fa-IR" sz="2000" dirty="0">
                <a:latin typeface="Calibri"/>
                <a:ea typeface="Calibri"/>
                <a:cs typeface="B Traffic" pitchFamily="2" charset="-78"/>
              </a:rPr>
              <a:t>) </a:t>
            </a:r>
            <a:r>
              <a:rPr lang="fa-IR" sz="2800" dirty="0">
                <a:latin typeface="Calibri"/>
                <a:ea typeface="Calibri"/>
                <a:cs typeface="B Traffic" pitchFamily="2" charset="-78"/>
              </a:rPr>
              <a:t>را پزشکی </a:t>
            </a:r>
            <a:r>
              <a:rPr lang="fa-IR" sz="2800" dirty="0" smtClean="0">
                <a:latin typeface="Calibri"/>
                <a:ea typeface="Calibri"/>
                <a:cs typeface="B Traffic" pitchFamily="2" charset="-78"/>
              </a:rPr>
              <a:t>سیار </a:t>
            </a:r>
            <a:r>
              <a:rPr lang="fa-IR" sz="2800" dirty="0">
                <a:latin typeface="Calibri"/>
                <a:ea typeface="Calibri"/>
                <a:cs typeface="B Traffic" pitchFamily="2" charset="-78"/>
              </a:rPr>
              <a:t>معرفی نموده که به انتظار رسیدن بیمار نمی </a:t>
            </a:r>
            <a:r>
              <a:rPr lang="fa-IR" sz="2800" dirty="0" smtClean="0">
                <a:latin typeface="Calibri"/>
                <a:ea typeface="Calibri"/>
                <a:cs typeface="B Traffic" pitchFamily="2" charset="-78"/>
              </a:rPr>
              <a:t>نشیند، </a:t>
            </a:r>
            <a:r>
              <a:rPr lang="fa-IR" sz="2800" dirty="0">
                <a:latin typeface="Calibri"/>
                <a:ea typeface="Calibri"/>
                <a:cs typeface="B Traffic" pitchFamily="2" charset="-78"/>
              </a:rPr>
              <a:t>بلکه خود به دنبال بیمار و درمان آن است. زیرا بسیاری از افراد هستند که به بیماری روحی دچاراند و از فطرت خود دور شده اند اما خودشان نمی دانند و حتی با وجود ارتکاب بدی ها، توهم نیکوکاری دارند. که خداوند در قرآن، اینها را زیان دیده ترین افراد از لحاظ عمل می </a:t>
            </a:r>
            <a:r>
              <a:rPr lang="fa-IR" sz="2800" dirty="0" smtClean="0">
                <a:latin typeface="Calibri"/>
                <a:ea typeface="Calibri"/>
                <a:cs typeface="B Traffic" pitchFamily="2" charset="-78"/>
              </a:rPr>
              <a:t>داند(کهف،104</a:t>
            </a:r>
            <a:r>
              <a:rPr lang="fa-IR" sz="2800" dirty="0">
                <a:latin typeface="Calibri"/>
                <a:ea typeface="Calibri"/>
                <a:cs typeface="B Traffic" pitchFamily="2" charset="-78"/>
              </a:rPr>
              <a:t>). یکی از این بیماری ها جهل است که دو نوع بسیط و مرکب دارد.</a:t>
            </a:r>
            <a:endParaRPr lang="en-US" sz="2800" dirty="0">
              <a:effectLst/>
              <a:latin typeface="Calibri"/>
              <a:ea typeface="Calibri"/>
              <a:cs typeface="B Traffic" pitchFamily="2" charset="-78"/>
            </a:endParaRPr>
          </a:p>
        </p:txBody>
      </p:sp>
    </p:spTree>
    <p:extLst>
      <p:ext uri="{BB962C8B-B14F-4D97-AF65-F5344CB8AC3E}">
        <p14:creationId xmlns:p14="http://schemas.microsoft.com/office/powerpoint/2010/main" val="1786828393"/>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1"/>
          <p:cNvSpPr/>
          <p:nvPr/>
        </p:nvSpPr>
        <p:spPr>
          <a:xfrm>
            <a:off x="311727" y="2789143"/>
            <a:ext cx="8458200" cy="3916457"/>
          </a:xfrm>
          <a:prstGeom prst="rect">
            <a:avLst/>
          </a:prstGeom>
        </p:spPr>
        <p:txBody>
          <a:bodyPr wrap="square">
            <a:spAutoFit/>
          </a:bodyPr>
          <a:lstStyle/>
          <a:p>
            <a:pPr lvl="0" algn="just" rtl="1">
              <a:lnSpc>
                <a:spcPct val="150000"/>
              </a:lnSpc>
              <a:spcAft>
                <a:spcPts val="1000"/>
              </a:spcAft>
            </a:pPr>
            <a:r>
              <a:rPr lang="fa-IR" sz="2800" dirty="0" smtClean="0">
                <a:latin typeface="Calibri"/>
                <a:ea typeface="Calibri"/>
                <a:cs typeface="B Traffic" pitchFamily="2" charset="-78"/>
              </a:rPr>
              <a:t>گاهی </a:t>
            </a:r>
            <a:r>
              <a:rPr lang="fa-IR" sz="2800" dirty="0">
                <a:latin typeface="Calibri"/>
                <a:ea typeface="Calibri"/>
                <a:cs typeface="B Traffic" pitchFamily="2" charset="-78"/>
              </a:rPr>
              <a:t>افراد مسیر را گم می کنند و به جای صرف استعدادهایی که خداوند برای رسیدن انسان به کمال به او داده، در مسیر </a:t>
            </a:r>
            <a:r>
              <a:rPr lang="fa-IR" sz="2800" dirty="0" smtClean="0">
                <a:latin typeface="Calibri"/>
                <a:ea typeface="Calibri"/>
                <a:cs typeface="B Traffic" pitchFamily="2" charset="-78"/>
              </a:rPr>
              <a:t>نادرست</a:t>
            </a:r>
            <a:r>
              <a:rPr lang="fa-IR" sz="2800" dirty="0">
                <a:latin typeface="Calibri"/>
                <a:ea typeface="Calibri"/>
                <a:cs typeface="B Traffic" pitchFamily="2" charset="-78"/>
              </a:rPr>
              <a:t>، این استعدادها را در راه زندگی مادی و حیوانی خرج می کنند که خداوند در قرآن اینها را «</a:t>
            </a:r>
            <a:r>
              <a:rPr lang="fa-IR" sz="2800" dirty="0" smtClean="0">
                <a:latin typeface="Calibri"/>
                <a:ea typeface="Calibri"/>
                <a:cs typeface="B Traffic" pitchFamily="2" charset="-78"/>
              </a:rPr>
              <a:t>صُمٌّ بکمٌ عُمی</a:t>
            </a:r>
            <a:r>
              <a:rPr lang="fa-IR" sz="2800" dirty="0">
                <a:latin typeface="Calibri"/>
                <a:ea typeface="Calibri"/>
                <a:cs typeface="B Traffic" pitchFamily="2" charset="-78"/>
              </a:rPr>
              <a:t>» می نامد </a:t>
            </a:r>
            <a:r>
              <a:rPr lang="fa-IR" sz="2800" dirty="0" smtClean="0">
                <a:latin typeface="Calibri"/>
                <a:ea typeface="Calibri"/>
                <a:cs typeface="B Traffic" pitchFamily="2" charset="-78"/>
              </a:rPr>
              <a:t>(کران</a:t>
            </a:r>
            <a:r>
              <a:rPr lang="fa-IR" sz="2800" dirty="0">
                <a:latin typeface="Calibri"/>
                <a:ea typeface="Calibri"/>
                <a:cs typeface="B Traffic" pitchFamily="2" charset="-78"/>
              </a:rPr>
              <a:t>، گنگ ها، نابینایان که این از لحاظ معنوی است) به این معنی که آنها این ابزارهای شناخت را در راه نادرست صرف کرده اند</a:t>
            </a:r>
            <a:r>
              <a:rPr lang="fa-IR" sz="2800" dirty="0" smtClean="0">
                <a:latin typeface="Calibri"/>
                <a:ea typeface="Calibri"/>
                <a:cs typeface="B Traffic" pitchFamily="2" charset="-78"/>
              </a:rPr>
              <a:t>.</a:t>
            </a:r>
            <a:endParaRPr lang="en-US" sz="2800" dirty="0">
              <a:effectLst/>
              <a:latin typeface="Calibri"/>
              <a:ea typeface="Calibri"/>
              <a:cs typeface="B Traffic" pitchFamily="2" charset="-78"/>
            </a:endParaRPr>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893002" y="554888"/>
            <a:ext cx="3295650" cy="2188312"/>
          </a:xfrm>
          <a:prstGeom prst="rect">
            <a:avLst/>
          </a:prstGeom>
          <a:ln>
            <a:noFill/>
          </a:ln>
          <a:effectLst>
            <a:outerShdw blurRad="190500" algn="tl" rotWithShape="0">
              <a:srgbClr val="000000">
                <a:alpha val="70000"/>
              </a:srgbClr>
            </a:outerShdw>
          </a:effectLst>
        </p:spPr>
      </p:pic>
    </p:spTree>
    <p:extLst>
      <p:ext uri="{BB962C8B-B14F-4D97-AF65-F5344CB8AC3E}">
        <p14:creationId xmlns:p14="http://schemas.microsoft.com/office/powerpoint/2010/main" val="3398565091"/>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1000" fill="hold"/>
                                        <p:tgtEl>
                                          <p:spTgt spid="3"/>
                                        </p:tgtEl>
                                        <p:attrNameLst>
                                          <p:attrName>ppt_w</p:attrName>
                                        </p:attrNameLst>
                                      </p:cBhvr>
                                      <p:tavLst>
                                        <p:tav tm="0">
                                          <p:val>
                                            <p:fltVal val="0"/>
                                          </p:val>
                                        </p:tav>
                                        <p:tav tm="100000">
                                          <p:val>
                                            <p:strVal val="#ppt_w"/>
                                          </p:val>
                                        </p:tav>
                                      </p:tavLst>
                                    </p:anim>
                                    <p:anim calcmode="lin" valueType="num">
                                      <p:cBhvr>
                                        <p:cTn id="8" dur="1000" fill="hold"/>
                                        <p:tgtEl>
                                          <p:spTgt spid="3"/>
                                        </p:tgtEl>
                                        <p:attrNameLst>
                                          <p:attrName>ppt_h</p:attrName>
                                        </p:attrNameLst>
                                      </p:cBhvr>
                                      <p:tavLst>
                                        <p:tav tm="0">
                                          <p:val>
                                            <p:fltVal val="0"/>
                                          </p:val>
                                        </p:tav>
                                        <p:tav tm="100000">
                                          <p:val>
                                            <p:strVal val="#ppt_h"/>
                                          </p:val>
                                        </p:tav>
                                      </p:tavLst>
                                    </p:anim>
                                    <p:anim calcmode="lin" valueType="num">
                                      <p:cBhvr>
                                        <p:cTn id="9" dur="1000" fill="hold"/>
                                        <p:tgtEl>
                                          <p:spTgt spid="3"/>
                                        </p:tgtEl>
                                        <p:attrNameLst>
                                          <p:attrName>style.rotation</p:attrName>
                                        </p:attrNameLst>
                                      </p:cBhvr>
                                      <p:tavLst>
                                        <p:tav tm="0">
                                          <p:val>
                                            <p:fltVal val="90"/>
                                          </p:val>
                                        </p:tav>
                                        <p:tav tm="100000">
                                          <p:val>
                                            <p:fltVal val="0"/>
                                          </p:val>
                                        </p:tav>
                                      </p:tavLst>
                                    </p:anim>
                                    <p:animEffect transition="in" filter="fade">
                                      <p:cBhvr>
                                        <p:cTn id="10" dur="1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1"/>
          <p:cNvSpPr/>
          <p:nvPr/>
        </p:nvSpPr>
        <p:spPr>
          <a:xfrm>
            <a:off x="228600" y="1222936"/>
            <a:ext cx="8541327" cy="2031325"/>
          </a:xfrm>
          <a:prstGeom prst="rect">
            <a:avLst/>
          </a:prstGeom>
        </p:spPr>
        <p:txBody>
          <a:bodyPr wrap="square">
            <a:spAutoFit/>
          </a:bodyPr>
          <a:lstStyle/>
          <a:p>
            <a:pPr lvl="0" algn="just" rtl="1">
              <a:lnSpc>
                <a:spcPct val="150000"/>
              </a:lnSpc>
              <a:spcAft>
                <a:spcPts val="1000"/>
              </a:spcAft>
            </a:pPr>
            <a:r>
              <a:rPr lang="fa-IR" sz="2800" dirty="0" smtClean="0">
                <a:latin typeface="Calibri"/>
                <a:ea typeface="Calibri"/>
                <a:cs typeface="B Traffic" pitchFamily="2" charset="-78"/>
              </a:rPr>
              <a:t>امام </a:t>
            </a:r>
            <a:r>
              <a:rPr lang="fa-IR" sz="2800" dirty="0">
                <a:latin typeface="Calibri"/>
                <a:ea typeface="Calibri"/>
                <a:cs typeface="B Traffic" pitchFamily="2" charset="-78"/>
              </a:rPr>
              <a:t>علی</a:t>
            </a:r>
            <a:r>
              <a:rPr lang="fa-IR" sz="2000" dirty="0">
                <a:latin typeface="Calibri"/>
                <a:ea typeface="Calibri"/>
                <a:cs typeface="B Traffic" pitchFamily="2" charset="-78"/>
              </a:rPr>
              <a:t>(ع) </a:t>
            </a:r>
            <a:r>
              <a:rPr lang="fa-IR" sz="2800" dirty="0">
                <a:latin typeface="Calibri"/>
                <a:ea typeface="Calibri"/>
                <a:cs typeface="B Traffic" pitchFamily="2" charset="-78"/>
              </a:rPr>
              <a:t>می فرماید: رسول اکرم به سراغ قلب های کور، و گوش های کر و زبان های گنگ (از لحاظ معنوی) می رفت تا زمینه ی رهایی آنها را فراهم سازد(خطبه 108).</a:t>
            </a:r>
            <a:endParaRPr lang="en-US" sz="2800" dirty="0">
              <a:effectLst/>
              <a:latin typeface="Calibri"/>
              <a:ea typeface="Calibri"/>
              <a:cs typeface="B Traffic" pitchFamily="2" charset="-78"/>
            </a:endParaRPr>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438400" y="3505200"/>
            <a:ext cx="4191000" cy="3184178"/>
          </a:xfrm>
          <a:prstGeom prst="round2DiagRect">
            <a:avLst>
              <a:gd name="adj1" fmla="val 16667"/>
              <a:gd name="adj2" fmla="val 0"/>
            </a:avLst>
          </a:prstGeom>
          <a:ln w="12700" cap="sq">
            <a:solidFill>
              <a:schemeClr val="accent5">
                <a:lumMod val="40000"/>
                <a:lumOff val="60000"/>
              </a:schemeClr>
            </a:solidFill>
            <a:miter lim="800000"/>
          </a:ln>
          <a:effectLst>
            <a:outerShdw blurRad="254000" algn="tl" rotWithShape="0">
              <a:srgbClr val="000000">
                <a:alpha val="43000"/>
              </a:srgbClr>
            </a:outerShdw>
          </a:effectLst>
        </p:spPr>
      </p:pic>
    </p:spTree>
    <p:extLst>
      <p:ext uri="{BB962C8B-B14F-4D97-AF65-F5344CB8AC3E}">
        <p14:creationId xmlns:p14="http://schemas.microsoft.com/office/powerpoint/2010/main" val="461743821"/>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1"/>
          <p:cNvSpPr/>
          <p:nvPr/>
        </p:nvSpPr>
        <p:spPr>
          <a:xfrm>
            <a:off x="3505200" y="1600200"/>
            <a:ext cx="5410200" cy="4616648"/>
          </a:xfrm>
          <a:prstGeom prst="rect">
            <a:avLst/>
          </a:prstGeom>
        </p:spPr>
        <p:txBody>
          <a:bodyPr wrap="square">
            <a:spAutoFit/>
          </a:bodyPr>
          <a:lstStyle/>
          <a:p>
            <a:pPr lvl="0" algn="justLow" rtl="1">
              <a:lnSpc>
                <a:spcPct val="150000"/>
              </a:lnSpc>
              <a:spcAft>
                <a:spcPts val="1000"/>
              </a:spcAft>
            </a:pPr>
            <a:r>
              <a:rPr lang="fa-IR" sz="2800" dirty="0" smtClean="0">
                <a:latin typeface="Calibri"/>
                <a:ea typeface="Calibri"/>
                <a:cs typeface="B Traffic" pitchFamily="2" charset="-78"/>
              </a:rPr>
              <a:t>حضرت </a:t>
            </a:r>
            <a:r>
              <a:rPr lang="fa-IR" sz="2800" dirty="0">
                <a:latin typeface="Calibri"/>
                <a:ea typeface="Calibri"/>
                <a:cs typeface="B Traffic" pitchFamily="2" charset="-78"/>
              </a:rPr>
              <a:t>علی</a:t>
            </a:r>
            <a:r>
              <a:rPr lang="fa-IR" sz="2000" dirty="0">
                <a:latin typeface="Calibri"/>
                <a:ea typeface="Calibri"/>
                <a:cs typeface="B Traffic" pitchFamily="2" charset="-78"/>
              </a:rPr>
              <a:t>(ع) </a:t>
            </a:r>
            <a:r>
              <a:rPr lang="fa-IR" sz="2800" dirty="0">
                <a:latin typeface="Calibri"/>
                <a:ea typeface="Calibri"/>
                <a:cs typeface="B Traffic" pitchFamily="2" charset="-78"/>
              </a:rPr>
              <a:t>در فرازی دیگر درباره ی پیامبر اکرم</a:t>
            </a:r>
            <a:r>
              <a:rPr lang="fa-IR" sz="2000" dirty="0">
                <a:latin typeface="Calibri"/>
                <a:ea typeface="Calibri"/>
                <a:cs typeface="B Traffic" pitchFamily="2" charset="-78"/>
              </a:rPr>
              <a:t>(ص) </a:t>
            </a:r>
            <a:r>
              <a:rPr lang="fa-IR" sz="2800" dirty="0">
                <a:latin typeface="Calibri"/>
                <a:ea typeface="Calibri"/>
                <a:cs typeface="B Traffic" pitchFamily="2" charset="-78"/>
              </a:rPr>
              <a:t>می فرماید: </a:t>
            </a:r>
            <a:r>
              <a:rPr lang="fa-IR" sz="2800" dirty="0" smtClean="0">
                <a:latin typeface="Calibri"/>
                <a:ea typeface="Calibri"/>
                <a:cs typeface="B Traffic" pitchFamily="2" charset="-78"/>
              </a:rPr>
              <a:t>«خداوند </a:t>
            </a:r>
            <a:r>
              <a:rPr lang="fa-IR" sz="2800" dirty="0">
                <a:latin typeface="Calibri"/>
                <a:ea typeface="Calibri"/>
                <a:cs typeface="B Traffic" pitchFamily="2" charset="-78"/>
              </a:rPr>
              <a:t>محمد</a:t>
            </a:r>
            <a:r>
              <a:rPr lang="fa-IR" sz="2000" dirty="0">
                <a:latin typeface="Calibri"/>
                <a:ea typeface="Calibri"/>
                <a:cs typeface="B Traffic" pitchFamily="2" charset="-78"/>
              </a:rPr>
              <a:t>(ص) </a:t>
            </a:r>
            <a:r>
              <a:rPr lang="fa-IR" sz="2800" dirty="0">
                <a:latin typeface="Calibri"/>
                <a:ea typeface="Calibri"/>
                <a:cs typeface="B Traffic" pitchFamily="2" charset="-78"/>
              </a:rPr>
              <a:t>را به حق برانگیخت، تا بندگانش را از عبادت بت ها بیرون آورده و به عبادت خدا رهنمون شود و از پیروی شیطان برهاند و به </a:t>
            </a:r>
            <a:r>
              <a:rPr lang="fa-IR" sz="2800" dirty="0" smtClean="0">
                <a:latin typeface="Calibri"/>
                <a:ea typeface="Calibri"/>
                <a:cs typeface="B Traffic" pitchFamily="2" charset="-78"/>
              </a:rPr>
              <a:t>اطاعت </a:t>
            </a:r>
            <a:r>
              <a:rPr lang="fa-IR" sz="2800" dirty="0">
                <a:latin typeface="Calibri"/>
                <a:ea typeface="Calibri"/>
                <a:cs typeface="B Traffic" pitchFamily="2" charset="-78"/>
              </a:rPr>
              <a:t>خدا بیاورد» (خطبه 147</a:t>
            </a:r>
            <a:r>
              <a:rPr lang="fa-IR" sz="2800" dirty="0" smtClean="0">
                <a:latin typeface="Calibri"/>
                <a:ea typeface="Calibri"/>
                <a:cs typeface="B Traffic" pitchFamily="2" charset="-78"/>
              </a:rPr>
              <a:t>)</a:t>
            </a:r>
            <a:endParaRPr lang="en-US" sz="2800" dirty="0">
              <a:latin typeface="Calibri"/>
              <a:ea typeface="Calibri"/>
              <a:cs typeface="B Traffic" pitchFamily="2" charset="-78"/>
            </a:endParaRPr>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8600" y="1397000"/>
            <a:ext cx="3390900" cy="5080000"/>
          </a:xfrm>
          <a:prstGeom prst="ellipse">
            <a:avLst/>
          </a:prstGeom>
          <a:ln>
            <a:noFill/>
          </a:ln>
          <a:effectLst>
            <a:softEdge rad="112500"/>
          </a:effectLst>
        </p:spPr>
      </p:pic>
    </p:spTree>
    <p:extLst>
      <p:ext uri="{BB962C8B-B14F-4D97-AF65-F5344CB8AC3E}">
        <p14:creationId xmlns:p14="http://schemas.microsoft.com/office/powerpoint/2010/main" val="1435578853"/>
      </p:ext>
    </p:extLst>
  </p:cSld>
  <p:clrMapOvr>
    <a:masterClrMapping/>
  </p:clrMapOvr>
  <mc:AlternateContent xmlns:mc="http://schemas.openxmlformats.org/markup-compatibility/2006" xmlns:p14="http://schemas.microsoft.com/office/powerpoint/2010/main">
    <mc:Choice Requires="p14">
      <p:transition spd="slow" p14:dur="800">
        <p14:flythrough/>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5" presetClass="entr" presetSubtype="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2000"/>
                                        <p:tgtEl>
                                          <p:spTgt spid="3"/>
                                        </p:tgtEl>
                                      </p:cBhvr>
                                    </p:animEffect>
                                    <p:anim calcmode="lin" valueType="num">
                                      <p:cBhvr>
                                        <p:cTn id="8" dur="2000" fill="hold"/>
                                        <p:tgtEl>
                                          <p:spTgt spid="3"/>
                                        </p:tgtEl>
                                        <p:attrNameLst>
                                          <p:attrName>ppt_w</p:attrName>
                                        </p:attrNameLst>
                                      </p:cBhvr>
                                      <p:tavLst>
                                        <p:tav tm="0" fmla="#ppt_w*sin(2.5*pi*$)">
                                          <p:val>
                                            <p:fltVal val="0"/>
                                          </p:val>
                                        </p:tav>
                                        <p:tav tm="100000">
                                          <p:val>
                                            <p:fltVal val="1"/>
                                          </p:val>
                                        </p:tav>
                                      </p:tavLst>
                                    </p:anim>
                                    <p:anim calcmode="lin" valueType="num">
                                      <p:cBhvr>
                                        <p:cTn id="9" dur="2000" fill="hold"/>
                                        <p:tgtEl>
                                          <p:spTgt spid="3"/>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1"/>
          <p:cNvSpPr/>
          <p:nvPr/>
        </p:nvSpPr>
        <p:spPr>
          <a:xfrm>
            <a:off x="76200" y="4921240"/>
            <a:ext cx="8686800" cy="1708160"/>
          </a:xfrm>
          <a:prstGeom prst="rect">
            <a:avLst/>
          </a:prstGeom>
        </p:spPr>
        <p:txBody>
          <a:bodyPr wrap="square">
            <a:spAutoFit/>
          </a:bodyPr>
          <a:lstStyle/>
          <a:p>
            <a:pPr lvl="0" algn="justLow" rtl="1">
              <a:lnSpc>
                <a:spcPct val="150000"/>
              </a:lnSpc>
              <a:spcAft>
                <a:spcPts val="1000"/>
              </a:spcAft>
            </a:pPr>
            <a:r>
              <a:rPr lang="fa-IR" sz="2400" dirty="0" smtClean="0">
                <a:latin typeface="Calibri"/>
                <a:ea typeface="Calibri"/>
                <a:cs typeface="B Traffic" pitchFamily="2" charset="-78"/>
              </a:rPr>
              <a:t>نکته </a:t>
            </a:r>
            <a:r>
              <a:rPr lang="fa-IR" sz="2400" dirty="0">
                <a:latin typeface="Calibri"/>
                <a:ea typeface="Calibri"/>
                <a:cs typeface="B Traffic" pitchFamily="2" charset="-78"/>
              </a:rPr>
              <a:t>ی لطیف این فرمایش این است که رسالت خدا</a:t>
            </a:r>
            <a:r>
              <a:rPr lang="fa-IR" dirty="0">
                <a:latin typeface="Calibri"/>
                <a:ea typeface="Calibri"/>
                <a:cs typeface="B Traffic" pitchFamily="2" charset="-78"/>
              </a:rPr>
              <a:t>(ص) </a:t>
            </a:r>
            <a:r>
              <a:rPr lang="fa-IR" sz="2400" dirty="0">
                <a:latin typeface="Calibri"/>
                <a:ea typeface="Calibri"/>
                <a:cs typeface="B Traffic" pitchFamily="2" charset="-78"/>
              </a:rPr>
              <a:t>ایجاد پرستش نیست زیرا هر انسانی بی استثنا عبادت و </a:t>
            </a:r>
            <a:r>
              <a:rPr lang="fa-IR" sz="2400" dirty="0" smtClean="0">
                <a:latin typeface="Calibri"/>
                <a:ea typeface="Calibri"/>
                <a:cs typeface="B Traffic" pitchFamily="2" charset="-78"/>
              </a:rPr>
              <a:t>اطاعت می کند </a:t>
            </a:r>
            <a:r>
              <a:rPr lang="fa-IR" sz="2400" dirty="0">
                <a:latin typeface="Calibri"/>
                <a:ea typeface="Calibri"/>
                <a:cs typeface="B Traffic" pitchFamily="2" charset="-78"/>
              </a:rPr>
              <a:t>و تفاوت پرستش آدمیان، در معبودهاست مانند پیروی از سلطه ی </a:t>
            </a:r>
            <a:r>
              <a:rPr lang="fa-IR" sz="2400" dirty="0" smtClean="0">
                <a:latin typeface="Calibri"/>
                <a:ea typeface="Calibri"/>
                <a:cs typeface="B Traffic" pitchFamily="2" charset="-78"/>
              </a:rPr>
              <a:t>طاغوت </a:t>
            </a:r>
            <a:r>
              <a:rPr lang="fa-IR" sz="2400" dirty="0">
                <a:latin typeface="Calibri"/>
                <a:ea typeface="Calibri"/>
                <a:cs typeface="B Traffic" pitchFamily="2" charset="-78"/>
              </a:rPr>
              <a:t>(مؤمن 47</a:t>
            </a:r>
            <a:r>
              <a:rPr lang="fa-IR" sz="2400" dirty="0" smtClean="0">
                <a:latin typeface="Calibri"/>
                <a:ea typeface="Calibri"/>
                <a:cs typeface="B Traffic" pitchFamily="2" charset="-78"/>
              </a:rPr>
              <a:t>)</a:t>
            </a:r>
            <a:endParaRPr lang="en-US" sz="2400" dirty="0">
              <a:latin typeface="Calibri"/>
              <a:ea typeface="Calibri"/>
              <a:cs typeface="B Traffic" pitchFamily="2" charset="-78"/>
            </a:endParaRPr>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987675" y="1371600"/>
            <a:ext cx="3168650" cy="3344222"/>
          </a:xfrm>
          <a:prstGeom prst="rect">
            <a:avLst/>
          </a:prstGeom>
          <a:ln>
            <a:noFill/>
          </a:ln>
          <a:effectLst>
            <a:softEdge rad="112500"/>
          </a:effectLst>
        </p:spPr>
      </p:pic>
    </p:spTree>
    <p:extLst>
      <p:ext uri="{BB962C8B-B14F-4D97-AF65-F5344CB8AC3E}">
        <p14:creationId xmlns:p14="http://schemas.microsoft.com/office/powerpoint/2010/main" val="3682928538"/>
      </p:ext>
    </p:extLst>
  </p:cSld>
  <p:clrMapOvr>
    <a:masterClrMapping/>
  </p:clrMapOvr>
  <mc:AlternateContent xmlns:mc="http://schemas.openxmlformats.org/markup-compatibility/2006" xmlns:p14="http://schemas.microsoft.com/office/powerpoint/2010/main">
    <mc:Choice Requires="p14">
      <p:transition spd="slow" p14:dur="1600">
        <p14:prism isContent="1" isInverted="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1000" fill="hold"/>
                                        <p:tgtEl>
                                          <p:spTgt spid="3"/>
                                        </p:tgtEl>
                                        <p:attrNameLst>
                                          <p:attrName>ppt_w</p:attrName>
                                        </p:attrNameLst>
                                      </p:cBhvr>
                                      <p:tavLst>
                                        <p:tav tm="0">
                                          <p:val>
                                            <p:fltVal val="0"/>
                                          </p:val>
                                        </p:tav>
                                        <p:tav tm="100000">
                                          <p:val>
                                            <p:strVal val="#ppt_w"/>
                                          </p:val>
                                        </p:tav>
                                      </p:tavLst>
                                    </p:anim>
                                    <p:anim calcmode="lin" valueType="num">
                                      <p:cBhvr>
                                        <p:cTn id="8" dur="1000" fill="hold"/>
                                        <p:tgtEl>
                                          <p:spTgt spid="3"/>
                                        </p:tgtEl>
                                        <p:attrNameLst>
                                          <p:attrName>ppt_h</p:attrName>
                                        </p:attrNameLst>
                                      </p:cBhvr>
                                      <p:tavLst>
                                        <p:tav tm="0">
                                          <p:val>
                                            <p:fltVal val="0"/>
                                          </p:val>
                                        </p:tav>
                                        <p:tav tm="100000">
                                          <p:val>
                                            <p:strVal val="#ppt_h"/>
                                          </p:val>
                                        </p:tav>
                                      </p:tavLst>
                                    </p:anim>
                                    <p:anim calcmode="lin" valueType="num">
                                      <p:cBhvr>
                                        <p:cTn id="9" dur="1000" fill="hold"/>
                                        <p:tgtEl>
                                          <p:spTgt spid="3"/>
                                        </p:tgtEl>
                                        <p:attrNameLst>
                                          <p:attrName>style.rotation</p:attrName>
                                        </p:attrNameLst>
                                      </p:cBhvr>
                                      <p:tavLst>
                                        <p:tav tm="0">
                                          <p:val>
                                            <p:fltVal val="90"/>
                                          </p:val>
                                        </p:tav>
                                        <p:tav tm="100000">
                                          <p:val>
                                            <p:fltVal val="0"/>
                                          </p:val>
                                        </p:tav>
                                      </p:tavLst>
                                    </p:anim>
                                    <p:animEffect transition="in" filter="fade">
                                      <p:cBhvr>
                                        <p:cTn id="10" dur="1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1"/>
          <p:cNvSpPr/>
          <p:nvPr/>
        </p:nvSpPr>
        <p:spPr>
          <a:xfrm>
            <a:off x="152400" y="2471172"/>
            <a:ext cx="5638800" cy="2677656"/>
          </a:xfrm>
          <a:prstGeom prst="rect">
            <a:avLst/>
          </a:prstGeom>
        </p:spPr>
        <p:txBody>
          <a:bodyPr wrap="square">
            <a:spAutoFit/>
          </a:bodyPr>
          <a:lstStyle/>
          <a:p>
            <a:pPr lvl="0" algn="justLow" rtl="1">
              <a:lnSpc>
                <a:spcPct val="150000"/>
              </a:lnSpc>
              <a:spcAft>
                <a:spcPts val="1000"/>
              </a:spcAft>
            </a:pPr>
            <a:r>
              <a:rPr lang="fa-IR" sz="2800" dirty="0" smtClean="0">
                <a:latin typeface="Calibri"/>
                <a:ea typeface="Calibri"/>
                <a:cs typeface="B Traffic" pitchFamily="2" charset="-78"/>
              </a:rPr>
              <a:t>تبعیت غیرخدا </a:t>
            </a:r>
            <a:r>
              <a:rPr lang="fa-IR" sz="2800" dirty="0">
                <a:latin typeface="Calibri"/>
                <a:ea typeface="Calibri"/>
                <a:cs typeface="B Traffic" pitchFamily="2" charset="-78"/>
              </a:rPr>
              <a:t>به جای خدا و تابع بودن از آنها در تغییر احکام </a:t>
            </a:r>
            <a:r>
              <a:rPr lang="fa-IR" sz="2800">
                <a:latin typeface="Calibri"/>
                <a:ea typeface="Calibri"/>
                <a:cs typeface="B Traffic" pitchFamily="2" charset="-78"/>
              </a:rPr>
              <a:t>الهی </a:t>
            </a:r>
            <a:r>
              <a:rPr lang="fa-IR" sz="2800" smtClean="0">
                <a:latin typeface="Calibri"/>
                <a:ea typeface="Calibri"/>
                <a:cs typeface="B Traffic" pitchFamily="2" charset="-78"/>
              </a:rPr>
              <a:t>و حلال </a:t>
            </a:r>
            <a:r>
              <a:rPr lang="fa-IR" sz="2800" dirty="0">
                <a:latin typeface="Calibri"/>
                <a:ea typeface="Calibri"/>
                <a:cs typeface="B Traffic" pitchFamily="2" charset="-78"/>
              </a:rPr>
              <a:t>را حرام کردن و حرام را حلال کردن» (توبه،31) و یا تبعیت از هوی و هوس خود (فرقان </a:t>
            </a:r>
            <a:r>
              <a:rPr lang="fa-IR" sz="2800" dirty="0" smtClean="0">
                <a:latin typeface="Calibri"/>
                <a:ea typeface="Calibri"/>
                <a:cs typeface="B Traffic" pitchFamily="2" charset="-78"/>
              </a:rPr>
              <a:t>43)</a:t>
            </a:r>
            <a:endParaRPr lang="en-US" sz="2800" dirty="0">
              <a:effectLst/>
              <a:latin typeface="Calibri"/>
              <a:ea typeface="Calibri"/>
              <a:cs typeface="B Traffic" pitchFamily="2" charset="-78"/>
            </a:endParaRPr>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943600" y="1320800"/>
            <a:ext cx="3048000" cy="4978400"/>
          </a:xfrm>
          <a:prstGeom prst="rect">
            <a:avLst/>
          </a:prstGeom>
          <a:ln>
            <a:noFill/>
          </a:ln>
          <a:effectLst>
            <a:softEdge rad="112500"/>
          </a:effectLst>
        </p:spPr>
      </p:pic>
    </p:spTree>
    <p:extLst>
      <p:ext uri="{BB962C8B-B14F-4D97-AF65-F5344CB8AC3E}">
        <p14:creationId xmlns:p14="http://schemas.microsoft.com/office/powerpoint/2010/main" val="2487907593"/>
      </p:ext>
    </p:extLst>
  </p:cSld>
  <p:clrMapOvr>
    <a:masterClrMapping/>
  </p:clrMapOvr>
  <mc:AlternateContent xmlns:mc="http://schemas.openxmlformats.org/markup-compatibility/2006" xmlns:p14="http://schemas.microsoft.com/office/powerpoint/2010/main">
    <mc:Choice Requires="p14">
      <p:transition spd="slow" p14:dur="1500">
        <p14:window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96144844"/>
      </p:ext>
    </p:extLst>
  </p:cSld>
  <p:clrMapOvr>
    <a:masterClrMapping/>
  </p:clrMapOvr>
  <p:transition spd="slow">
    <p:push dir="u"/>
  </p:transition>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1"/>
          <p:cNvSpPr/>
          <p:nvPr/>
        </p:nvSpPr>
        <p:spPr>
          <a:xfrm>
            <a:off x="3453997" y="1258778"/>
            <a:ext cx="4623203" cy="4190891"/>
          </a:xfrm>
          <a:prstGeom prst="rect">
            <a:avLst/>
          </a:prstGeom>
        </p:spPr>
        <p:txBody>
          <a:bodyPr wrap="square">
            <a:spAutoFit/>
          </a:bodyPr>
          <a:lstStyle/>
          <a:p>
            <a:pPr algn="justLow" rtl="1">
              <a:lnSpc>
                <a:spcPct val="150000"/>
              </a:lnSpc>
              <a:spcAft>
                <a:spcPts val="1000"/>
              </a:spcAft>
            </a:pPr>
            <a:r>
              <a:rPr lang="fa-IR" sz="3200" dirty="0" smtClean="0">
                <a:solidFill>
                  <a:srgbClr val="CC0066"/>
                </a:solidFill>
                <a:latin typeface="Calibri"/>
                <a:ea typeface="Calibri"/>
                <a:cs typeface="B Farnaz" pitchFamily="2" charset="-78"/>
              </a:rPr>
              <a:t>آیا </a:t>
            </a:r>
            <a:r>
              <a:rPr lang="fa-IR" sz="3200" dirty="0">
                <a:solidFill>
                  <a:srgbClr val="CC0066"/>
                </a:solidFill>
                <a:latin typeface="Calibri"/>
                <a:ea typeface="Calibri"/>
                <a:cs typeface="B Farnaz" pitchFamily="2" charset="-78"/>
              </a:rPr>
              <a:t>قرآن به تنهایی کافی است؟</a:t>
            </a:r>
            <a:endParaRPr lang="en-US" sz="3200" dirty="0">
              <a:solidFill>
                <a:srgbClr val="CC0066"/>
              </a:solidFill>
              <a:latin typeface="Calibri"/>
              <a:ea typeface="Calibri"/>
              <a:cs typeface="B Farnaz" pitchFamily="2" charset="-78"/>
            </a:endParaRPr>
          </a:p>
          <a:p>
            <a:pPr algn="justLow" rtl="1">
              <a:lnSpc>
                <a:spcPct val="150000"/>
              </a:lnSpc>
              <a:spcAft>
                <a:spcPts val="1000"/>
              </a:spcAft>
            </a:pPr>
            <a:r>
              <a:rPr lang="fa-IR" sz="2800" dirty="0">
                <a:latin typeface="Calibri"/>
                <a:ea typeface="Calibri"/>
                <a:cs typeface="B Traffic" pitchFamily="2" charset="-78"/>
              </a:rPr>
              <a:t>روشن است که قرآن درصدد بیان جزئیات نیست و بیان بسیاری از جزئیات در زمینه ی احکام و .... بر عهده </a:t>
            </a:r>
            <a:r>
              <a:rPr lang="fa-IR" sz="2800" dirty="0" smtClean="0">
                <a:latin typeface="Calibri"/>
                <a:ea typeface="Calibri"/>
                <a:cs typeface="B Traffic" pitchFamily="2" charset="-78"/>
              </a:rPr>
              <a:t>پیامبر</a:t>
            </a:r>
            <a:r>
              <a:rPr lang="fa-IR" dirty="0" smtClean="0">
                <a:latin typeface="Calibri"/>
                <a:ea typeface="Calibri"/>
                <a:cs typeface="B Traffic" pitchFamily="2" charset="-78"/>
              </a:rPr>
              <a:t>(ص) </a:t>
            </a:r>
            <a:r>
              <a:rPr lang="fa-IR" sz="2800" dirty="0">
                <a:latin typeface="Calibri"/>
                <a:ea typeface="Calibri"/>
                <a:cs typeface="B Traffic" pitchFamily="2" charset="-78"/>
              </a:rPr>
              <a:t>است و بعد از ایشان بر عهده ی جانشینان او </a:t>
            </a:r>
            <a:r>
              <a:rPr lang="fa-IR" sz="2800" dirty="0" smtClean="0">
                <a:latin typeface="Calibri"/>
                <a:ea typeface="Calibri"/>
                <a:cs typeface="B Traffic" pitchFamily="2" charset="-78"/>
              </a:rPr>
              <a:t>می </a:t>
            </a:r>
            <a:r>
              <a:rPr lang="fa-IR" sz="2800" dirty="0">
                <a:latin typeface="Calibri"/>
                <a:ea typeface="Calibri"/>
                <a:cs typeface="B Traffic" pitchFamily="2" charset="-78"/>
              </a:rPr>
              <a:t>باشد</a:t>
            </a:r>
            <a:r>
              <a:rPr lang="fa-IR" sz="2800" dirty="0" smtClean="0">
                <a:latin typeface="Calibri"/>
                <a:ea typeface="Calibri"/>
                <a:cs typeface="B Traffic" pitchFamily="2" charset="-78"/>
              </a:rPr>
              <a:t>.</a:t>
            </a:r>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8600" y="1734532"/>
            <a:ext cx="3225397" cy="3885715"/>
          </a:xfrm>
          <a:prstGeom prst="rect">
            <a:avLst/>
          </a:prstGeom>
          <a:ln>
            <a:noFill/>
          </a:ln>
          <a:effectLst>
            <a:softEdge rad="112500"/>
          </a:effectLst>
        </p:spPr>
      </p:pic>
    </p:spTree>
    <p:extLst>
      <p:ext uri="{BB962C8B-B14F-4D97-AF65-F5344CB8AC3E}">
        <p14:creationId xmlns:p14="http://schemas.microsoft.com/office/powerpoint/2010/main" val="564921431"/>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1"/>
          <p:cNvSpPr/>
          <p:nvPr/>
        </p:nvSpPr>
        <p:spPr>
          <a:xfrm>
            <a:off x="394855" y="304800"/>
            <a:ext cx="7682345" cy="5647700"/>
          </a:xfrm>
          <a:prstGeom prst="rect">
            <a:avLst/>
          </a:prstGeom>
        </p:spPr>
        <p:txBody>
          <a:bodyPr wrap="square">
            <a:spAutoFit/>
          </a:bodyPr>
          <a:lstStyle/>
          <a:p>
            <a:pPr algn="justLow" rtl="1">
              <a:lnSpc>
                <a:spcPct val="150000"/>
              </a:lnSpc>
              <a:spcAft>
                <a:spcPts val="1000"/>
              </a:spcAft>
              <a:buClr>
                <a:srgbClr val="FFC000"/>
              </a:buClr>
            </a:pPr>
            <a:r>
              <a:rPr lang="fa-IR" sz="2800" dirty="0" smtClean="0">
                <a:solidFill>
                  <a:srgbClr val="FF0000"/>
                </a:solidFill>
                <a:latin typeface="Calibri"/>
                <a:ea typeface="Calibri"/>
                <a:cs typeface="B Titr" pitchFamily="2" charset="-78"/>
              </a:rPr>
              <a:t>     الف</a:t>
            </a:r>
            <a:r>
              <a:rPr lang="fa-IR" sz="2800" dirty="0">
                <a:solidFill>
                  <a:srgbClr val="FF0000"/>
                </a:solidFill>
                <a:latin typeface="Calibri"/>
                <a:ea typeface="Calibri"/>
                <a:cs typeface="B Titr" pitchFamily="2" charset="-78"/>
              </a:rPr>
              <a:t>) نگاهی از منار عقل</a:t>
            </a:r>
            <a:endParaRPr lang="en-US" sz="2800" dirty="0">
              <a:solidFill>
                <a:srgbClr val="FF0000"/>
              </a:solidFill>
              <a:latin typeface="Calibri"/>
              <a:ea typeface="Calibri"/>
              <a:cs typeface="B Titr" pitchFamily="2" charset="-78"/>
            </a:endParaRPr>
          </a:p>
          <a:p>
            <a:pPr algn="justLow" rtl="1">
              <a:lnSpc>
                <a:spcPct val="150000"/>
              </a:lnSpc>
              <a:spcAft>
                <a:spcPts val="1000"/>
              </a:spcAft>
            </a:pPr>
            <a:r>
              <a:rPr lang="fa-IR" sz="2800" dirty="0">
                <a:latin typeface="Calibri"/>
                <a:ea typeface="Calibri"/>
                <a:cs typeface="B Traffic" pitchFamily="2" charset="-78"/>
              </a:rPr>
              <a:t>به همان دلایلی که برای ابلاغ رسالت، وابسته به نبوت هستیم، به پاسدای از </a:t>
            </a:r>
            <a:r>
              <a:rPr lang="fa-IR" sz="2800" dirty="0" smtClean="0">
                <a:latin typeface="Calibri"/>
                <a:ea typeface="Calibri"/>
                <a:cs typeface="B Traffic" pitchFamily="2" charset="-78"/>
              </a:rPr>
              <a:t>وحی </a:t>
            </a:r>
            <a:r>
              <a:rPr lang="fa-IR" sz="2800" dirty="0">
                <a:latin typeface="Calibri"/>
                <a:ea typeface="Calibri"/>
                <a:cs typeface="B Traffic" pitchFamily="2" charset="-78"/>
              </a:rPr>
              <a:t>و تفسیر آن و پاسخ به پرسش های پیش بینی نشده نیز </a:t>
            </a:r>
            <a:r>
              <a:rPr lang="fa-IR" sz="2800" dirty="0" smtClean="0">
                <a:latin typeface="Calibri"/>
                <a:ea typeface="Calibri"/>
                <a:cs typeface="B Traffic" pitchFamily="2" charset="-78"/>
              </a:rPr>
              <a:t>نیاز داریم</a:t>
            </a:r>
            <a:r>
              <a:rPr lang="fa-IR" sz="2800" dirty="0">
                <a:latin typeface="Calibri"/>
                <a:ea typeface="Calibri"/>
                <a:cs typeface="B Traffic" pitchFamily="2" charset="-78"/>
              </a:rPr>
              <a:t>. </a:t>
            </a:r>
            <a:endParaRPr lang="fa-IR" sz="2800" dirty="0" smtClean="0">
              <a:latin typeface="Calibri"/>
              <a:ea typeface="Calibri"/>
              <a:cs typeface="B Traffic" pitchFamily="2" charset="-78"/>
            </a:endParaRPr>
          </a:p>
          <a:p>
            <a:pPr algn="justLow" rtl="1">
              <a:lnSpc>
                <a:spcPct val="150000"/>
              </a:lnSpc>
              <a:spcAft>
                <a:spcPts val="1000"/>
              </a:spcAft>
            </a:pPr>
            <a:endParaRPr lang="fa-IR" sz="2800" dirty="0" smtClean="0">
              <a:latin typeface="Calibri"/>
              <a:ea typeface="Calibri"/>
              <a:cs typeface="B Traffic" pitchFamily="2" charset="-78"/>
            </a:endParaRPr>
          </a:p>
          <a:p>
            <a:pPr algn="justLow" rtl="1">
              <a:lnSpc>
                <a:spcPct val="150000"/>
              </a:lnSpc>
              <a:spcAft>
                <a:spcPts val="1000"/>
              </a:spcAft>
            </a:pPr>
            <a:r>
              <a:rPr lang="fa-IR" sz="2800" dirty="0" smtClean="0">
                <a:solidFill>
                  <a:schemeClr val="accent5">
                    <a:lumMod val="50000"/>
                  </a:schemeClr>
                </a:solidFill>
                <a:latin typeface="Calibri"/>
                <a:ea typeface="Calibri"/>
                <a:cs typeface="B Traffic" pitchFamily="2" charset="-78"/>
              </a:rPr>
              <a:t>سؤال </a:t>
            </a:r>
            <a:r>
              <a:rPr lang="fa-IR" sz="2800" dirty="0">
                <a:solidFill>
                  <a:schemeClr val="accent5">
                    <a:lumMod val="50000"/>
                  </a:schemeClr>
                </a:solidFill>
                <a:latin typeface="Calibri"/>
                <a:ea typeface="Calibri"/>
                <a:cs typeface="B Traffic" pitchFamily="2" charset="-78"/>
              </a:rPr>
              <a:t>این است پیامبر</a:t>
            </a:r>
            <a:r>
              <a:rPr lang="fa-IR" dirty="0">
                <a:solidFill>
                  <a:schemeClr val="accent5">
                    <a:lumMod val="50000"/>
                  </a:schemeClr>
                </a:solidFill>
                <a:latin typeface="Calibri"/>
                <a:ea typeface="Calibri"/>
                <a:cs typeface="B Traffic" pitchFamily="2" charset="-78"/>
              </a:rPr>
              <a:t>(ص) </a:t>
            </a:r>
            <a:r>
              <a:rPr lang="fa-IR" sz="2800" dirty="0">
                <a:solidFill>
                  <a:schemeClr val="accent5">
                    <a:lumMod val="50000"/>
                  </a:schemeClr>
                </a:solidFill>
                <a:latin typeface="Calibri"/>
                <a:ea typeface="Calibri"/>
                <a:cs typeface="B Traffic" pitchFamily="2" charset="-78"/>
              </a:rPr>
              <a:t>که در هر سفر جانشینی در شهر مدینه معرفی می کرد، آیا بعد از 23 سال هدایت، برای سفر بی بازگشت خود، مردم را به حال خود وا می گذارد؟ </a:t>
            </a:r>
            <a:endParaRPr lang="fa-IR" sz="2800" dirty="0" smtClean="0">
              <a:solidFill>
                <a:schemeClr val="accent5">
                  <a:lumMod val="50000"/>
                </a:schemeClr>
              </a:solidFill>
              <a:latin typeface="Calibri"/>
              <a:ea typeface="Calibri"/>
              <a:cs typeface="B Traffic" pitchFamily="2" charset="-78"/>
            </a:endParaRPr>
          </a:p>
        </p:txBody>
      </p:sp>
      <p:sp>
        <p:nvSpPr>
          <p:cNvPr id="3" name="Frame 2"/>
          <p:cNvSpPr/>
          <p:nvPr/>
        </p:nvSpPr>
        <p:spPr>
          <a:xfrm>
            <a:off x="304800" y="3810000"/>
            <a:ext cx="7910945" cy="2438400"/>
          </a:xfrm>
          <a:prstGeom prst="frame">
            <a:avLst>
              <a:gd name="adj1" fmla="val 4741"/>
            </a:avLst>
          </a:prstGeom>
        </p:spPr>
        <p:style>
          <a:lnRef idx="2">
            <a:schemeClr val="accent5"/>
          </a:lnRef>
          <a:fillRef idx="1">
            <a:schemeClr val="lt1"/>
          </a:fillRef>
          <a:effectRef idx="0">
            <a:schemeClr val="accent5"/>
          </a:effectRef>
          <a:fontRef idx="minor">
            <a:schemeClr val="dk1"/>
          </a:fontRef>
        </p:style>
        <p:txBody>
          <a:bodyPr rtlCol="0" anchor="ctr"/>
          <a:lstStyle/>
          <a:p>
            <a:pPr algn="ctr"/>
            <a:endParaRPr lang="en-US">
              <a:solidFill>
                <a:schemeClr val="tx1"/>
              </a:solidFill>
            </a:endParaRPr>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658314" y="512580"/>
            <a:ext cx="418886" cy="401820"/>
          </a:xfrm>
          <a:prstGeom prst="rect">
            <a:avLst/>
          </a:prstGeom>
        </p:spPr>
      </p:pic>
    </p:spTree>
    <p:extLst>
      <p:ext uri="{BB962C8B-B14F-4D97-AF65-F5344CB8AC3E}">
        <p14:creationId xmlns:p14="http://schemas.microsoft.com/office/powerpoint/2010/main" val="2297408213"/>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Rectangle 1"/>
          <p:cNvSpPr/>
          <p:nvPr/>
        </p:nvSpPr>
        <p:spPr>
          <a:xfrm>
            <a:off x="457200" y="524500"/>
            <a:ext cx="7620000" cy="5647700"/>
          </a:xfrm>
          <a:prstGeom prst="rect">
            <a:avLst/>
          </a:prstGeom>
        </p:spPr>
        <p:txBody>
          <a:bodyPr wrap="square">
            <a:spAutoFit/>
          </a:bodyPr>
          <a:lstStyle/>
          <a:p>
            <a:pPr lvl="0" algn="just" rtl="1">
              <a:lnSpc>
                <a:spcPct val="150000"/>
              </a:lnSpc>
              <a:spcAft>
                <a:spcPts val="1000"/>
              </a:spcAft>
            </a:pPr>
            <a:r>
              <a:rPr lang="fa-IR" sz="2800" dirty="0">
                <a:solidFill>
                  <a:srgbClr val="002060"/>
                </a:solidFill>
                <a:latin typeface="Calibri"/>
                <a:ea typeface="Calibri"/>
                <a:cs typeface="B Traffic" pitchFamily="2" charset="-78"/>
              </a:rPr>
              <a:t>چه کسی بعد از پیامبر</a:t>
            </a:r>
            <a:r>
              <a:rPr lang="fa-IR" dirty="0">
                <a:solidFill>
                  <a:srgbClr val="002060"/>
                </a:solidFill>
                <a:latin typeface="Calibri"/>
                <a:ea typeface="Calibri"/>
                <a:cs typeface="B Traffic" pitchFamily="2" charset="-78"/>
              </a:rPr>
              <a:t>(ص)، </a:t>
            </a:r>
            <a:r>
              <a:rPr lang="fa-IR" sz="2800" dirty="0">
                <a:solidFill>
                  <a:srgbClr val="002060"/>
                </a:solidFill>
                <a:latin typeface="Calibri"/>
                <a:ea typeface="Calibri"/>
                <a:cs typeface="B Traffic" pitchFamily="2" charset="-78"/>
              </a:rPr>
              <a:t>ابهامات مردم در مورد دین و تفسیر قرآن را پاسخ می دهد؟ چه کسی دین را از انحرافات حفظ می کند</a:t>
            </a:r>
            <a:r>
              <a:rPr lang="fa-IR" sz="2800" dirty="0" smtClean="0">
                <a:solidFill>
                  <a:srgbClr val="002060"/>
                </a:solidFill>
                <a:latin typeface="Calibri"/>
                <a:ea typeface="Calibri"/>
                <a:cs typeface="B Traffic" pitchFamily="2" charset="-78"/>
              </a:rPr>
              <a:t>؟</a:t>
            </a:r>
          </a:p>
          <a:p>
            <a:pPr lvl="0" algn="just" rtl="1">
              <a:lnSpc>
                <a:spcPct val="150000"/>
              </a:lnSpc>
              <a:spcAft>
                <a:spcPts val="1000"/>
              </a:spcAft>
            </a:pPr>
            <a:endParaRPr lang="fa-IR" sz="2800" dirty="0">
              <a:solidFill>
                <a:srgbClr val="002060"/>
              </a:solidFill>
              <a:latin typeface="Calibri"/>
              <a:ea typeface="Calibri"/>
              <a:cs typeface="B Traffic" pitchFamily="2" charset="-78"/>
            </a:endParaRPr>
          </a:p>
          <a:p>
            <a:pPr lvl="0" algn="just" rtl="1">
              <a:lnSpc>
                <a:spcPct val="150000"/>
              </a:lnSpc>
              <a:spcAft>
                <a:spcPts val="1000"/>
              </a:spcAft>
            </a:pPr>
            <a:endParaRPr lang="fa-IR" sz="2800" dirty="0">
              <a:solidFill>
                <a:srgbClr val="002060"/>
              </a:solidFill>
              <a:latin typeface="Calibri"/>
              <a:ea typeface="Calibri"/>
              <a:cs typeface="B Traffic" pitchFamily="2" charset="-78"/>
            </a:endParaRPr>
          </a:p>
          <a:p>
            <a:pPr lvl="0" algn="just" rtl="1">
              <a:lnSpc>
                <a:spcPct val="150000"/>
              </a:lnSpc>
              <a:spcAft>
                <a:spcPts val="1000"/>
              </a:spcAft>
            </a:pPr>
            <a:r>
              <a:rPr lang="fa-IR" sz="2800" dirty="0">
                <a:solidFill>
                  <a:schemeClr val="tx2">
                    <a:lumMod val="50000"/>
                  </a:schemeClr>
                </a:solidFill>
                <a:latin typeface="Calibri"/>
                <a:ea typeface="Calibri"/>
                <a:cs typeface="B Traffic" pitchFamily="2" charset="-78"/>
              </a:rPr>
              <a:t> آیا ممکن است رسول خدا جزئیات نماز و روزه و مانند آن که در قرآن نیامده را بیان دارد ولی حساس ترین </a:t>
            </a:r>
            <a:r>
              <a:rPr lang="fa-IR" sz="2800" dirty="0" smtClean="0">
                <a:solidFill>
                  <a:schemeClr val="tx2">
                    <a:lumMod val="50000"/>
                  </a:schemeClr>
                </a:solidFill>
                <a:latin typeface="Calibri"/>
                <a:ea typeface="Calibri"/>
                <a:cs typeface="B Traffic" pitchFamily="2" charset="-78"/>
              </a:rPr>
              <a:t>مسأله‌ی </a:t>
            </a:r>
            <a:r>
              <a:rPr lang="fa-IR" sz="2800" dirty="0">
                <a:solidFill>
                  <a:schemeClr val="tx2">
                    <a:lumMod val="50000"/>
                  </a:schemeClr>
                </a:solidFill>
                <a:latin typeface="Calibri"/>
                <a:ea typeface="Calibri"/>
                <a:cs typeface="B Traffic" pitchFamily="2" charset="-78"/>
              </a:rPr>
              <a:t>سرنوشت ساز را مهمل بگذارد</a:t>
            </a:r>
            <a:r>
              <a:rPr lang="fa-IR" sz="2800" dirty="0" smtClean="0">
                <a:solidFill>
                  <a:schemeClr val="tx2">
                    <a:lumMod val="50000"/>
                  </a:schemeClr>
                </a:solidFill>
                <a:latin typeface="Calibri"/>
                <a:ea typeface="Calibri"/>
                <a:cs typeface="B Traffic" pitchFamily="2" charset="-78"/>
              </a:rPr>
              <a:t>؟</a:t>
            </a:r>
            <a:endParaRPr lang="en-US" sz="2800" dirty="0">
              <a:solidFill>
                <a:schemeClr val="tx2">
                  <a:lumMod val="50000"/>
                </a:schemeClr>
              </a:solidFill>
              <a:latin typeface="Calibri"/>
              <a:ea typeface="Calibri"/>
              <a:cs typeface="B Traffic" pitchFamily="2" charset="-78"/>
            </a:endParaRPr>
          </a:p>
        </p:txBody>
      </p:sp>
      <p:sp>
        <p:nvSpPr>
          <p:cNvPr id="3" name="Frame 2"/>
          <p:cNvSpPr/>
          <p:nvPr/>
        </p:nvSpPr>
        <p:spPr>
          <a:xfrm>
            <a:off x="304800" y="3886200"/>
            <a:ext cx="7910945" cy="2438400"/>
          </a:xfrm>
          <a:prstGeom prst="frame">
            <a:avLst>
              <a:gd name="adj1" fmla="val 4741"/>
            </a:avLst>
          </a:prstGeom>
        </p:spPr>
        <p:style>
          <a:lnRef idx="2">
            <a:schemeClr val="accent2"/>
          </a:lnRef>
          <a:fillRef idx="1">
            <a:schemeClr val="lt1"/>
          </a:fillRef>
          <a:effectRef idx="0">
            <a:schemeClr val="accent2"/>
          </a:effectRef>
          <a:fontRef idx="minor">
            <a:schemeClr val="dk1"/>
          </a:fontRef>
        </p:style>
        <p:txBody>
          <a:bodyPr rtlCol="0" anchor="ctr"/>
          <a:lstStyle/>
          <a:p>
            <a:pPr algn="ctr"/>
            <a:endParaRPr lang="en-US">
              <a:solidFill>
                <a:schemeClr val="tx1"/>
              </a:solidFill>
            </a:endParaRPr>
          </a:p>
        </p:txBody>
      </p:sp>
      <p:sp>
        <p:nvSpPr>
          <p:cNvPr id="4" name="Frame 3"/>
          <p:cNvSpPr/>
          <p:nvPr/>
        </p:nvSpPr>
        <p:spPr>
          <a:xfrm>
            <a:off x="318655" y="381000"/>
            <a:ext cx="7910945" cy="2438400"/>
          </a:xfrm>
          <a:prstGeom prst="frame">
            <a:avLst>
              <a:gd name="adj1" fmla="val 4741"/>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en-US">
              <a:solidFill>
                <a:schemeClr val="tx1"/>
              </a:solidFill>
            </a:endParaRPr>
          </a:p>
        </p:txBody>
      </p:sp>
    </p:spTree>
    <p:extLst>
      <p:ext uri="{BB962C8B-B14F-4D97-AF65-F5344CB8AC3E}">
        <p14:creationId xmlns:p14="http://schemas.microsoft.com/office/powerpoint/2010/main" val="1574707936"/>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1"/>
          <p:cNvSpPr/>
          <p:nvPr/>
        </p:nvSpPr>
        <p:spPr>
          <a:xfrm>
            <a:off x="3200400" y="1098352"/>
            <a:ext cx="4953000" cy="4616648"/>
          </a:xfrm>
          <a:prstGeom prst="rect">
            <a:avLst/>
          </a:prstGeom>
        </p:spPr>
        <p:txBody>
          <a:bodyPr wrap="square">
            <a:spAutoFit/>
          </a:bodyPr>
          <a:lstStyle/>
          <a:p>
            <a:pPr lvl="0" algn="just" rtl="1">
              <a:lnSpc>
                <a:spcPct val="150000"/>
              </a:lnSpc>
              <a:spcAft>
                <a:spcPts val="1000"/>
              </a:spcAft>
            </a:pPr>
            <a:r>
              <a:rPr lang="fa-IR" sz="2800" dirty="0" smtClean="0">
                <a:latin typeface="Calibri"/>
                <a:ea typeface="Calibri"/>
                <a:cs typeface="B Traffic" pitchFamily="2" charset="-78"/>
              </a:rPr>
              <a:t>تاریخ </a:t>
            </a:r>
            <a:r>
              <a:rPr lang="fa-IR" sz="2800" dirty="0">
                <a:latin typeface="Calibri"/>
                <a:ea typeface="Calibri"/>
                <a:cs typeface="B Traffic" pitchFamily="2" charset="-78"/>
              </a:rPr>
              <a:t>نشان </a:t>
            </a:r>
            <a:r>
              <a:rPr lang="fa-IR" sz="2800" dirty="0" smtClean="0">
                <a:latin typeface="Calibri"/>
                <a:ea typeface="Calibri"/>
                <a:cs typeface="B Traffic" pitchFamily="2" charset="-78"/>
              </a:rPr>
              <a:t>می‌دهد </a:t>
            </a:r>
            <a:r>
              <a:rPr lang="fa-IR" sz="2800" dirty="0">
                <a:latin typeface="Calibri"/>
                <a:ea typeface="Calibri"/>
                <a:cs typeface="B Traffic" pitchFamily="2" charset="-78"/>
              </a:rPr>
              <a:t>از (یوم الدار) که آغاز اعلام نبوت حضرت به خویشان است تا واپسین لحظه های حیات ایشان بخصوص در واقعه ی عالم گیر غدیر، تکلیف پاسداری از وحی و حکومت و ولایت، تا دامنه ی قیامت روشن شده است.</a:t>
            </a:r>
            <a:endParaRPr lang="en-US" sz="2800" dirty="0">
              <a:latin typeface="Calibri"/>
              <a:ea typeface="Calibri"/>
              <a:cs typeface="B Traffic" pitchFamily="2" charset="-78"/>
            </a:endParaRPr>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2400" y="1335735"/>
            <a:ext cx="2971800" cy="4141882"/>
          </a:xfrm>
          <a:prstGeom prst="rect">
            <a:avLst/>
          </a:prstGeom>
        </p:spPr>
      </p:pic>
    </p:spTree>
    <p:extLst>
      <p:ext uri="{BB962C8B-B14F-4D97-AF65-F5344CB8AC3E}">
        <p14:creationId xmlns:p14="http://schemas.microsoft.com/office/powerpoint/2010/main" val="854427422"/>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Rectangle 2"/>
          <p:cNvSpPr/>
          <p:nvPr/>
        </p:nvSpPr>
        <p:spPr>
          <a:xfrm>
            <a:off x="914400" y="166107"/>
            <a:ext cx="7162800" cy="6111930"/>
          </a:xfrm>
          <a:prstGeom prst="rect">
            <a:avLst/>
          </a:prstGeom>
        </p:spPr>
        <p:txBody>
          <a:bodyPr wrap="square">
            <a:spAutoFit/>
          </a:bodyPr>
          <a:lstStyle/>
          <a:p>
            <a:pPr algn="just" rtl="1">
              <a:lnSpc>
                <a:spcPct val="150000"/>
              </a:lnSpc>
              <a:spcAft>
                <a:spcPts val="1000"/>
              </a:spcAft>
              <a:buClr>
                <a:srgbClr val="FF9900"/>
              </a:buClr>
            </a:pPr>
            <a:r>
              <a:rPr lang="fa-IR" sz="2800" b="1" dirty="0" smtClean="0">
                <a:solidFill>
                  <a:srgbClr val="FF0000"/>
                </a:solidFill>
                <a:latin typeface="Calibri"/>
                <a:ea typeface="Calibri"/>
                <a:cs typeface="B Titr" pitchFamily="2" charset="-78"/>
              </a:rPr>
              <a:t>      ب</a:t>
            </a:r>
            <a:r>
              <a:rPr lang="fa-IR" sz="2800" b="1" dirty="0">
                <a:solidFill>
                  <a:srgbClr val="FF0000"/>
                </a:solidFill>
                <a:latin typeface="Calibri"/>
                <a:ea typeface="Calibri"/>
                <a:cs typeface="B Titr" pitchFamily="2" charset="-78"/>
              </a:rPr>
              <a:t>) شمه ای از شمایل پیشوایان در نهج­البلاغه</a:t>
            </a:r>
            <a:endParaRPr lang="en-US" sz="2800" b="1" dirty="0">
              <a:solidFill>
                <a:srgbClr val="FF0000"/>
              </a:solidFill>
              <a:latin typeface="Calibri"/>
              <a:ea typeface="Calibri"/>
              <a:cs typeface="B Titr" pitchFamily="2" charset="-78"/>
            </a:endParaRPr>
          </a:p>
          <a:p>
            <a:pPr algn="just" rtl="1">
              <a:lnSpc>
                <a:spcPct val="150000"/>
              </a:lnSpc>
              <a:spcAft>
                <a:spcPts val="1000"/>
              </a:spcAft>
              <a:buClr>
                <a:srgbClr val="FF3300"/>
              </a:buClr>
            </a:pPr>
            <a:r>
              <a:rPr lang="fa-IR" sz="2800" b="1" dirty="0" smtClean="0">
                <a:solidFill>
                  <a:srgbClr val="CC0066"/>
                </a:solidFill>
                <a:latin typeface="Calibri"/>
                <a:ea typeface="Calibri"/>
                <a:cs typeface="B Traffic" pitchFamily="2" charset="-78"/>
              </a:rPr>
              <a:t>     یک</a:t>
            </a:r>
            <a:r>
              <a:rPr lang="fa-IR" sz="2800" b="1" dirty="0">
                <a:solidFill>
                  <a:srgbClr val="CC0066"/>
                </a:solidFill>
                <a:latin typeface="Calibri"/>
                <a:ea typeface="Calibri"/>
                <a:cs typeface="B Traffic" pitchFamily="2" charset="-78"/>
              </a:rPr>
              <a:t>: کامل های متصل به افق های </a:t>
            </a:r>
            <a:r>
              <a:rPr lang="fa-IR" sz="2800" b="1" dirty="0" smtClean="0">
                <a:solidFill>
                  <a:srgbClr val="CC0066"/>
                </a:solidFill>
                <a:latin typeface="Calibri"/>
                <a:ea typeface="Calibri"/>
                <a:cs typeface="B Traffic" pitchFamily="2" charset="-78"/>
              </a:rPr>
              <a:t>بلند</a:t>
            </a:r>
          </a:p>
          <a:p>
            <a:pPr algn="just" rtl="1">
              <a:lnSpc>
                <a:spcPct val="150000"/>
              </a:lnSpc>
              <a:spcAft>
                <a:spcPts val="1000"/>
              </a:spcAft>
              <a:buClr>
                <a:srgbClr val="FF3300"/>
              </a:buClr>
            </a:pPr>
            <a:r>
              <a:rPr lang="fa-IR" sz="2800" dirty="0" smtClean="0">
                <a:latin typeface="Calibri"/>
                <a:ea typeface="Calibri"/>
                <a:cs typeface="B Traffic" pitchFamily="2" charset="-78"/>
              </a:rPr>
              <a:t>امام </a:t>
            </a:r>
            <a:r>
              <a:rPr lang="fa-IR" sz="2800" dirty="0">
                <a:latin typeface="Calibri"/>
                <a:ea typeface="Calibri"/>
                <a:cs typeface="B Traffic" pitchFamily="2" charset="-78"/>
              </a:rPr>
              <a:t>علی</a:t>
            </a:r>
            <a:r>
              <a:rPr lang="fa-IR" dirty="0">
                <a:latin typeface="Calibri"/>
                <a:ea typeface="Calibri"/>
                <a:cs typeface="B Traffic" pitchFamily="2" charset="-78"/>
              </a:rPr>
              <a:t>(ع) </a:t>
            </a:r>
            <a:r>
              <a:rPr lang="fa-IR" sz="2800" dirty="0">
                <a:latin typeface="Calibri"/>
                <a:ea typeface="Calibri"/>
                <a:cs typeface="B Traffic" pitchFamily="2" charset="-78"/>
              </a:rPr>
              <a:t>در حکمت 147 خطاب به کمیل بن زیاد، مردم را از لحاظ ظرفیت قلب سه دسته می شمارد و سپس </a:t>
            </a:r>
            <a:r>
              <a:rPr lang="fa-IR" sz="2800" dirty="0" smtClean="0">
                <a:latin typeface="Calibri"/>
                <a:ea typeface="Calibri"/>
                <a:cs typeface="B Traffic" pitchFamily="2" charset="-78"/>
              </a:rPr>
              <a:t/>
            </a:r>
            <a:br>
              <a:rPr lang="fa-IR" sz="2800" dirty="0" smtClean="0">
                <a:latin typeface="Calibri"/>
                <a:ea typeface="Calibri"/>
                <a:cs typeface="B Traffic" pitchFamily="2" charset="-78"/>
              </a:rPr>
            </a:br>
            <a:r>
              <a:rPr lang="fa-IR" sz="2800" dirty="0" smtClean="0">
                <a:latin typeface="Calibri"/>
                <a:ea typeface="Calibri"/>
                <a:cs typeface="B Traffic" pitchFamily="2" charset="-78"/>
              </a:rPr>
              <a:t>می‌فرماید </a:t>
            </a:r>
            <a:r>
              <a:rPr lang="fa-IR" sz="2800" dirty="0">
                <a:latin typeface="Calibri"/>
                <a:ea typeface="Calibri"/>
                <a:cs typeface="B Traffic" pitchFamily="2" charset="-78"/>
              </a:rPr>
              <a:t>که در دل من دانش های فراوانی انباشته شده اما کسی ظرفیت و لیاقت امانتداری اینها را ندارد و سپس </a:t>
            </a:r>
            <a:r>
              <a:rPr lang="fa-IR" sz="2800" dirty="0" smtClean="0">
                <a:latin typeface="Calibri"/>
                <a:ea typeface="Calibri"/>
                <a:cs typeface="B Traffic" pitchFamily="2" charset="-78"/>
              </a:rPr>
              <a:t>می‌فرماید </a:t>
            </a:r>
            <a:r>
              <a:rPr lang="fa-IR" sz="2800" dirty="0">
                <a:latin typeface="Calibri"/>
                <a:ea typeface="Calibri"/>
                <a:cs typeface="B Traffic" pitchFamily="2" charset="-78"/>
              </a:rPr>
              <a:t>که زمین </a:t>
            </a:r>
            <a:r>
              <a:rPr lang="fa-IR" sz="2800" dirty="0" smtClean="0">
                <a:latin typeface="Calibri"/>
                <a:ea typeface="Calibri"/>
                <a:cs typeface="B Traffic" pitchFamily="2" charset="-78"/>
              </a:rPr>
              <a:t>هیچ‌گاه </a:t>
            </a:r>
            <a:r>
              <a:rPr lang="fa-IR" sz="2800" dirty="0">
                <a:latin typeface="Calibri"/>
                <a:ea typeface="Calibri"/>
                <a:cs typeface="B Traffic" pitchFamily="2" charset="-78"/>
              </a:rPr>
              <a:t>از حجت خداوند خالی </a:t>
            </a:r>
            <a:r>
              <a:rPr lang="fa-IR" sz="2800" dirty="0" smtClean="0">
                <a:latin typeface="Calibri"/>
                <a:ea typeface="Calibri"/>
                <a:cs typeface="B Traffic" pitchFamily="2" charset="-78"/>
              </a:rPr>
              <a:t>نیست. </a:t>
            </a:r>
            <a:r>
              <a:rPr lang="fa-IR" sz="2800" dirty="0">
                <a:latin typeface="Calibri"/>
                <a:ea typeface="Calibri"/>
                <a:cs typeface="B Traffic" pitchFamily="2" charset="-78"/>
              </a:rPr>
              <a:t>بدین منظور که آیات روشن خدا منقرض نگردد و برهان های خدا تباه نشود</a:t>
            </a:r>
            <a:r>
              <a:rPr lang="fa-IR" sz="2800" dirty="0" smtClean="0">
                <a:latin typeface="Calibri"/>
                <a:ea typeface="Calibri"/>
                <a:cs typeface="B Traffic" pitchFamily="2" charset="-78"/>
              </a:rPr>
              <a:t>.</a:t>
            </a:r>
            <a:endParaRPr lang="en-US" sz="2800" dirty="0">
              <a:effectLst/>
              <a:latin typeface="Calibri"/>
              <a:ea typeface="Calibri"/>
              <a:cs typeface="B Traffic" pitchFamily="2" charset="-78"/>
            </a:endParaRPr>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620000" y="381000"/>
            <a:ext cx="418886" cy="401820"/>
          </a:xfrm>
          <a:prstGeom prst="rect">
            <a:avLst/>
          </a:prstGeom>
        </p:spPr>
      </p:pic>
      <p:grpSp>
        <p:nvGrpSpPr>
          <p:cNvPr id="2" name="Group 1"/>
          <p:cNvGrpSpPr/>
          <p:nvPr/>
        </p:nvGrpSpPr>
        <p:grpSpPr>
          <a:xfrm>
            <a:off x="7677042" y="1295400"/>
            <a:ext cx="400158" cy="200910"/>
            <a:chOff x="7905642" y="1274580"/>
            <a:chExt cx="400158" cy="200910"/>
          </a:xfrm>
        </p:grpSpPr>
        <p:pic>
          <p:nvPicPr>
            <p:cNvPr id="5" name="Picture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905642" y="1274580"/>
              <a:ext cx="209443" cy="200910"/>
            </a:xfrm>
            <a:prstGeom prst="rect">
              <a:avLst/>
            </a:prstGeom>
          </p:spPr>
        </p:pic>
        <p:pic>
          <p:nvPicPr>
            <p:cNvPr id="6" name="Picture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096357" y="1274580"/>
              <a:ext cx="209443" cy="200910"/>
            </a:xfrm>
            <a:prstGeom prst="rect">
              <a:avLst/>
            </a:prstGeom>
          </p:spPr>
        </p:pic>
      </p:grpSp>
    </p:spTree>
    <p:extLst>
      <p:ext uri="{BB962C8B-B14F-4D97-AF65-F5344CB8AC3E}">
        <p14:creationId xmlns:p14="http://schemas.microsoft.com/office/powerpoint/2010/main" val="910775275"/>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Rectangle 2"/>
          <p:cNvSpPr/>
          <p:nvPr/>
        </p:nvSpPr>
        <p:spPr>
          <a:xfrm>
            <a:off x="914400" y="166107"/>
            <a:ext cx="7010400" cy="4873129"/>
          </a:xfrm>
          <a:prstGeom prst="rect">
            <a:avLst/>
          </a:prstGeom>
        </p:spPr>
        <p:txBody>
          <a:bodyPr wrap="square">
            <a:spAutoFit/>
          </a:bodyPr>
          <a:lstStyle/>
          <a:p>
            <a:pPr algn="justLow" rtl="1">
              <a:lnSpc>
                <a:spcPct val="150000"/>
              </a:lnSpc>
              <a:spcAft>
                <a:spcPts val="1000"/>
              </a:spcAft>
            </a:pPr>
            <a:r>
              <a:rPr lang="fa-IR" sz="2800" dirty="0" smtClean="0">
                <a:latin typeface="Calibri"/>
                <a:ea typeface="Calibri"/>
                <a:cs typeface="B Traffic" pitchFamily="2" charset="-78"/>
              </a:rPr>
              <a:t>این انسانها </a:t>
            </a:r>
            <a:r>
              <a:rPr lang="fa-IR" sz="2800" dirty="0">
                <a:latin typeface="Calibri"/>
                <a:ea typeface="Calibri"/>
                <a:cs typeface="B Traffic" pitchFamily="2" charset="-78"/>
              </a:rPr>
              <a:t>(حجت های خداوند) از حیث عدد اندک اند ولی در پیشگاه خداوند از قدر و جایگاه والایی برخوردارند، خداوند بوسیله ی آنها حجت ها و آیات روشن خود را حفاظت می کند تا آنجا که به </a:t>
            </a:r>
            <a:r>
              <a:rPr lang="fa-IR" sz="2800" dirty="0" smtClean="0">
                <a:latin typeface="Calibri"/>
                <a:ea typeface="Calibri"/>
                <a:cs typeface="B Traffic" pitchFamily="2" charset="-78"/>
              </a:rPr>
              <a:t>نظیرهای   ( همانندهای) </a:t>
            </a:r>
            <a:r>
              <a:rPr lang="fa-IR" sz="2800" dirty="0">
                <a:latin typeface="Calibri"/>
                <a:ea typeface="Calibri"/>
                <a:cs typeface="B Traffic" pitchFamily="2" charset="-78"/>
              </a:rPr>
              <a:t>خود بسپارند و </a:t>
            </a:r>
            <a:endParaRPr lang="fa-IR" sz="2800" dirty="0" smtClean="0">
              <a:latin typeface="Calibri"/>
              <a:ea typeface="Calibri"/>
              <a:cs typeface="B Traffic" pitchFamily="2" charset="-78"/>
            </a:endParaRPr>
          </a:p>
          <a:p>
            <a:pPr algn="justLow" rtl="1">
              <a:lnSpc>
                <a:spcPct val="150000"/>
              </a:lnSpc>
              <a:spcAft>
                <a:spcPts val="1000"/>
              </a:spcAft>
            </a:pPr>
            <a:r>
              <a:rPr lang="fa-IR" sz="2800" dirty="0" smtClean="0">
                <a:latin typeface="Calibri"/>
                <a:ea typeface="Calibri"/>
                <a:cs typeface="B Traffic" pitchFamily="2" charset="-78"/>
              </a:rPr>
              <a:t>در </a:t>
            </a:r>
            <a:r>
              <a:rPr lang="fa-IR" sz="2800" dirty="0">
                <a:latin typeface="Calibri"/>
                <a:ea typeface="Calibri"/>
                <a:cs typeface="B Traffic" pitchFamily="2" charset="-78"/>
              </a:rPr>
              <a:t>دل های </a:t>
            </a:r>
            <a:r>
              <a:rPr lang="fa-IR" sz="2800" dirty="0" smtClean="0">
                <a:latin typeface="Calibri"/>
                <a:ea typeface="Calibri"/>
                <a:cs typeface="B Traffic" pitchFamily="2" charset="-78"/>
              </a:rPr>
              <a:t>افـراد </a:t>
            </a:r>
            <a:r>
              <a:rPr lang="fa-IR" sz="2800" dirty="0">
                <a:latin typeface="Calibri"/>
                <a:ea typeface="Calibri"/>
                <a:cs typeface="B Traffic" pitchFamily="2" charset="-78"/>
              </a:rPr>
              <a:t>شبیه </a:t>
            </a:r>
            <a:r>
              <a:rPr lang="fa-IR" sz="2800" dirty="0" smtClean="0">
                <a:latin typeface="Calibri"/>
                <a:ea typeface="Calibri"/>
                <a:cs typeface="B Traffic" pitchFamily="2" charset="-78"/>
              </a:rPr>
              <a:t>بـه </a:t>
            </a:r>
          </a:p>
          <a:p>
            <a:pPr algn="justLow" rtl="1">
              <a:lnSpc>
                <a:spcPct val="150000"/>
              </a:lnSpc>
              <a:spcAft>
                <a:spcPts val="1000"/>
              </a:spcAft>
            </a:pPr>
            <a:r>
              <a:rPr lang="fa-IR" sz="2800" dirty="0" smtClean="0">
                <a:latin typeface="Calibri"/>
                <a:ea typeface="Calibri"/>
                <a:cs typeface="B Traffic" pitchFamily="2" charset="-78"/>
              </a:rPr>
              <a:t>خود </a:t>
            </a:r>
            <a:r>
              <a:rPr lang="fa-IR" sz="2800" dirty="0">
                <a:latin typeface="Calibri"/>
                <a:ea typeface="Calibri"/>
                <a:cs typeface="B Traffic" pitchFamily="2" charset="-78"/>
              </a:rPr>
              <a:t>بکارند.</a:t>
            </a:r>
            <a:endParaRPr lang="en-US" sz="2800" dirty="0">
              <a:effectLst/>
              <a:latin typeface="Calibri"/>
              <a:ea typeface="Calibri"/>
              <a:cs typeface="B Traffic" pitchFamily="2" charset="-78"/>
            </a:endParaRPr>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75701" y="2819401"/>
            <a:ext cx="3420099" cy="3935306"/>
          </a:xfrm>
          <a:prstGeom prst="rect">
            <a:avLst/>
          </a:prstGeom>
          <a:ln>
            <a:noFill/>
          </a:ln>
          <a:effectLst>
            <a:softEdge rad="112500"/>
          </a:effectLst>
        </p:spPr>
      </p:pic>
    </p:spTree>
    <p:extLst>
      <p:ext uri="{BB962C8B-B14F-4D97-AF65-F5344CB8AC3E}">
        <p14:creationId xmlns:p14="http://schemas.microsoft.com/office/powerpoint/2010/main" val="2425553727"/>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16"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ircle(in)">
                                      <p:cBhvr>
                                        <p:cTn id="7"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1"/>
          <p:cNvSpPr/>
          <p:nvPr/>
        </p:nvSpPr>
        <p:spPr>
          <a:xfrm>
            <a:off x="762000" y="39414"/>
            <a:ext cx="7183582" cy="4355038"/>
          </a:xfrm>
          <a:prstGeom prst="rect">
            <a:avLst/>
          </a:prstGeom>
        </p:spPr>
        <p:txBody>
          <a:bodyPr wrap="square">
            <a:spAutoFit/>
          </a:bodyPr>
          <a:lstStyle/>
          <a:p>
            <a:pPr algn="justLow" rtl="1">
              <a:lnSpc>
                <a:spcPct val="150000"/>
              </a:lnSpc>
              <a:spcAft>
                <a:spcPts val="1000"/>
              </a:spcAft>
            </a:pPr>
            <a:r>
              <a:rPr lang="fa-IR" sz="2800" b="1" dirty="0" smtClean="0">
                <a:solidFill>
                  <a:srgbClr val="CC0066"/>
                </a:solidFill>
                <a:latin typeface="Calibri"/>
                <a:ea typeface="Calibri"/>
                <a:cs typeface="B Traffic" pitchFamily="2" charset="-78"/>
              </a:rPr>
              <a:t>    دو</a:t>
            </a:r>
            <a:r>
              <a:rPr lang="fa-IR" sz="2800" b="1" dirty="0">
                <a:solidFill>
                  <a:srgbClr val="CC0066"/>
                </a:solidFill>
                <a:latin typeface="Calibri"/>
                <a:ea typeface="Calibri"/>
                <a:cs typeface="B Traffic" pitchFamily="2" charset="-78"/>
              </a:rPr>
              <a:t>: شرح ویژگی های حجت های الهی</a:t>
            </a:r>
            <a:endParaRPr lang="en-US" sz="2800" b="1" dirty="0">
              <a:solidFill>
                <a:srgbClr val="CC0066"/>
              </a:solidFill>
              <a:latin typeface="Calibri"/>
              <a:ea typeface="Calibri"/>
              <a:cs typeface="B Traffic" pitchFamily="2" charset="-78"/>
            </a:endParaRPr>
          </a:p>
          <a:p>
            <a:pPr algn="justLow" rtl="1">
              <a:lnSpc>
                <a:spcPct val="150000"/>
              </a:lnSpc>
              <a:spcAft>
                <a:spcPts val="1000"/>
              </a:spcAft>
            </a:pPr>
            <a:r>
              <a:rPr lang="fa-IR" sz="2800" b="1" dirty="0" smtClean="0">
                <a:solidFill>
                  <a:schemeClr val="accent5">
                    <a:lumMod val="75000"/>
                  </a:schemeClr>
                </a:solidFill>
                <a:latin typeface="Calibri"/>
                <a:ea typeface="Calibri"/>
                <a:cs typeface="B Traffic" pitchFamily="2" charset="-78"/>
              </a:rPr>
              <a:t>       1. هجوم </a:t>
            </a:r>
            <a:r>
              <a:rPr lang="fa-IR" sz="2800" b="1" dirty="0">
                <a:solidFill>
                  <a:schemeClr val="accent5">
                    <a:lumMod val="75000"/>
                  </a:schemeClr>
                </a:solidFill>
                <a:latin typeface="Calibri"/>
                <a:ea typeface="Calibri"/>
                <a:cs typeface="B Traffic" pitchFamily="2" charset="-78"/>
              </a:rPr>
              <a:t>بصیرت بر آنان</a:t>
            </a:r>
            <a:endParaRPr lang="en-US" sz="2800" b="1" dirty="0">
              <a:solidFill>
                <a:schemeClr val="accent5">
                  <a:lumMod val="75000"/>
                </a:schemeClr>
              </a:solidFill>
              <a:latin typeface="Calibri"/>
              <a:ea typeface="Calibri"/>
              <a:cs typeface="B Traffic" pitchFamily="2" charset="-78"/>
            </a:endParaRPr>
          </a:p>
          <a:p>
            <a:pPr algn="justLow" rtl="1">
              <a:lnSpc>
                <a:spcPct val="150000"/>
              </a:lnSpc>
              <a:spcAft>
                <a:spcPts val="1000"/>
              </a:spcAft>
            </a:pPr>
            <a:r>
              <a:rPr lang="fa-IR" sz="2800" dirty="0">
                <a:latin typeface="Calibri"/>
                <a:ea typeface="Calibri"/>
                <a:cs typeface="B Traffic" pitchFamily="2" charset="-78"/>
              </a:rPr>
              <a:t>« هجم بهم العلم علی حقیقة البصیرة» (حکمت147</a:t>
            </a:r>
            <a:r>
              <a:rPr lang="fa-IR" sz="2800" dirty="0" smtClean="0">
                <a:latin typeface="Calibri"/>
                <a:ea typeface="Calibri"/>
                <a:cs typeface="B Traffic" pitchFamily="2" charset="-78"/>
              </a:rPr>
              <a:t>)</a:t>
            </a:r>
          </a:p>
          <a:p>
            <a:pPr algn="justLow" rtl="1">
              <a:lnSpc>
                <a:spcPct val="150000"/>
              </a:lnSpc>
              <a:spcAft>
                <a:spcPts val="1000"/>
              </a:spcAft>
            </a:pPr>
            <a:r>
              <a:rPr lang="fa-IR" sz="2800" dirty="0" smtClean="0">
                <a:latin typeface="Calibri"/>
                <a:ea typeface="Calibri"/>
                <a:cs typeface="B Traffic" pitchFamily="2" charset="-78"/>
              </a:rPr>
              <a:t>دل </a:t>
            </a:r>
            <a:r>
              <a:rPr lang="fa-IR" sz="2800" dirty="0">
                <a:latin typeface="Calibri"/>
                <a:ea typeface="Calibri"/>
                <a:cs typeface="B Traffic" pitchFamily="2" charset="-78"/>
              </a:rPr>
              <a:t>های پاک اینان به اندازه ای مستعد و پذیرا است که دانش خالص که به </a:t>
            </a:r>
            <a:r>
              <a:rPr lang="fa-IR" sz="2800" dirty="0" smtClean="0">
                <a:latin typeface="Calibri"/>
                <a:ea typeface="Calibri"/>
                <a:cs typeface="B Traffic" pitchFamily="2" charset="-78"/>
              </a:rPr>
              <a:t>حقیقتِ </a:t>
            </a:r>
            <a:r>
              <a:rPr lang="fa-IR" sz="2800" dirty="0">
                <a:latin typeface="Calibri"/>
                <a:ea typeface="Calibri"/>
                <a:cs typeface="B Traffic" pitchFamily="2" charset="-78"/>
              </a:rPr>
              <a:t>بصیرت بنا شده است، تشنه ی ورود به جان آنهاست. بصیرت، بازشدن چشم دل است. </a:t>
            </a:r>
            <a:endParaRPr lang="fa-IR" sz="2800" dirty="0" smtClean="0">
              <a:latin typeface="Calibri"/>
              <a:ea typeface="Calibri"/>
              <a:cs typeface="B Traffic" pitchFamily="2" charset="-78"/>
            </a:endParaRPr>
          </a:p>
        </p:txBody>
      </p:sp>
      <p:grpSp>
        <p:nvGrpSpPr>
          <p:cNvPr id="3" name="Group 2"/>
          <p:cNvGrpSpPr/>
          <p:nvPr/>
        </p:nvGrpSpPr>
        <p:grpSpPr>
          <a:xfrm>
            <a:off x="7620000" y="332490"/>
            <a:ext cx="400158" cy="200910"/>
            <a:chOff x="7905642" y="1274580"/>
            <a:chExt cx="400158" cy="200910"/>
          </a:xfrm>
        </p:grpSpPr>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905642" y="1274580"/>
              <a:ext cx="209443" cy="200910"/>
            </a:xfrm>
            <a:prstGeom prst="rect">
              <a:avLst/>
            </a:prstGeom>
          </p:spPr>
        </p:pic>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096357" y="1274580"/>
              <a:ext cx="209443" cy="200910"/>
            </a:xfrm>
            <a:prstGeom prst="rect">
              <a:avLst/>
            </a:prstGeom>
          </p:spPr>
        </p:pic>
      </p:grpSp>
      <p:grpSp>
        <p:nvGrpSpPr>
          <p:cNvPr id="12" name="Group 11"/>
          <p:cNvGrpSpPr/>
          <p:nvPr/>
        </p:nvGrpSpPr>
        <p:grpSpPr>
          <a:xfrm>
            <a:off x="7410558" y="1143000"/>
            <a:ext cx="609600" cy="200910"/>
            <a:chOff x="5867400" y="4828290"/>
            <a:chExt cx="609600" cy="200910"/>
          </a:xfrm>
        </p:grpSpPr>
        <p:grpSp>
          <p:nvGrpSpPr>
            <p:cNvPr id="6" name="Group 5"/>
            <p:cNvGrpSpPr/>
            <p:nvPr/>
          </p:nvGrpSpPr>
          <p:grpSpPr>
            <a:xfrm>
              <a:off x="5867400" y="4828290"/>
              <a:ext cx="400158" cy="200910"/>
              <a:chOff x="7905642" y="1274580"/>
              <a:chExt cx="400158" cy="200910"/>
            </a:xfrm>
          </p:grpSpPr>
          <p:pic>
            <p:nvPicPr>
              <p:cNvPr id="7" name="Picture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905642" y="1274580"/>
                <a:ext cx="209443" cy="200910"/>
              </a:xfrm>
              <a:prstGeom prst="rect">
                <a:avLst/>
              </a:prstGeom>
            </p:spPr>
          </p:pic>
          <p:pic>
            <p:nvPicPr>
              <p:cNvPr id="8" name="Pictur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096357" y="1274580"/>
                <a:ext cx="209443" cy="200910"/>
              </a:xfrm>
              <a:prstGeom prst="rect">
                <a:avLst/>
              </a:prstGeom>
            </p:spPr>
          </p:pic>
        </p:grpSp>
        <p:pic>
          <p:nvPicPr>
            <p:cNvPr id="10" name="Picture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267557" y="4828290"/>
              <a:ext cx="209443" cy="200910"/>
            </a:xfrm>
            <a:prstGeom prst="rect">
              <a:avLst/>
            </a:prstGeom>
          </p:spPr>
        </p:pic>
      </p:grpSp>
      <p:pic>
        <p:nvPicPr>
          <p:cNvPr id="13" name="Picture 12"/>
          <p:cNvPicPr>
            <a:picLocks noChangeAspect="1"/>
          </p:cNvPicPr>
          <p:nvPr/>
        </p:nvPicPr>
        <p:blipFill rotWithShape="1">
          <a:blip r:embed="rId4">
            <a:extLst>
              <a:ext uri="{28A0092B-C50C-407E-A947-70E740481C1C}">
                <a14:useLocalDpi xmlns:a14="http://schemas.microsoft.com/office/drawing/2010/main" val="0"/>
              </a:ext>
            </a:extLst>
          </a:blip>
          <a:srcRect l="4069"/>
          <a:stretch/>
        </p:blipFill>
        <p:spPr>
          <a:xfrm>
            <a:off x="2526305" y="4400550"/>
            <a:ext cx="3654972" cy="2381250"/>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33617"/>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nodeType="with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heel(1)">
                                      <p:cBhvr>
                                        <p:cTn id="7" dur="20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1"/>
          <p:cNvSpPr/>
          <p:nvPr/>
        </p:nvSpPr>
        <p:spPr>
          <a:xfrm>
            <a:off x="914400" y="985421"/>
            <a:ext cx="5050150" cy="5391219"/>
          </a:xfrm>
          <a:prstGeom prst="rect">
            <a:avLst/>
          </a:prstGeom>
        </p:spPr>
        <p:txBody>
          <a:bodyPr wrap="square">
            <a:spAutoFit/>
          </a:bodyPr>
          <a:lstStyle/>
          <a:p>
            <a:pPr algn="justLow" rtl="1">
              <a:lnSpc>
                <a:spcPct val="150000"/>
              </a:lnSpc>
              <a:spcAft>
                <a:spcPts val="1000"/>
              </a:spcAft>
            </a:pPr>
            <a:r>
              <a:rPr lang="fa-IR" sz="2800" dirty="0" smtClean="0">
                <a:latin typeface="Calibri"/>
                <a:ea typeface="Calibri"/>
                <a:cs typeface="B Traffic" pitchFamily="2" charset="-78"/>
              </a:rPr>
              <a:t>در </a:t>
            </a:r>
            <a:r>
              <a:rPr lang="fa-IR" sz="2800" dirty="0">
                <a:latin typeface="Calibri"/>
                <a:ea typeface="Calibri"/>
                <a:cs typeface="B Traffic" pitchFamily="2" charset="-78"/>
              </a:rPr>
              <a:t>این حال، </a:t>
            </a:r>
            <a:r>
              <a:rPr lang="fa-IR" sz="2800" dirty="0" smtClean="0">
                <a:latin typeface="Calibri"/>
                <a:ea typeface="Calibri"/>
                <a:cs typeface="B Traffic" pitchFamily="2" charset="-78"/>
              </a:rPr>
              <a:t>حقایق</a:t>
            </a:r>
            <a:r>
              <a:rPr lang="fa-IR" sz="2800" dirty="0">
                <a:latin typeface="Calibri"/>
                <a:ea typeface="Calibri"/>
                <a:cs typeface="B Traffic" pitchFamily="2" charset="-78"/>
              </a:rPr>
              <a:t>، با روح صاحب بصیرت </a:t>
            </a:r>
            <a:r>
              <a:rPr lang="fa-IR" sz="2800" dirty="0" smtClean="0">
                <a:latin typeface="Calibri"/>
                <a:ea typeface="Calibri"/>
                <a:cs typeface="B Traffic" pitchFamily="2" charset="-78"/>
              </a:rPr>
              <a:t>یگانگی می </a:t>
            </a:r>
            <a:r>
              <a:rPr lang="fa-IR" sz="2800" dirty="0">
                <a:latin typeface="Calibri"/>
                <a:ea typeface="Calibri"/>
                <a:cs typeface="B Traffic" pitchFamily="2" charset="-78"/>
              </a:rPr>
              <a:t>یابد</a:t>
            </a:r>
            <a:r>
              <a:rPr lang="fa-IR" sz="2800" dirty="0" smtClean="0">
                <a:latin typeface="Calibri"/>
                <a:ea typeface="Calibri"/>
                <a:cs typeface="B Traffic" pitchFamily="2" charset="-78"/>
              </a:rPr>
              <a:t>...</a:t>
            </a:r>
          </a:p>
          <a:p>
            <a:pPr algn="justLow" rtl="1">
              <a:lnSpc>
                <a:spcPct val="150000"/>
              </a:lnSpc>
              <a:spcAft>
                <a:spcPts val="1000"/>
              </a:spcAft>
            </a:pPr>
            <a:r>
              <a:rPr lang="fa-IR" sz="2800" dirty="0" smtClean="0">
                <a:latin typeface="Calibri"/>
                <a:ea typeface="Calibri"/>
                <a:cs typeface="B Traffic" pitchFamily="2" charset="-78"/>
              </a:rPr>
              <a:t> </a:t>
            </a:r>
            <a:r>
              <a:rPr lang="fa-IR" sz="2800" dirty="0">
                <a:latin typeface="Calibri"/>
                <a:ea typeface="Calibri"/>
                <a:cs typeface="B Traffic" pitchFamily="2" charset="-78"/>
              </a:rPr>
              <a:t>اینکه </a:t>
            </a:r>
            <a:r>
              <a:rPr lang="fa-IR" sz="2800" dirty="0" smtClean="0">
                <a:latin typeface="Calibri"/>
                <a:ea typeface="Calibri"/>
                <a:cs typeface="B Traffic" pitchFamily="2" charset="-78"/>
              </a:rPr>
              <a:t>ائمه بی </a:t>
            </a:r>
            <a:r>
              <a:rPr lang="fa-IR" sz="2800" dirty="0">
                <a:latin typeface="Calibri"/>
                <a:ea typeface="Calibri"/>
                <a:cs typeface="B Traffic" pitchFamily="2" charset="-78"/>
              </a:rPr>
              <a:t>درنگ پاسخ </a:t>
            </a:r>
            <a:r>
              <a:rPr lang="fa-IR" sz="2800" dirty="0" smtClean="0">
                <a:latin typeface="Calibri"/>
                <a:ea typeface="Calibri"/>
                <a:cs typeface="B Traffic" pitchFamily="2" charset="-78"/>
              </a:rPr>
              <a:t>پرسش های </a:t>
            </a:r>
            <a:r>
              <a:rPr lang="fa-IR" sz="2800" dirty="0">
                <a:latin typeface="Calibri"/>
                <a:ea typeface="Calibri"/>
                <a:cs typeface="B Traffic" pitchFamily="2" charset="-78"/>
              </a:rPr>
              <a:t>مردم را می دادند، بیانگر بصیرت آنهاست</a:t>
            </a:r>
            <a:r>
              <a:rPr lang="fa-IR" sz="2800" dirty="0" smtClean="0">
                <a:latin typeface="Calibri"/>
                <a:ea typeface="Calibri"/>
                <a:cs typeface="B Traffic" pitchFamily="2" charset="-78"/>
              </a:rPr>
              <a:t>. تعابیری مانند « </a:t>
            </a:r>
            <a:r>
              <a:rPr lang="fa-IR" sz="2800" dirty="0">
                <a:latin typeface="Calibri"/>
                <a:ea typeface="Calibri"/>
                <a:cs typeface="B Traffic" pitchFamily="2" charset="-78"/>
              </a:rPr>
              <a:t>اولوالعلم» و </a:t>
            </a:r>
            <a:r>
              <a:rPr lang="fa-IR" sz="2800" dirty="0" smtClean="0">
                <a:latin typeface="Calibri"/>
                <a:ea typeface="Calibri"/>
                <a:cs typeface="B Traffic" pitchFamily="2" charset="-78"/>
              </a:rPr>
              <a:t>   « </a:t>
            </a:r>
            <a:r>
              <a:rPr lang="fa-IR" sz="2800" dirty="0">
                <a:latin typeface="Calibri"/>
                <a:ea typeface="Calibri"/>
                <a:cs typeface="B Traffic" pitchFamily="2" charset="-78"/>
              </a:rPr>
              <a:t>الراسخون فی العلم» که در قرآن آمده بنابر روایات معتبر، مصداق آن ائمه ی اطهار</a:t>
            </a:r>
            <a:r>
              <a:rPr lang="fa-IR" dirty="0">
                <a:latin typeface="Calibri"/>
                <a:ea typeface="Calibri"/>
                <a:cs typeface="B Traffic" pitchFamily="2" charset="-78"/>
              </a:rPr>
              <a:t>(ع) </a:t>
            </a:r>
            <a:r>
              <a:rPr lang="fa-IR" sz="2800" dirty="0">
                <a:latin typeface="Calibri"/>
                <a:ea typeface="Calibri"/>
                <a:cs typeface="B Traffic" pitchFamily="2" charset="-78"/>
              </a:rPr>
              <a:t>هستند</a:t>
            </a:r>
            <a:r>
              <a:rPr lang="fa-IR" sz="2800" dirty="0" smtClean="0">
                <a:latin typeface="Calibri"/>
                <a:ea typeface="Calibri"/>
                <a:cs typeface="B Traffic" pitchFamily="2" charset="-78"/>
              </a:rPr>
              <a:t>.</a:t>
            </a:r>
          </a:p>
        </p:txBody>
      </p:sp>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964550" y="1637996"/>
            <a:ext cx="2341250" cy="3957828"/>
          </a:xfrm>
          <a:prstGeom prst="ellipse">
            <a:avLst/>
          </a:prstGeom>
          <a:ln>
            <a:noFill/>
          </a:ln>
          <a:effectLst>
            <a:softEdge rad="112500"/>
          </a:effectLst>
        </p:spPr>
      </p:pic>
    </p:spTree>
    <p:extLst>
      <p:ext uri="{BB962C8B-B14F-4D97-AF65-F5344CB8AC3E}">
        <p14:creationId xmlns:p14="http://schemas.microsoft.com/office/powerpoint/2010/main" val="4238906518"/>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heel(1)">
                                      <p:cBhvr>
                                        <p:cTn id="7" dur="2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1"/>
          <p:cNvSpPr/>
          <p:nvPr/>
        </p:nvSpPr>
        <p:spPr>
          <a:xfrm>
            <a:off x="3500300" y="1061621"/>
            <a:ext cx="4871309" cy="5262979"/>
          </a:xfrm>
          <a:prstGeom prst="rect">
            <a:avLst/>
          </a:prstGeom>
        </p:spPr>
        <p:txBody>
          <a:bodyPr wrap="square">
            <a:spAutoFit/>
          </a:bodyPr>
          <a:lstStyle/>
          <a:p>
            <a:pPr lvl="0" algn="justLow" rtl="1">
              <a:lnSpc>
                <a:spcPct val="150000"/>
              </a:lnSpc>
              <a:spcAft>
                <a:spcPts val="1000"/>
              </a:spcAft>
            </a:pPr>
            <a:r>
              <a:rPr lang="fa-IR" sz="2800" dirty="0">
                <a:solidFill>
                  <a:srgbClr val="0B0919"/>
                </a:solidFill>
                <a:ea typeface="Calibri"/>
                <a:cs typeface="B Traffic" pitchFamily="2" charset="-78"/>
              </a:rPr>
              <a:t> در حدیثی از امام صادق</a:t>
            </a:r>
            <a:r>
              <a:rPr lang="fa-IR" dirty="0">
                <a:solidFill>
                  <a:srgbClr val="0B0919"/>
                </a:solidFill>
                <a:ea typeface="Calibri"/>
                <a:cs typeface="B Traffic" pitchFamily="2" charset="-78"/>
              </a:rPr>
              <a:t>(ع) </a:t>
            </a:r>
            <a:r>
              <a:rPr lang="fa-IR" sz="2800" dirty="0">
                <a:solidFill>
                  <a:srgbClr val="0B0919"/>
                </a:solidFill>
                <a:ea typeface="Calibri"/>
                <a:cs typeface="B Traffic" pitchFamily="2" charset="-78"/>
              </a:rPr>
              <a:t>آمده است که همه ی ائمه نفسشان سخن پدرشان بوده و به ترتیب تا به رسول </a:t>
            </a:r>
            <a:r>
              <a:rPr lang="fa-IR" sz="2800" dirty="0" smtClean="0">
                <a:solidFill>
                  <a:srgbClr val="0B0919"/>
                </a:solidFill>
                <a:ea typeface="Calibri"/>
                <a:cs typeface="B Traffic" pitchFamily="2" charset="-78"/>
              </a:rPr>
              <a:t>خدا</a:t>
            </a:r>
            <a:r>
              <a:rPr lang="fa-IR" dirty="0" smtClean="0">
                <a:solidFill>
                  <a:srgbClr val="0B0919"/>
                </a:solidFill>
                <a:ea typeface="Calibri"/>
                <a:cs typeface="B Traffic" pitchFamily="2" charset="-78"/>
              </a:rPr>
              <a:t>(ص</a:t>
            </a:r>
            <a:r>
              <a:rPr lang="fa-IR" dirty="0">
                <a:solidFill>
                  <a:srgbClr val="0B0919"/>
                </a:solidFill>
                <a:ea typeface="Calibri"/>
                <a:cs typeface="B Traffic" pitchFamily="2" charset="-78"/>
              </a:rPr>
              <a:t>) </a:t>
            </a:r>
            <a:r>
              <a:rPr lang="fa-IR" sz="2800" dirty="0">
                <a:solidFill>
                  <a:srgbClr val="0B0919"/>
                </a:solidFill>
                <a:ea typeface="Calibri"/>
                <a:cs typeface="B Traffic" pitchFamily="2" charset="-78"/>
              </a:rPr>
              <a:t>برسد و حدیث پیامبر</a:t>
            </a:r>
            <a:r>
              <a:rPr lang="fa-IR" dirty="0">
                <a:solidFill>
                  <a:srgbClr val="0B0919"/>
                </a:solidFill>
                <a:ea typeface="Calibri"/>
                <a:cs typeface="B Traffic" pitchFamily="2" charset="-78"/>
              </a:rPr>
              <a:t>(ص) </a:t>
            </a:r>
            <a:r>
              <a:rPr lang="fa-IR" sz="2800" dirty="0">
                <a:solidFill>
                  <a:srgbClr val="0B0919"/>
                </a:solidFill>
                <a:ea typeface="Calibri"/>
                <a:cs typeface="B Traffic" pitchFamily="2" charset="-78"/>
              </a:rPr>
              <a:t>نیز سخن خداست. امام خمینی</a:t>
            </a:r>
            <a:r>
              <a:rPr lang="fa-IR" sz="1600" dirty="0">
                <a:solidFill>
                  <a:srgbClr val="0B0919"/>
                </a:solidFill>
                <a:ea typeface="Calibri"/>
                <a:cs typeface="B Traffic" pitchFamily="2" charset="-78"/>
              </a:rPr>
              <a:t>(ره) </a:t>
            </a:r>
            <a:r>
              <a:rPr lang="fa-IR" sz="2800" dirty="0">
                <a:solidFill>
                  <a:srgbClr val="0B0919"/>
                </a:solidFill>
                <a:ea typeface="Calibri"/>
                <a:cs typeface="B Traffic" pitchFamily="2" charset="-78"/>
              </a:rPr>
              <a:t>نیز سخن معصومین را همان سخن رسول خدا</a:t>
            </a:r>
            <a:r>
              <a:rPr lang="fa-IR" dirty="0">
                <a:solidFill>
                  <a:srgbClr val="0B0919"/>
                </a:solidFill>
                <a:ea typeface="Calibri"/>
                <a:cs typeface="B Traffic" pitchFamily="2" charset="-78"/>
              </a:rPr>
              <a:t>(ص) </a:t>
            </a:r>
            <a:r>
              <a:rPr lang="fa-IR" sz="2800" dirty="0">
                <a:solidFill>
                  <a:srgbClr val="0B0919"/>
                </a:solidFill>
                <a:ea typeface="Calibri"/>
                <a:cs typeface="B Traffic" pitchFamily="2" charset="-78"/>
              </a:rPr>
              <a:t>که متصل به سرچشمه ی علم کامل لدنّی است می داند.</a:t>
            </a:r>
            <a:endParaRPr lang="en-US" sz="2800" dirty="0">
              <a:solidFill>
                <a:srgbClr val="0B0919"/>
              </a:solidFill>
              <a:ea typeface="Calibri"/>
              <a:cs typeface="B Traffic" pitchFamily="2" charset="-78"/>
            </a:endParaRPr>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14400" y="1271855"/>
            <a:ext cx="2585900" cy="4842510"/>
          </a:xfrm>
          <a:prstGeom prst="rect">
            <a:avLst/>
          </a:prstGeom>
          <a:ln>
            <a:noFill/>
          </a:ln>
          <a:effectLst>
            <a:softEdge rad="112500"/>
          </a:effectLst>
        </p:spPr>
      </p:pic>
    </p:spTree>
    <p:extLst>
      <p:ext uri="{BB962C8B-B14F-4D97-AF65-F5344CB8AC3E}">
        <p14:creationId xmlns:p14="http://schemas.microsoft.com/office/powerpoint/2010/main" val="2337614417"/>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randombar(horizontal)">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1"/>
          <p:cNvSpPr/>
          <p:nvPr/>
        </p:nvSpPr>
        <p:spPr>
          <a:xfrm>
            <a:off x="1447800" y="994271"/>
            <a:ext cx="7391400" cy="4873129"/>
          </a:xfrm>
          <a:prstGeom prst="rect">
            <a:avLst/>
          </a:prstGeom>
        </p:spPr>
        <p:txBody>
          <a:bodyPr wrap="square">
            <a:spAutoFit/>
          </a:bodyPr>
          <a:lstStyle/>
          <a:p>
            <a:pPr algn="just" rtl="1">
              <a:lnSpc>
                <a:spcPct val="150000"/>
              </a:lnSpc>
              <a:spcAft>
                <a:spcPts val="1000"/>
              </a:spcAft>
            </a:pPr>
            <a:r>
              <a:rPr lang="fa-IR" sz="2800" b="1" dirty="0" smtClean="0">
                <a:solidFill>
                  <a:srgbClr val="CC0066"/>
                </a:solidFill>
                <a:latin typeface="Calibri"/>
                <a:ea typeface="Calibri"/>
                <a:cs typeface="B Traffic" pitchFamily="2" charset="-78"/>
              </a:rPr>
              <a:t>       </a:t>
            </a:r>
            <a:r>
              <a:rPr lang="fa-IR" sz="2800" b="1" dirty="0" smtClean="0">
                <a:solidFill>
                  <a:schemeClr val="accent5">
                    <a:lumMod val="75000"/>
                  </a:schemeClr>
                </a:solidFill>
                <a:latin typeface="Calibri"/>
                <a:ea typeface="Calibri"/>
                <a:cs typeface="B Traffic" pitchFamily="2" charset="-78"/>
              </a:rPr>
              <a:t> 2.دست </a:t>
            </a:r>
            <a:r>
              <a:rPr lang="fa-IR" sz="2800" b="1" dirty="0">
                <a:solidFill>
                  <a:schemeClr val="accent5">
                    <a:lumMod val="75000"/>
                  </a:schemeClr>
                </a:solidFill>
                <a:latin typeface="Calibri"/>
                <a:ea typeface="Calibri"/>
                <a:cs typeface="B Traffic" pitchFamily="2" charset="-78"/>
              </a:rPr>
              <a:t>یافتگان به روح یقین</a:t>
            </a:r>
            <a:endParaRPr lang="en-US" sz="2800" b="1" dirty="0">
              <a:solidFill>
                <a:schemeClr val="accent5">
                  <a:lumMod val="75000"/>
                </a:schemeClr>
              </a:solidFill>
              <a:latin typeface="Calibri"/>
              <a:ea typeface="Calibri"/>
              <a:cs typeface="B Traffic" pitchFamily="2" charset="-78"/>
            </a:endParaRPr>
          </a:p>
          <a:p>
            <a:pPr algn="just" rtl="1">
              <a:lnSpc>
                <a:spcPct val="150000"/>
              </a:lnSpc>
              <a:spcAft>
                <a:spcPts val="1000"/>
              </a:spcAft>
            </a:pPr>
            <a:r>
              <a:rPr lang="fa-IR" sz="2800" dirty="0">
                <a:latin typeface="Calibri"/>
                <a:ea typeface="Calibri"/>
                <a:cs typeface="B Traffic" pitchFamily="2" charset="-78"/>
              </a:rPr>
              <a:t>«و باشروا روح الیقین»</a:t>
            </a:r>
            <a:endParaRPr lang="en-US" sz="2800" dirty="0">
              <a:latin typeface="Calibri"/>
              <a:ea typeface="Calibri"/>
              <a:cs typeface="B Traffic" pitchFamily="2" charset="-78"/>
            </a:endParaRPr>
          </a:p>
          <a:p>
            <a:pPr algn="just" rtl="1">
              <a:lnSpc>
                <a:spcPct val="150000"/>
              </a:lnSpc>
              <a:spcAft>
                <a:spcPts val="1000"/>
              </a:spcAft>
            </a:pPr>
            <a:r>
              <a:rPr lang="fa-IR" sz="2800" dirty="0">
                <a:latin typeface="Calibri"/>
                <a:ea typeface="Calibri"/>
                <a:cs typeface="B Traffic" pitchFamily="2" charset="-78"/>
              </a:rPr>
              <a:t>هر حقیقتی در عالم هسته و مرکزی دارد که می توان آنرا روح نامید. یقین نیز گمشده ی همه ی انسانهاست و ارزش یقین به ارزش چیزی است که بدان یقین داریم. طبق آیه 24 سوره ی سجده، یقین به آیات خدا و صبر دو مبنای بنیادین قرار دادن امام است</a:t>
            </a:r>
            <a:endParaRPr lang="en-US" sz="2800" dirty="0">
              <a:effectLst/>
              <a:latin typeface="Calibri"/>
              <a:ea typeface="Calibri"/>
              <a:cs typeface="B Traffic" pitchFamily="2" charset="-78"/>
            </a:endParaRPr>
          </a:p>
        </p:txBody>
      </p:sp>
      <p:grpSp>
        <p:nvGrpSpPr>
          <p:cNvPr id="3" name="Group 2"/>
          <p:cNvGrpSpPr/>
          <p:nvPr/>
        </p:nvGrpSpPr>
        <p:grpSpPr>
          <a:xfrm>
            <a:off x="8153400" y="1326761"/>
            <a:ext cx="609600" cy="200910"/>
            <a:chOff x="5867400" y="4828290"/>
            <a:chExt cx="609600" cy="200910"/>
          </a:xfrm>
        </p:grpSpPr>
        <p:grpSp>
          <p:nvGrpSpPr>
            <p:cNvPr id="4" name="Group 3"/>
            <p:cNvGrpSpPr/>
            <p:nvPr/>
          </p:nvGrpSpPr>
          <p:grpSpPr>
            <a:xfrm>
              <a:off x="5867400" y="4828290"/>
              <a:ext cx="400158" cy="200910"/>
              <a:chOff x="7905642" y="1274580"/>
              <a:chExt cx="400158" cy="200910"/>
            </a:xfrm>
          </p:grpSpPr>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905642" y="1274580"/>
                <a:ext cx="209443" cy="200910"/>
              </a:xfrm>
              <a:prstGeom prst="rect">
                <a:avLst/>
              </a:prstGeom>
            </p:spPr>
          </p:pic>
          <p:pic>
            <p:nvPicPr>
              <p:cNvPr id="7" name="Picture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096357" y="1274580"/>
                <a:ext cx="209443" cy="200910"/>
              </a:xfrm>
              <a:prstGeom prst="rect">
                <a:avLst/>
              </a:prstGeom>
            </p:spPr>
          </p:pic>
        </p:gr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267557" y="4828290"/>
              <a:ext cx="209443" cy="200910"/>
            </a:xfrm>
            <a:prstGeom prst="rect">
              <a:avLst/>
            </a:prstGeom>
          </p:spPr>
        </p:pic>
      </p:grpSp>
      <p:pic>
        <p:nvPicPr>
          <p:cNvPr id="8" name="Picture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52400" y="180975"/>
            <a:ext cx="3048000" cy="2333625"/>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Tree>
    <p:extLst>
      <p:ext uri="{BB962C8B-B14F-4D97-AF65-F5344CB8AC3E}">
        <p14:creationId xmlns:p14="http://schemas.microsoft.com/office/powerpoint/2010/main" val="486136514"/>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1000" fill="hold"/>
                                        <p:tgtEl>
                                          <p:spTgt spid="8"/>
                                        </p:tgtEl>
                                        <p:attrNameLst>
                                          <p:attrName>ppt_w</p:attrName>
                                        </p:attrNameLst>
                                      </p:cBhvr>
                                      <p:tavLst>
                                        <p:tav tm="0">
                                          <p:val>
                                            <p:fltVal val="0"/>
                                          </p:val>
                                        </p:tav>
                                        <p:tav tm="100000">
                                          <p:val>
                                            <p:strVal val="#ppt_w"/>
                                          </p:val>
                                        </p:tav>
                                      </p:tavLst>
                                    </p:anim>
                                    <p:anim calcmode="lin" valueType="num">
                                      <p:cBhvr>
                                        <p:cTn id="8" dur="1000" fill="hold"/>
                                        <p:tgtEl>
                                          <p:spTgt spid="8"/>
                                        </p:tgtEl>
                                        <p:attrNameLst>
                                          <p:attrName>ppt_h</p:attrName>
                                        </p:attrNameLst>
                                      </p:cBhvr>
                                      <p:tavLst>
                                        <p:tav tm="0">
                                          <p:val>
                                            <p:fltVal val="0"/>
                                          </p:val>
                                        </p:tav>
                                        <p:tav tm="100000">
                                          <p:val>
                                            <p:strVal val="#ppt_h"/>
                                          </p:val>
                                        </p:tav>
                                      </p:tavLst>
                                    </p:anim>
                                    <p:anim calcmode="lin" valueType="num">
                                      <p:cBhvr>
                                        <p:cTn id="9" dur="1000" fill="hold"/>
                                        <p:tgtEl>
                                          <p:spTgt spid="8"/>
                                        </p:tgtEl>
                                        <p:attrNameLst>
                                          <p:attrName>style.rotation</p:attrName>
                                        </p:attrNameLst>
                                      </p:cBhvr>
                                      <p:tavLst>
                                        <p:tav tm="0">
                                          <p:val>
                                            <p:fltVal val="90"/>
                                          </p:val>
                                        </p:tav>
                                        <p:tav tm="100000">
                                          <p:val>
                                            <p:fltVal val="0"/>
                                          </p:val>
                                        </p:tav>
                                      </p:tavLst>
                                    </p:anim>
                                    <p:animEffect transition="in" filter="fade">
                                      <p:cBhvr>
                                        <p:cTn id="10" dur="1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1"/>
          <p:cNvSpPr/>
          <p:nvPr/>
        </p:nvSpPr>
        <p:spPr>
          <a:xfrm>
            <a:off x="152400" y="304800"/>
            <a:ext cx="6705600" cy="3580467"/>
          </a:xfrm>
          <a:prstGeom prst="rect">
            <a:avLst/>
          </a:prstGeom>
        </p:spPr>
        <p:txBody>
          <a:bodyPr wrap="square">
            <a:spAutoFit/>
          </a:bodyPr>
          <a:lstStyle/>
          <a:p>
            <a:pPr algn="justLow" rtl="1">
              <a:lnSpc>
                <a:spcPct val="150000"/>
              </a:lnSpc>
              <a:spcAft>
                <a:spcPts val="1000"/>
              </a:spcAft>
            </a:pPr>
            <a:r>
              <a:rPr lang="fa-IR" sz="2800" b="1" dirty="0">
                <a:solidFill>
                  <a:srgbClr val="CC0066"/>
                </a:solidFill>
                <a:latin typeface="Calibri"/>
                <a:ea typeface="Calibri"/>
                <a:cs typeface="B Traffic" pitchFamily="2" charset="-78"/>
              </a:rPr>
              <a:t> </a:t>
            </a:r>
            <a:r>
              <a:rPr lang="fa-IR" sz="2800" b="1" dirty="0" smtClean="0">
                <a:solidFill>
                  <a:srgbClr val="CC0066"/>
                </a:solidFill>
                <a:latin typeface="Calibri"/>
                <a:ea typeface="Calibri"/>
                <a:cs typeface="B Traffic" pitchFamily="2" charset="-78"/>
              </a:rPr>
              <a:t>      </a:t>
            </a:r>
            <a:r>
              <a:rPr lang="fa-IR" sz="2800" b="1" dirty="0" smtClean="0">
                <a:solidFill>
                  <a:schemeClr val="accent5">
                    <a:lumMod val="75000"/>
                  </a:schemeClr>
                </a:solidFill>
                <a:latin typeface="Calibri"/>
                <a:ea typeface="Calibri"/>
                <a:cs typeface="B Traffic" pitchFamily="2" charset="-78"/>
              </a:rPr>
              <a:t>3.آسان </a:t>
            </a:r>
            <a:r>
              <a:rPr lang="fa-IR" sz="2800" b="1" dirty="0">
                <a:solidFill>
                  <a:schemeClr val="accent5">
                    <a:lumMod val="75000"/>
                  </a:schemeClr>
                </a:solidFill>
                <a:latin typeface="Calibri"/>
                <a:ea typeface="Calibri"/>
                <a:cs typeface="B Traffic" pitchFamily="2" charset="-78"/>
              </a:rPr>
              <a:t>بینی سختی ها</a:t>
            </a:r>
            <a:endParaRPr lang="en-US" sz="2800" b="1" dirty="0">
              <a:solidFill>
                <a:schemeClr val="accent5">
                  <a:lumMod val="75000"/>
                </a:schemeClr>
              </a:solidFill>
              <a:latin typeface="Calibri"/>
              <a:ea typeface="Calibri"/>
              <a:cs typeface="B Traffic" pitchFamily="2" charset="-78"/>
            </a:endParaRPr>
          </a:p>
          <a:p>
            <a:pPr algn="justLow" rtl="1">
              <a:lnSpc>
                <a:spcPct val="150000"/>
              </a:lnSpc>
              <a:spcAft>
                <a:spcPts val="1000"/>
              </a:spcAft>
            </a:pPr>
            <a:r>
              <a:rPr lang="fa-IR" sz="2800" dirty="0">
                <a:latin typeface="Calibri"/>
                <a:ea typeface="Calibri"/>
                <a:cs typeface="B Traffic" pitchFamily="2" charset="-78"/>
              </a:rPr>
              <a:t>«و استلانوا ما </a:t>
            </a:r>
            <a:r>
              <a:rPr lang="fa-IR" sz="2800" dirty="0" smtClean="0">
                <a:latin typeface="Calibri"/>
                <a:ea typeface="Calibri"/>
                <a:cs typeface="B Traffic" pitchFamily="2" charset="-78"/>
              </a:rPr>
              <a:t>استوعرهُ المترفون»</a:t>
            </a:r>
          </a:p>
          <a:p>
            <a:pPr algn="justLow" rtl="1">
              <a:lnSpc>
                <a:spcPct val="150000"/>
              </a:lnSpc>
              <a:spcAft>
                <a:spcPts val="1000"/>
              </a:spcAft>
            </a:pPr>
            <a:r>
              <a:rPr lang="fa-IR" sz="2800" dirty="0">
                <a:latin typeface="Calibri"/>
                <a:ea typeface="Calibri"/>
                <a:cs typeface="B Traffic" pitchFamily="2" charset="-78"/>
              </a:rPr>
              <a:t>«</a:t>
            </a:r>
            <a:r>
              <a:rPr lang="fa-IR" sz="2800" dirty="0" smtClean="0">
                <a:latin typeface="Calibri"/>
                <a:ea typeface="Calibri"/>
                <a:cs typeface="B Traffic" pitchFamily="2" charset="-78"/>
              </a:rPr>
              <a:t>دانش یقینی» </a:t>
            </a:r>
            <a:r>
              <a:rPr lang="fa-IR" sz="2800" dirty="0">
                <a:latin typeface="Calibri"/>
                <a:ea typeface="Calibri"/>
                <a:cs typeface="B Traffic" pitchFamily="2" charset="-78"/>
              </a:rPr>
              <a:t>انسانهای کامل و عشق وافر آنها نسبت به محبوب باعث می </a:t>
            </a:r>
            <a:r>
              <a:rPr lang="fa-IR" sz="2800" dirty="0" smtClean="0">
                <a:latin typeface="Calibri"/>
                <a:ea typeface="Calibri"/>
                <a:cs typeface="B Traffic" pitchFamily="2" charset="-78"/>
              </a:rPr>
              <a:t>شود</a:t>
            </a:r>
            <a:r>
              <a:rPr lang="fa-IR" sz="2800" dirty="0" smtClean="0">
                <a:ea typeface="Calibri"/>
                <a:cs typeface="B Traffic" pitchFamily="2" charset="-78"/>
              </a:rPr>
              <a:t> </a:t>
            </a:r>
            <a:r>
              <a:rPr lang="fa-IR" sz="2800" dirty="0">
                <a:ea typeface="Calibri"/>
                <a:cs typeface="B Traffic" pitchFamily="2" charset="-78"/>
              </a:rPr>
              <a:t>« آنچه را هوسبازان </a:t>
            </a:r>
            <a:r>
              <a:rPr lang="fa-IR" sz="2800" dirty="0" smtClean="0">
                <a:ea typeface="Calibri"/>
                <a:cs typeface="B Traffic" pitchFamily="2" charset="-78"/>
              </a:rPr>
              <a:t>دنیاگرا </a:t>
            </a:r>
            <a:r>
              <a:rPr lang="fa-IR" sz="2800" dirty="0">
                <a:ea typeface="Calibri"/>
                <a:cs typeface="B Traffic" pitchFamily="2" charset="-78"/>
              </a:rPr>
              <a:t>دشوار می شمرند، آن را آسان </a:t>
            </a:r>
            <a:r>
              <a:rPr lang="fa-IR" sz="2800" dirty="0" smtClean="0">
                <a:ea typeface="Calibri"/>
                <a:cs typeface="B Traffic" pitchFamily="2" charset="-78"/>
              </a:rPr>
              <a:t>بدانند» </a:t>
            </a:r>
            <a:endParaRPr lang="en-US" sz="2800" dirty="0">
              <a:effectLst/>
              <a:latin typeface="Calibri"/>
              <a:ea typeface="Calibri"/>
              <a:cs typeface="B Traffic" pitchFamily="2" charset="-78"/>
            </a:endParaRPr>
          </a:p>
        </p:txBody>
      </p:sp>
      <p:sp>
        <p:nvSpPr>
          <p:cNvPr id="3" name="Rectangle 2"/>
          <p:cNvSpPr/>
          <p:nvPr/>
        </p:nvSpPr>
        <p:spPr>
          <a:xfrm>
            <a:off x="152400" y="3698066"/>
            <a:ext cx="8763000" cy="1331134"/>
          </a:xfrm>
          <a:prstGeom prst="rect">
            <a:avLst/>
          </a:prstGeom>
        </p:spPr>
        <p:txBody>
          <a:bodyPr wrap="square">
            <a:spAutoFit/>
          </a:bodyPr>
          <a:lstStyle/>
          <a:p>
            <a:pPr algn="justLow" rtl="1">
              <a:lnSpc>
                <a:spcPct val="150000"/>
              </a:lnSpc>
              <a:spcAft>
                <a:spcPts val="1000"/>
              </a:spcAft>
            </a:pPr>
            <a:r>
              <a:rPr lang="fa-IR" sz="2800" dirty="0" smtClean="0">
                <a:latin typeface="Calibri"/>
                <a:ea typeface="Calibri"/>
                <a:cs typeface="B Traffic" pitchFamily="2" charset="-78"/>
              </a:rPr>
              <a:t>نمونه </a:t>
            </a:r>
            <a:r>
              <a:rPr lang="fa-IR" sz="2800" dirty="0">
                <a:latin typeface="Calibri"/>
                <a:ea typeface="Calibri"/>
                <a:cs typeface="B Traffic" pitchFamily="2" charset="-78"/>
              </a:rPr>
              <a:t>آن امام حسین</a:t>
            </a:r>
            <a:r>
              <a:rPr lang="fa-IR" dirty="0">
                <a:latin typeface="Calibri"/>
                <a:ea typeface="Calibri"/>
                <a:cs typeface="B Traffic" pitchFamily="2" charset="-78"/>
              </a:rPr>
              <a:t>(ع) </a:t>
            </a:r>
            <a:r>
              <a:rPr lang="fa-IR" sz="2800" dirty="0">
                <a:latin typeface="Calibri"/>
                <a:ea typeface="Calibri"/>
                <a:cs typeface="B Traffic" pitchFamily="2" charset="-78"/>
              </a:rPr>
              <a:t>در روز عاشورا و حضرت زینب</a:t>
            </a:r>
            <a:r>
              <a:rPr lang="fa-IR" dirty="0">
                <a:latin typeface="Calibri"/>
                <a:ea typeface="Calibri"/>
                <a:cs typeface="B Traffic" pitchFamily="2" charset="-78"/>
              </a:rPr>
              <a:t>(س) </a:t>
            </a:r>
            <a:r>
              <a:rPr lang="fa-IR" sz="2800" dirty="0">
                <a:latin typeface="Calibri"/>
                <a:ea typeface="Calibri"/>
                <a:cs typeface="B Traffic" pitchFamily="2" charset="-78"/>
              </a:rPr>
              <a:t>در دوران اسارت است.</a:t>
            </a:r>
            <a:endParaRPr lang="en-US" sz="2800" dirty="0">
              <a:effectLst/>
              <a:latin typeface="Calibri"/>
              <a:ea typeface="Calibri"/>
              <a:cs typeface="B Traffic" pitchFamily="2" charset="-78"/>
            </a:endParaRPr>
          </a:p>
        </p:txBody>
      </p:sp>
      <p:grpSp>
        <p:nvGrpSpPr>
          <p:cNvPr id="4" name="Group 3"/>
          <p:cNvGrpSpPr/>
          <p:nvPr/>
        </p:nvGrpSpPr>
        <p:grpSpPr>
          <a:xfrm>
            <a:off x="6172200" y="609600"/>
            <a:ext cx="609600" cy="200910"/>
            <a:chOff x="5867400" y="4828290"/>
            <a:chExt cx="609600" cy="200910"/>
          </a:xfrm>
        </p:grpSpPr>
        <p:grpSp>
          <p:nvGrpSpPr>
            <p:cNvPr id="5" name="Group 4"/>
            <p:cNvGrpSpPr/>
            <p:nvPr/>
          </p:nvGrpSpPr>
          <p:grpSpPr>
            <a:xfrm>
              <a:off x="5867400" y="4828290"/>
              <a:ext cx="400158" cy="200910"/>
              <a:chOff x="7905642" y="1274580"/>
              <a:chExt cx="400158" cy="200910"/>
            </a:xfrm>
          </p:grpSpPr>
          <p:pic>
            <p:nvPicPr>
              <p:cNvPr id="7" name="Picture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905642" y="1274580"/>
                <a:ext cx="209443" cy="200910"/>
              </a:xfrm>
              <a:prstGeom prst="rect">
                <a:avLst/>
              </a:prstGeom>
            </p:spPr>
          </p:pic>
          <p:pic>
            <p:nvPicPr>
              <p:cNvPr id="8" name="Pictur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096357" y="1274580"/>
                <a:ext cx="209443" cy="200910"/>
              </a:xfrm>
              <a:prstGeom prst="rect">
                <a:avLst/>
              </a:prstGeom>
            </p:spPr>
          </p:pic>
        </p:grpSp>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267557" y="4828290"/>
              <a:ext cx="209443" cy="200910"/>
            </a:xfrm>
            <a:prstGeom prst="rect">
              <a:avLst/>
            </a:prstGeom>
          </p:spPr>
        </p:pic>
      </p:grpSp>
      <p:pic>
        <p:nvPicPr>
          <p:cNvPr id="9" name="Picture 8"/>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006600" y="4540250"/>
            <a:ext cx="3175000" cy="2317750"/>
          </a:xfrm>
          <a:prstGeom prst="rect">
            <a:avLst/>
          </a:prstGeom>
          <a:ln>
            <a:noFill/>
          </a:ln>
          <a:effectLst>
            <a:outerShdw blurRad="190500" algn="tl" rotWithShape="0">
              <a:srgbClr val="000000">
                <a:alpha val="70000"/>
              </a:srgbClr>
            </a:outerShdw>
          </a:effectLst>
        </p:spPr>
      </p:pic>
    </p:spTree>
    <p:extLst>
      <p:ext uri="{BB962C8B-B14F-4D97-AF65-F5344CB8AC3E}">
        <p14:creationId xmlns:p14="http://schemas.microsoft.com/office/powerpoint/2010/main" val="4292992632"/>
      </p:ext>
    </p:extLst>
  </p:cSld>
  <p:clrMapOvr>
    <a:masterClrMapping/>
  </p:clrMapOvr>
  <p:transition spd="slow">
    <p:randomBar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500" fill="hold"/>
                                        <p:tgtEl>
                                          <p:spTgt spid="9"/>
                                        </p:tgtEl>
                                        <p:attrNameLst>
                                          <p:attrName>ppt_w</p:attrName>
                                        </p:attrNameLst>
                                      </p:cBhvr>
                                      <p:tavLst>
                                        <p:tav tm="0">
                                          <p:val>
                                            <p:fltVal val="0"/>
                                          </p:val>
                                        </p:tav>
                                        <p:tav tm="100000">
                                          <p:val>
                                            <p:strVal val="#ppt_w"/>
                                          </p:val>
                                        </p:tav>
                                      </p:tavLst>
                                    </p:anim>
                                    <p:anim calcmode="lin" valueType="num">
                                      <p:cBhvr>
                                        <p:cTn id="8" dur="500" fill="hold"/>
                                        <p:tgtEl>
                                          <p:spTgt spid="9"/>
                                        </p:tgtEl>
                                        <p:attrNameLst>
                                          <p:attrName>ppt_h</p:attrName>
                                        </p:attrNameLst>
                                      </p:cBhvr>
                                      <p:tavLst>
                                        <p:tav tm="0">
                                          <p:val>
                                            <p:fltVal val="0"/>
                                          </p:val>
                                        </p:tav>
                                        <p:tav tm="100000">
                                          <p:val>
                                            <p:strVal val="#ppt_h"/>
                                          </p:val>
                                        </p:tav>
                                      </p:tavLst>
                                    </p:anim>
                                    <p:animEffect transition="in" filter="fade">
                                      <p:cBhvr>
                                        <p:cTn id="9"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1"/>
          <p:cNvSpPr/>
          <p:nvPr/>
        </p:nvSpPr>
        <p:spPr>
          <a:xfrm>
            <a:off x="325582" y="1187961"/>
            <a:ext cx="8458200" cy="5593839"/>
          </a:xfrm>
          <a:prstGeom prst="rect">
            <a:avLst/>
          </a:prstGeom>
        </p:spPr>
        <p:txBody>
          <a:bodyPr wrap="square">
            <a:spAutoFit/>
          </a:bodyPr>
          <a:lstStyle/>
          <a:p>
            <a:pPr algn="just" rtl="1">
              <a:lnSpc>
                <a:spcPct val="150000"/>
              </a:lnSpc>
              <a:spcAft>
                <a:spcPts val="1000"/>
              </a:spcAft>
            </a:pPr>
            <a:r>
              <a:rPr lang="fa-IR" sz="2800" b="1" dirty="0">
                <a:solidFill>
                  <a:schemeClr val="accent5">
                    <a:lumMod val="75000"/>
                  </a:schemeClr>
                </a:solidFill>
                <a:latin typeface="Calibri"/>
                <a:ea typeface="Calibri"/>
                <a:cs typeface="B Traffic" pitchFamily="2" charset="-78"/>
              </a:rPr>
              <a:t> </a:t>
            </a:r>
            <a:r>
              <a:rPr lang="fa-IR" sz="2800" b="1" dirty="0" smtClean="0">
                <a:solidFill>
                  <a:schemeClr val="accent5">
                    <a:lumMod val="75000"/>
                  </a:schemeClr>
                </a:solidFill>
                <a:latin typeface="Calibri"/>
                <a:ea typeface="Calibri"/>
                <a:cs typeface="B Traffic" pitchFamily="2" charset="-78"/>
              </a:rPr>
              <a:t>        4. </a:t>
            </a:r>
            <a:r>
              <a:rPr lang="fa-IR" sz="2800" b="1" dirty="0">
                <a:solidFill>
                  <a:schemeClr val="accent5">
                    <a:lumMod val="75000"/>
                  </a:schemeClr>
                </a:solidFill>
                <a:latin typeface="Calibri"/>
                <a:ea typeface="Calibri"/>
                <a:cs typeface="B Traffic" pitchFamily="2" charset="-78"/>
              </a:rPr>
              <a:t>انس به آنچه جاهلان از آن وحشت دارند.</a:t>
            </a:r>
            <a:endParaRPr lang="en-US" sz="2800" b="1" dirty="0">
              <a:solidFill>
                <a:schemeClr val="accent5">
                  <a:lumMod val="75000"/>
                </a:schemeClr>
              </a:solidFill>
              <a:latin typeface="Calibri"/>
              <a:ea typeface="Calibri"/>
              <a:cs typeface="B Traffic" pitchFamily="2" charset="-78"/>
            </a:endParaRPr>
          </a:p>
          <a:p>
            <a:pPr algn="just" rtl="1">
              <a:lnSpc>
                <a:spcPct val="150000"/>
              </a:lnSpc>
              <a:spcAft>
                <a:spcPts val="1000"/>
              </a:spcAft>
            </a:pPr>
            <a:r>
              <a:rPr lang="fa-IR" sz="2800" dirty="0">
                <a:latin typeface="Calibri"/>
                <a:ea typeface="Calibri"/>
                <a:cs typeface="B Traffic" pitchFamily="2" charset="-78"/>
              </a:rPr>
              <a:t>«و أنسوا بما استَوحشَ منه الجاهلون» </a:t>
            </a:r>
          </a:p>
          <a:p>
            <a:pPr algn="just" rtl="1">
              <a:lnSpc>
                <a:spcPct val="150000"/>
              </a:lnSpc>
              <a:spcAft>
                <a:spcPts val="1000"/>
              </a:spcAft>
            </a:pPr>
            <a:r>
              <a:rPr lang="fa-IR" sz="2800" dirty="0" smtClean="0">
                <a:latin typeface="Calibri"/>
                <a:ea typeface="Calibri"/>
                <a:cs typeface="B Traffic" pitchFamily="2" charset="-78"/>
              </a:rPr>
              <a:t>امام </a:t>
            </a:r>
            <a:r>
              <a:rPr lang="fa-IR" sz="2800" dirty="0">
                <a:latin typeface="Calibri"/>
                <a:ea typeface="Calibri"/>
                <a:cs typeface="B Traffic" pitchFamily="2" charset="-78"/>
              </a:rPr>
              <a:t>علی</a:t>
            </a:r>
            <a:r>
              <a:rPr lang="fa-IR" dirty="0">
                <a:latin typeface="Calibri"/>
                <a:ea typeface="Calibri"/>
                <a:cs typeface="B Traffic" pitchFamily="2" charset="-78"/>
              </a:rPr>
              <a:t>(ع) </a:t>
            </a:r>
            <a:r>
              <a:rPr lang="fa-IR" sz="2800" dirty="0">
                <a:latin typeface="Calibri"/>
                <a:ea typeface="Calibri"/>
                <a:cs typeface="B Traffic" pitchFamily="2" charset="-78"/>
              </a:rPr>
              <a:t>در نامه 45 نهج­البلاغه به عثمان بن حنیف به شرح زندگی ساده خود و اینکه چگونه از دنیا و خوشی های آن دل </a:t>
            </a:r>
            <a:r>
              <a:rPr lang="fa-IR" sz="2800" dirty="0" smtClean="0">
                <a:latin typeface="Calibri"/>
                <a:ea typeface="Calibri"/>
                <a:cs typeface="B Traffic" pitchFamily="2" charset="-78"/>
              </a:rPr>
              <a:t>بریده می‌پردازد </a:t>
            </a:r>
            <a:r>
              <a:rPr lang="fa-IR" sz="2800" dirty="0">
                <a:latin typeface="Calibri"/>
                <a:ea typeface="Calibri"/>
                <a:cs typeface="B Traffic" pitchFamily="2" charset="-78"/>
              </a:rPr>
              <a:t>و می گوید</a:t>
            </a:r>
            <a:r>
              <a:rPr lang="fa-IR" sz="2800" dirty="0" smtClean="0">
                <a:latin typeface="Calibri"/>
                <a:ea typeface="Calibri"/>
                <a:cs typeface="B Traffic" pitchFamily="2" charset="-78"/>
              </a:rPr>
              <a:t>:</a:t>
            </a:r>
          </a:p>
          <a:p>
            <a:pPr algn="just" rtl="1">
              <a:lnSpc>
                <a:spcPct val="150000"/>
              </a:lnSpc>
              <a:spcAft>
                <a:spcPts val="1000"/>
              </a:spcAft>
            </a:pPr>
            <a:r>
              <a:rPr lang="fa-IR" sz="2800" dirty="0" smtClean="0">
                <a:latin typeface="Calibri"/>
                <a:ea typeface="Calibri"/>
                <a:cs typeface="B Traffic" pitchFamily="2" charset="-78"/>
              </a:rPr>
              <a:t>(</a:t>
            </a:r>
            <a:r>
              <a:rPr lang="fa-IR" sz="2800" dirty="0">
                <a:latin typeface="Calibri"/>
                <a:ea typeface="Calibri"/>
                <a:cs typeface="B Traffic" pitchFamily="2" charset="-78"/>
              </a:rPr>
              <a:t>اگر </a:t>
            </a:r>
            <a:r>
              <a:rPr lang="fa-IR" sz="2800" dirty="0" smtClean="0">
                <a:latin typeface="Calibri"/>
                <a:ea typeface="Calibri"/>
                <a:cs typeface="B Traffic" pitchFamily="2" charset="-78"/>
              </a:rPr>
              <a:t>می‌خواستم </a:t>
            </a:r>
            <a:r>
              <a:rPr lang="fa-IR" sz="2800" dirty="0">
                <a:latin typeface="Calibri"/>
                <a:ea typeface="Calibri"/>
                <a:cs typeface="B Traffic" pitchFamily="2" charset="-78"/>
              </a:rPr>
              <a:t>می توانستم به سمت خوشی و آسایش دنیا بروم اما بسیار دور است که هوای نفس بر من غالب شود و حرص و طمع مرا به سمت انتخاب غذاهای رنگارنگ بکشاند)</a:t>
            </a:r>
            <a:endParaRPr lang="en-US" sz="2800" dirty="0">
              <a:effectLst/>
              <a:latin typeface="Calibri"/>
              <a:ea typeface="Calibri"/>
              <a:cs typeface="B Traffic" pitchFamily="2" charset="-78"/>
            </a:endParaRPr>
          </a:p>
        </p:txBody>
      </p:sp>
      <p:grpSp>
        <p:nvGrpSpPr>
          <p:cNvPr id="3" name="Group 2"/>
          <p:cNvGrpSpPr/>
          <p:nvPr/>
        </p:nvGrpSpPr>
        <p:grpSpPr>
          <a:xfrm>
            <a:off x="8077200" y="1475490"/>
            <a:ext cx="609600" cy="200910"/>
            <a:chOff x="5867400" y="4828290"/>
            <a:chExt cx="609600" cy="200910"/>
          </a:xfrm>
        </p:grpSpPr>
        <p:grpSp>
          <p:nvGrpSpPr>
            <p:cNvPr id="4" name="Group 3"/>
            <p:cNvGrpSpPr/>
            <p:nvPr/>
          </p:nvGrpSpPr>
          <p:grpSpPr>
            <a:xfrm>
              <a:off x="5867400" y="4828290"/>
              <a:ext cx="400158" cy="200910"/>
              <a:chOff x="7905642" y="1274580"/>
              <a:chExt cx="400158" cy="200910"/>
            </a:xfrm>
          </p:grpSpPr>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905642" y="1274580"/>
                <a:ext cx="209443" cy="200910"/>
              </a:xfrm>
              <a:prstGeom prst="rect">
                <a:avLst/>
              </a:prstGeom>
            </p:spPr>
          </p:pic>
          <p:pic>
            <p:nvPicPr>
              <p:cNvPr id="7" name="Picture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096357" y="1274580"/>
                <a:ext cx="209443" cy="200910"/>
              </a:xfrm>
              <a:prstGeom prst="rect">
                <a:avLst/>
              </a:prstGeom>
            </p:spPr>
          </p:pic>
        </p:gr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267557" y="4828290"/>
              <a:ext cx="209443" cy="200910"/>
            </a:xfrm>
            <a:prstGeom prst="rect">
              <a:avLst/>
            </a:prstGeom>
          </p:spPr>
        </p:pic>
      </p:grpSp>
    </p:spTree>
    <p:extLst>
      <p:ext uri="{BB962C8B-B14F-4D97-AF65-F5344CB8AC3E}">
        <p14:creationId xmlns:p14="http://schemas.microsoft.com/office/powerpoint/2010/main" val="349723069"/>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1"/>
          <p:cNvSpPr/>
          <p:nvPr/>
        </p:nvSpPr>
        <p:spPr>
          <a:xfrm>
            <a:off x="228600" y="152400"/>
            <a:ext cx="7848600" cy="3452227"/>
          </a:xfrm>
          <a:prstGeom prst="rect">
            <a:avLst/>
          </a:prstGeom>
        </p:spPr>
        <p:txBody>
          <a:bodyPr wrap="square">
            <a:spAutoFit/>
          </a:bodyPr>
          <a:lstStyle/>
          <a:p>
            <a:pPr algn="just" rtl="1">
              <a:lnSpc>
                <a:spcPct val="150000"/>
              </a:lnSpc>
              <a:spcAft>
                <a:spcPts val="1000"/>
              </a:spcAft>
            </a:pPr>
            <a:r>
              <a:rPr lang="fa-IR" sz="2800" b="1" dirty="0" smtClean="0">
                <a:solidFill>
                  <a:srgbClr val="CC0066"/>
                </a:solidFill>
                <a:latin typeface="Calibri"/>
                <a:ea typeface="Calibri"/>
                <a:cs typeface="B Traffic" pitchFamily="2" charset="-78"/>
              </a:rPr>
              <a:t>       </a:t>
            </a:r>
            <a:r>
              <a:rPr lang="fa-IR" sz="2800" b="1" dirty="0" smtClean="0">
                <a:solidFill>
                  <a:schemeClr val="accent5">
                    <a:lumMod val="75000"/>
                  </a:schemeClr>
                </a:solidFill>
                <a:latin typeface="Calibri"/>
                <a:ea typeface="Calibri"/>
                <a:cs typeface="B Traffic" pitchFamily="2" charset="-78"/>
              </a:rPr>
              <a:t>5.مصاحبت </a:t>
            </a:r>
            <a:r>
              <a:rPr lang="fa-IR" sz="2800" b="1" dirty="0">
                <a:solidFill>
                  <a:schemeClr val="accent5">
                    <a:lumMod val="75000"/>
                  </a:schemeClr>
                </a:solidFill>
                <a:latin typeface="Calibri"/>
                <a:ea typeface="Calibri"/>
                <a:cs typeface="B Traffic" pitchFamily="2" charset="-78"/>
              </a:rPr>
              <a:t>با ارواحی از عالم والا در دنیا</a:t>
            </a:r>
            <a:endParaRPr lang="en-US" sz="2800" b="1" dirty="0">
              <a:solidFill>
                <a:schemeClr val="accent5">
                  <a:lumMod val="75000"/>
                </a:schemeClr>
              </a:solidFill>
              <a:latin typeface="Calibri"/>
              <a:ea typeface="Calibri"/>
              <a:cs typeface="B Traffic" pitchFamily="2" charset="-78"/>
            </a:endParaRPr>
          </a:p>
          <a:p>
            <a:pPr algn="just" rtl="1">
              <a:lnSpc>
                <a:spcPct val="150000"/>
              </a:lnSpc>
              <a:spcAft>
                <a:spcPts val="1000"/>
              </a:spcAft>
            </a:pPr>
            <a:r>
              <a:rPr lang="fa-IR" sz="2800" dirty="0">
                <a:latin typeface="Calibri"/>
                <a:ea typeface="Calibri"/>
                <a:cs typeface="B Traffic" pitchFamily="2" charset="-78"/>
              </a:rPr>
              <a:t>« و صحبوا الدنیا بأبدان ارواحها معلقةُ بالمحل </a:t>
            </a:r>
            <a:r>
              <a:rPr lang="fa-IR" sz="2800" dirty="0" smtClean="0">
                <a:latin typeface="Calibri"/>
                <a:ea typeface="Calibri"/>
                <a:cs typeface="B Traffic" pitchFamily="2" charset="-78"/>
              </a:rPr>
              <a:t>الأعلی. </a:t>
            </a:r>
            <a:r>
              <a:rPr lang="fa-IR" sz="2800" dirty="0">
                <a:latin typeface="Calibri"/>
                <a:ea typeface="Calibri"/>
                <a:cs typeface="B Traffic" pitchFamily="2" charset="-78"/>
              </a:rPr>
              <a:t>أولئک خلفاءالله فی أرضه والدعاة إلی </a:t>
            </a:r>
            <a:r>
              <a:rPr lang="fa-IR" sz="2800" dirty="0" smtClean="0">
                <a:latin typeface="Calibri"/>
                <a:ea typeface="Calibri"/>
                <a:cs typeface="B Traffic" pitchFamily="2" charset="-78"/>
              </a:rPr>
              <a:t>دینه»: و </a:t>
            </a:r>
            <a:r>
              <a:rPr lang="fa-IR" sz="2800" dirty="0">
                <a:latin typeface="Calibri"/>
                <a:ea typeface="Calibri"/>
                <a:cs typeface="B Traffic" pitchFamily="2" charset="-78"/>
              </a:rPr>
              <a:t>با دنیا با بدن هایی همراهی و مصاحبت کردند که روح های آن بدن ها وابسته به جایگاه رفیع است</a:t>
            </a:r>
            <a:r>
              <a:rPr lang="fa-IR" sz="2800" dirty="0" smtClean="0">
                <a:latin typeface="Calibri"/>
                <a:ea typeface="Calibri"/>
                <a:cs typeface="B Traffic" pitchFamily="2" charset="-78"/>
              </a:rPr>
              <a:t>...</a:t>
            </a:r>
            <a:endParaRPr lang="en-US" sz="2800" dirty="0">
              <a:effectLst/>
              <a:latin typeface="Calibri"/>
              <a:ea typeface="Calibri"/>
              <a:cs typeface="B Traffic" pitchFamily="2" charset="-78"/>
            </a:endParaRPr>
          </a:p>
        </p:txBody>
      </p:sp>
      <p:grpSp>
        <p:nvGrpSpPr>
          <p:cNvPr id="3" name="Group 2"/>
          <p:cNvGrpSpPr/>
          <p:nvPr/>
        </p:nvGrpSpPr>
        <p:grpSpPr>
          <a:xfrm>
            <a:off x="7467600" y="484890"/>
            <a:ext cx="609600" cy="200910"/>
            <a:chOff x="5867400" y="4828290"/>
            <a:chExt cx="609600" cy="200910"/>
          </a:xfrm>
        </p:grpSpPr>
        <p:grpSp>
          <p:nvGrpSpPr>
            <p:cNvPr id="4" name="Group 3"/>
            <p:cNvGrpSpPr/>
            <p:nvPr/>
          </p:nvGrpSpPr>
          <p:grpSpPr>
            <a:xfrm>
              <a:off x="5867400" y="4828290"/>
              <a:ext cx="400158" cy="200910"/>
              <a:chOff x="7905642" y="1274580"/>
              <a:chExt cx="400158" cy="200910"/>
            </a:xfrm>
          </p:grpSpPr>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905642" y="1274580"/>
                <a:ext cx="209443" cy="200910"/>
              </a:xfrm>
              <a:prstGeom prst="rect">
                <a:avLst/>
              </a:prstGeom>
            </p:spPr>
          </p:pic>
          <p:pic>
            <p:nvPicPr>
              <p:cNvPr id="7" name="Picture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096357" y="1274580"/>
                <a:ext cx="209443" cy="200910"/>
              </a:xfrm>
              <a:prstGeom prst="rect">
                <a:avLst/>
              </a:prstGeom>
            </p:spPr>
          </p:pic>
        </p:gr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267557" y="4828290"/>
              <a:ext cx="209443" cy="200910"/>
            </a:xfrm>
            <a:prstGeom prst="rect">
              <a:avLst/>
            </a:prstGeom>
          </p:spPr>
        </p:pic>
      </p:grpSp>
      <p:pic>
        <p:nvPicPr>
          <p:cNvPr id="8" name="Picture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82600" y="3175000"/>
            <a:ext cx="5080000" cy="3302000"/>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843682021"/>
      </p:ext>
    </p:extLst>
  </p:cSld>
  <p:clrMapOvr>
    <a:masterClrMapping/>
  </p:clrMapOvr>
  <p:transition spd="slow">
    <p:wheel spokes="1"/>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500" fill="hold"/>
                                        <p:tgtEl>
                                          <p:spTgt spid="8"/>
                                        </p:tgtEl>
                                        <p:attrNameLst>
                                          <p:attrName>ppt_w</p:attrName>
                                        </p:attrNameLst>
                                      </p:cBhvr>
                                      <p:tavLst>
                                        <p:tav tm="0">
                                          <p:val>
                                            <p:fltVal val="0"/>
                                          </p:val>
                                        </p:tav>
                                        <p:tav tm="100000">
                                          <p:val>
                                            <p:strVal val="#ppt_w"/>
                                          </p:val>
                                        </p:tav>
                                      </p:tavLst>
                                    </p:anim>
                                    <p:anim calcmode="lin" valueType="num">
                                      <p:cBhvr>
                                        <p:cTn id="8" dur="500" fill="hold"/>
                                        <p:tgtEl>
                                          <p:spTgt spid="8"/>
                                        </p:tgtEl>
                                        <p:attrNameLst>
                                          <p:attrName>ppt_h</p:attrName>
                                        </p:attrNameLst>
                                      </p:cBhvr>
                                      <p:tavLst>
                                        <p:tav tm="0">
                                          <p:val>
                                            <p:fltVal val="0"/>
                                          </p:val>
                                        </p:tav>
                                        <p:tav tm="100000">
                                          <p:val>
                                            <p:strVal val="#ppt_h"/>
                                          </p:val>
                                        </p:tav>
                                      </p:tavLst>
                                    </p:anim>
                                    <p:animEffect transition="in" filter="fade">
                                      <p:cBhvr>
                                        <p:cTn id="9"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1"/>
          <p:cNvSpPr/>
          <p:nvPr/>
        </p:nvSpPr>
        <p:spPr>
          <a:xfrm>
            <a:off x="228600" y="152400"/>
            <a:ext cx="7848600" cy="5647700"/>
          </a:xfrm>
          <a:prstGeom prst="rect">
            <a:avLst/>
          </a:prstGeom>
        </p:spPr>
        <p:txBody>
          <a:bodyPr wrap="square">
            <a:spAutoFit/>
          </a:bodyPr>
          <a:lstStyle/>
          <a:p>
            <a:pPr algn="just" rtl="1">
              <a:lnSpc>
                <a:spcPct val="150000"/>
              </a:lnSpc>
              <a:spcAft>
                <a:spcPts val="1000"/>
              </a:spcAft>
            </a:pPr>
            <a:r>
              <a:rPr lang="fa-IR" sz="2800" dirty="0" smtClean="0">
                <a:latin typeface="Calibri"/>
                <a:ea typeface="Calibri"/>
                <a:cs typeface="B Traffic" pitchFamily="2" charset="-78"/>
              </a:rPr>
              <a:t>درباره </a:t>
            </a:r>
            <a:r>
              <a:rPr lang="fa-IR" sz="2800" dirty="0">
                <a:latin typeface="Calibri"/>
                <a:ea typeface="Calibri"/>
                <a:cs typeface="B Traffic" pitchFamily="2" charset="-78"/>
              </a:rPr>
              <a:t>ی ارواح پیشوایان معصوم(خلفاء الله) و انوار آنها در آغاز حقایقی فراتر از فهم ما وجود دارد. </a:t>
            </a:r>
            <a:endParaRPr lang="fa-IR" sz="2800" dirty="0" smtClean="0">
              <a:latin typeface="Calibri"/>
              <a:ea typeface="Calibri"/>
              <a:cs typeface="B Traffic" pitchFamily="2" charset="-78"/>
            </a:endParaRPr>
          </a:p>
          <a:p>
            <a:pPr algn="just" rtl="1">
              <a:lnSpc>
                <a:spcPct val="150000"/>
              </a:lnSpc>
              <a:spcAft>
                <a:spcPts val="1000"/>
              </a:spcAft>
            </a:pPr>
            <a:r>
              <a:rPr lang="fa-IR" sz="2800" dirty="0" smtClean="0">
                <a:latin typeface="Calibri"/>
                <a:ea typeface="Calibri"/>
                <a:cs typeface="B Traffic" pitchFamily="2" charset="-78"/>
              </a:rPr>
              <a:t>همین </a:t>
            </a:r>
            <a:r>
              <a:rPr lang="fa-IR" sz="2800" dirty="0">
                <a:latin typeface="Calibri"/>
                <a:ea typeface="Calibri"/>
                <a:cs typeface="B Traffic" pitchFamily="2" charset="-78"/>
              </a:rPr>
              <a:t>قدر بدانیم که روح انسان نفخه ی خداوندی </a:t>
            </a:r>
            <a:r>
              <a:rPr lang="fa-IR" sz="2800" dirty="0" smtClean="0">
                <a:latin typeface="Calibri"/>
                <a:ea typeface="Calibri"/>
                <a:cs typeface="B Traffic" pitchFamily="2" charset="-78"/>
              </a:rPr>
              <a:t>است. </a:t>
            </a:r>
            <a:r>
              <a:rPr lang="fa-IR" sz="2800" dirty="0">
                <a:latin typeface="Calibri"/>
                <a:ea typeface="Calibri"/>
                <a:cs typeface="B Traffic" pitchFamily="2" charset="-78"/>
              </a:rPr>
              <a:t>تا پیش از دمیده شدن در کالبد حضرت آدم(ع) مأموریت نداشتند در برابر او سجده کنند. خداوند خواسته که روح عالم بالا و مرغ باغ ملکوت در دامن </a:t>
            </a:r>
            <a:r>
              <a:rPr lang="fa-IR" sz="2800" dirty="0" smtClean="0">
                <a:latin typeface="Calibri"/>
                <a:ea typeface="Calibri"/>
                <a:cs typeface="B Traffic" pitchFamily="2" charset="-78"/>
              </a:rPr>
              <a:t>تن</a:t>
            </a:r>
          </a:p>
          <a:p>
            <a:pPr algn="just" rtl="1">
              <a:lnSpc>
                <a:spcPct val="150000"/>
              </a:lnSpc>
              <a:spcAft>
                <a:spcPts val="1000"/>
              </a:spcAft>
            </a:pPr>
            <a:r>
              <a:rPr lang="fa-IR" sz="2800" dirty="0" smtClean="0">
                <a:latin typeface="Calibri"/>
                <a:ea typeface="Calibri"/>
                <a:cs typeface="B Traffic" pitchFamily="2" charset="-78"/>
              </a:rPr>
              <a:t>خـاکـی سـاکـن شـده </a:t>
            </a:r>
            <a:r>
              <a:rPr lang="fa-IR" sz="2800" dirty="0">
                <a:latin typeface="Calibri"/>
                <a:ea typeface="Calibri"/>
                <a:cs typeface="B Traffic" pitchFamily="2" charset="-78"/>
              </a:rPr>
              <a:t>و </a:t>
            </a:r>
            <a:r>
              <a:rPr lang="fa-IR" sz="2800" dirty="0" smtClean="0">
                <a:latin typeface="Calibri"/>
                <a:ea typeface="Calibri"/>
                <a:cs typeface="B Traffic" pitchFamily="2" charset="-78"/>
              </a:rPr>
              <a:t>بـه رشد و </a:t>
            </a:r>
          </a:p>
          <a:p>
            <a:pPr algn="just" rtl="1">
              <a:lnSpc>
                <a:spcPct val="150000"/>
              </a:lnSpc>
              <a:spcAft>
                <a:spcPts val="1000"/>
              </a:spcAft>
            </a:pPr>
            <a:r>
              <a:rPr lang="fa-IR" sz="2800" dirty="0" smtClean="0">
                <a:latin typeface="Calibri"/>
                <a:ea typeface="Calibri"/>
                <a:cs typeface="B Traffic" pitchFamily="2" charset="-78"/>
              </a:rPr>
              <a:t>بالندگی </a:t>
            </a:r>
            <a:r>
              <a:rPr lang="fa-IR" sz="2800" dirty="0">
                <a:latin typeface="Calibri"/>
                <a:ea typeface="Calibri"/>
                <a:cs typeface="B Traffic" pitchFamily="2" charset="-78"/>
              </a:rPr>
              <a:t>برسد. </a:t>
            </a:r>
            <a:endParaRPr lang="en-US" sz="2800" dirty="0">
              <a:effectLst/>
              <a:latin typeface="Calibri"/>
              <a:ea typeface="Calibri"/>
              <a:cs typeface="B Traffic" pitchFamily="2" charset="-78"/>
            </a:endParaRPr>
          </a:p>
        </p:txBody>
      </p:sp>
      <p:pic>
        <p:nvPicPr>
          <p:cNvPr id="3" name="Picture 2"/>
          <p:cNvPicPr>
            <a:picLocks noChangeAspect="1"/>
          </p:cNvPicPr>
          <p:nvPr/>
        </p:nvPicPr>
        <p:blipFill rotWithShape="1">
          <a:blip r:embed="rId3">
            <a:extLst>
              <a:ext uri="{28A0092B-C50C-407E-A947-70E740481C1C}">
                <a14:useLocalDpi xmlns:a14="http://schemas.microsoft.com/office/drawing/2010/main" val="0"/>
              </a:ext>
            </a:extLst>
          </a:blip>
          <a:srcRect l="22178" r="17934"/>
          <a:stretch/>
        </p:blipFill>
        <p:spPr>
          <a:xfrm>
            <a:off x="0" y="3762375"/>
            <a:ext cx="4004441" cy="3095625"/>
          </a:xfrm>
          <a:prstGeom prst="ellipse">
            <a:avLst/>
          </a:prstGeom>
          <a:ln>
            <a:noFill/>
          </a:ln>
          <a:effectLst>
            <a:softEdge rad="112500"/>
          </a:effectLst>
        </p:spPr>
      </p:pic>
    </p:spTree>
    <p:extLst>
      <p:ext uri="{BB962C8B-B14F-4D97-AF65-F5344CB8AC3E}">
        <p14:creationId xmlns:p14="http://schemas.microsoft.com/office/powerpoint/2010/main" val="3835869920"/>
      </p:ext>
    </p:extLst>
  </p:cSld>
  <p:clrMapOvr>
    <a:masterClrMapping/>
  </p:clrMapOvr>
  <mc:AlternateContent xmlns:mc="http://schemas.openxmlformats.org/markup-compatibility/2006" xmlns:p14="http://schemas.microsoft.com/office/powerpoint/2010/main">
    <mc:Choice Requires="p14">
      <p:transition spd="slow" p14:dur="800">
        <p14:flythrough/>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5" presetClass="entr" presetSubtype="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2000"/>
                                        <p:tgtEl>
                                          <p:spTgt spid="3"/>
                                        </p:tgtEl>
                                      </p:cBhvr>
                                    </p:animEffect>
                                    <p:anim calcmode="lin" valueType="num">
                                      <p:cBhvr>
                                        <p:cTn id="8" dur="2000" fill="hold"/>
                                        <p:tgtEl>
                                          <p:spTgt spid="3"/>
                                        </p:tgtEl>
                                        <p:attrNameLst>
                                          <p:attrName>ppt_w</p:attrName>
                                        </p:attrNameLst>
                                      </p:cBhvr>
                                      <p:tavLst>
                                        <p:tav tm="0" fmla="#ppt_w*sin(2.5*pi*$)">
                                          <p:val>
                                            <p:fltVal val="0"/>
                                          </p:val>
                                        </p:tav>
                                        <p:tav tm="100000">
                                          <p:val>
                                            <p:fltVal val="1"/>
                                          </p:val>
                                        </p:tav>
                                      </p:tavLst>
                                    </p:anim>
                                    <p:anim calcmode="lin" valueType="num">
                                      <p:cBhvr>
                                        <p:cTn id="9" dur="2000" fill="hold"/>
                                        <p:tgtEl>
                                          <p:spTgt spid="3"/>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1"/>
          <p:cNvSpPr/>
          <p:nvPr/>
        </p:nvSpPr>
        <p:spPr>
          <a:xfrm>
            <a:off x="228600" y="381001"/>
            <a:ext cx="7848600" cy="2677656"/>
          </a:xfrm>
          <a:prstGeom prst="rect">
            <a:avLst/>
          </a:prstGeom>
        </p:spPr>
        <p:txBody>
          <a:bodyPr wrap="square">
            <a:spAutoFit/>
          </a:bodyPr>
          <a:lstStyle/>
          <a:p>
            <a:pPr algn="just" rtl="1">
              <a:lnSpc>
                <a:spcPct val="150000"/>
              </a:lnSpc>
              <a:spcAft>
                <a:spcPts val="1000"/>
              </a:spcAft>
            </a:pPr>
            <a:r>
              <a:rPr lang="fa-IR" sz="2800" dirty="0" smtClean="0">
                <a:latin typeface="Calibri"/>
                <a:ea typeface="Calibri"/>
                <a:cs typeface="B Traffic" pitchFamily="2" charset="-78"/>
              </a:rPr>
              <a:t>هرچه </a:t>
            </a:r>
            <a:r>
              <a:rPr lang="fa-IR" sz="2800" dirty="0">
                <a:latin typeface="Calibri"/>
                <a:ea typeface="Calibri"/>
                <a:cs typeface="B Traffic" pitchFamily="2" charset="-78"/>
              </a:rPr>
              <a:t>تعلقات بدنی بیشتر شود رشد روح و تعلق آن به عالم بالا کمتر خواهد شد. قیمت انسان را متعلقات او تعیین می کند و اگر انسانی به خدا تعلق یابد، دیگر </a:t>
            </a:r>
            <a:r>
              <a:rPr lang="fa-IR" sz="2800" dirty="0" smtClean="0">
                <a:latin typeface="Calibri"/>
                <a:ea typeface="Calibri"/>
                <a:cs typeface="B Traffic" pitchFamily="2" charset="-78"/>
              </a:rPr>
              <a:t>نمی‌توان </a:t>
            </a:r>
            <a:r>
              <a:rPr lang="fa-IR" sz="2800" dirty="0">
                <a:latin typeface="Calibri"/>
                <a:ea typeface="Calibri"/>
                <a:cs typeface="B Traffic" pitchFamily="2" charset="-78"/>
              </a:rPr>
              <a:t>قدر او را معین نمود.</a:t>
            </a:r>
            <a:endParaRPr lang="en-US" sz="2800" dirty="0">
              <a:effectLst/>
              <a:latin typeface="Calibri"/>
              <a:ea typeface="Calibri"/>
              <a:cs typeface="B Traffic" pitchFamily="2" charset="-78"/>
            </a:endParaRPr>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62088" y="3248025"/>
            <a:ext cx="5381625" cy="3228975"/>
          </a:xfrm>
          <a:prstGeom prst="snip2DiagRect">
            <a:avLst/>
          </a:prstGeom>
          <a:solidFill>
            <a:srgbClr val="FFFFFF">
              <a:shade val="85000"/>
            </a:srgbClr>
          </a:solidFill>
          <a:ln w="12700" cap="sq">
            <a:solidFill>
              <a:schemeClr val="tx1">
                <a:lumMod val="75000"/>
                <a:lumOff val="25000"/>
              </a:schemeClr>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31024779"/>
      </p:ext>
    </p:extLst>
  </p:cSld>
  <p:clrMapOvr>
    <a:masterClrMapping/>
  </p:clrMapOvr>
  <mc:AlternateContent xmlns:mc="http://schemas.openxmlformats.org/markup-compatibility/2006" xmlns:p14="http://schemas.microsoft.com/office/powerpoint/2010/main">
    <mc:Choice Requires="p14">
      <p:transition spd="slow" p14:dur="1600">
        <p14:prism isContent="1" isInverted="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1"/>
          <p:cNvSpPr/>
          <p:nvPr/>
        </p:nvSpPr>
        <p:spPr>
          <a:xfrm>
            <a:off x="914400" y="152400"/>
            <a:ext cx="7086600" cy="3452227"/>
          </a:xfrm>
          <a:prstGeom prst="rect">
            <a:avLst/>
          </a:prstGeom>
        </p:spPr>
        <p:txBody>
          <a:bodyPr wrap="square">
            <a:spAutoFit/>
          </a:bodyPr>
          <a:lstStyle/>
          <a:p>
            <a:pPr algn="justLow" rtl="1">
              <a:lnSpc>
                <a:spcPct val="150000"/>
              </a:lnSpc>
              <a:spcAft>
                <a:spcPts val="1000"/>
              </a:spcAft>
            </a:pPr>
            <a:r>
              <a:rPr lang="fa-IR" sz="2800" dirty="0">
                <a:latin typeface="Calibri"/>
                <a:ea typeface="Calibri"/>
                <a:cs typeface="B Titr" pitchFamily="2" charset="-78"/>
              </a:rPr>
              <a:t> </a:t>
            </a:r>
            <a:r>
              <a:rPr lang="fa-IR" sz="2800" dirty="0" smtClean="0">
                <a:latin typeface="Calibri"/>
                <a:ea typeface="Calibri"/>
                <a:cs typeface="B Titr" pitchFamily="2" charset="-78"/>
              </a:rPr>
              <a:t>   </a:t>
            </a:r>
            <a:r>
              <a:rPr lang="fa-IR" sz="2800" b="1" dirty="0" smtClean="0">
                <a:solidFill>
                  <a:srgbClr val="FF0000"/>
                </a:solidFill>
                <a:latin typeface="Calibri"/>
                <a:ea typeface="Calibri"/>
                <a:cs typeface="B Titr" pitchFamily="2" charset="-78"/>
              </a:rPr>
              <a:t>ج) محبوب </a:t>
            </a:r>
            <a:r>
              <a:rPr lang="fa-IR" sz="2800" b="1" dirty="0">
                <a:solidFill>
                  <a:srgbClr val="FF0000"/>
                </a:solidFill>
                <a:latin typeface="Calibri"/>
                <a:ea typeface="Calibri"/>
                <a:cs typeface="B Titr" pitchFamily="2" charset="-78"/>
              </a:rPr>
              <a:t>ترین های خدا</a:t>
            </a:r>
            <a:endParaRPr lang="en-US" sz="2800" b="1" dirty="0">
              <a:solidFill>
                <a:srgbClr val="FF0000"/>
              </a:solidFill>
              <a:latin typeface="Calibri"/>
              <a:ea typeface="Calibri"/>
              <a:cs typeface="B Titr" pitchFamily="2" charset="-78"/>
            </a:endParaRPr>
          </a:p>
          <a:p>
            <a:pPr algn="justLow" rtl="1">
              <a:lnSpc>
                <a:spcPct val="150000"/>
              </a:lnSpc>
              <a:spcAft>
                <a:spcPts val="1000"/>
              </a:spcAft>
            </a:pPr>
            <a:r>
              <a:rPr lang="fa-IR" sz="2800" dirty="0">
                <a:latin typeface="Calibri"/>
                <a:ea typeface="Calibri"/>
                <a:cs typeface="B Traffic" pitchFamily="2" charset="-78"/>
              </a:rPr>
              <a:t>خطبه ی 87 امام علی</a:t>
            </a:r>
            <a:r>
              <a:rPr lang="fa-IR" dirty="0">
                <a:latin typeface="Calibri"/>
                <a:ea typeface="Calibri"/>
                <a:cs typeface="B Traffic" pitchFamily="2" charset="-78"/>
              </a:rPr>
              <a:t>(ع) </a:t>
            </a:r>
            <a:r>
              <a:rPr lang="fa-IR" sz="2800" dirty="0">
                <a:latin typeface="Calibri"/>
                <a:ea typeface="Calibri"/>
                <a:cs typeface="B Traffic" pitchFamily="2" charset="-78"/>
              </a:rPr>
              <a:t>در نهج</a:t>
            </a:r>
            <a:r>
              <a:rPr lang="fa-IR" sz="2800" baseline="-25000" dirty="0">
                <a:latin typeface="Calibri"/>
                <a:ea typeface="Calibri"/>
                <a:cs typeface="B Traffic" pitchFamily="2" charset="-78"/>
              </a:rPr>
              <a:t>­</a:t>
            </a:r>
            <a:r>
              <a:rPr lang="fa-IR" sz="2800" dirty="0">
                <a:latin typeface="Calibri"/>
                <a:ea typeface="Calibri"/>
                <a:cs typeface="B Traffic" pitchFamily="2" charset="-78"/>
              </a:rPr>
              <a:t>­البلاغه، جامع صفات برتر امامت است. ابن الی­الحدید در این باره می گوید: این اوصاف ـ بدون ذکر نام از سوی حضرت ـ شایسته ی شخص امام است. </a:t>
            </a:r>
            <a:endParaRPr lang="en-US" sz="2800" dirty="0" smtClean="0">
              <a:latin typeface="Calibri"/>
              <a:ea typeface="Calibri"/>
              <a:cs typeface="B Traffic" pitchFamily="2" charset="-78"/>
            </a:endParaRPr>
          </a:p>
        </p:txBody>
      </p:sp>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620000" y="381000"/>
            <a:ext cx="418886" cy="401820"/>
          </a:xfrm>
          <a:prstGeom prst="rect">
            <a:avLst/>
          </a:prstGeom>
        </p:spPr>
      </p:pic>
      <p:pic>
        <p:nvPicPr>
          <p:cNvPr id="4" name="Picture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43000" y="3124200"/>
            <a:ext cx="3153866" cy="3603109"/>
          </a:xfrm>
          <a:prstGeom prst="rect">
            <a:avLst/>
          </a:prstGeom>
          <a:ln>
            <a:noFill/>
          </a:ln>
          <a:effectLst>
            <a:softEdge rad="112500"/>
          </a:effectLst>
        </p:spPr>
      </p:pic>
    </p:spTree>
    <p:extLst>
      <p:ext uri="{BB962C8B-B14F-4D97-AF65-F5344CB8AC3E}">
        <p14:creationId xmlns:p14="http://schemas.microsoft.com/office/powerpoint/2010/main" val="625599609"/>
      </p:ext>
    </p:extLst>
  </p:cSld>
  <p:clrMapOvr>
    <a:masterClrMapping/>
  </p:clrMapOvr>
  <mc:AlternateContent xmlns:mc="http://schemas.openxmlformats.org/markup-compatibility/2006" xmlns:p14="http://schemas.microsoft.com/office/powerpoint/2010/main">
    <mc:Choice Requires="p14">
      <p:transition spd="slow" p14:dur="2500">
        <p:checker/>
      </p:transition>
    </mc:Choice>
    <mc:Fallback xmlns="">
      <p:transition spd="slow">
        <p:checker/>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1"/>
          <p:cNvSpPr/>
          <p:nvPr/>
        </p:nvSpPr>
        <p:spPr>
          <a:xfrm>
            <a:off x="914400" y="381000"/>
            <a:ext cx="7086600" cy="1977464"/>
          </a:xfrm>
          <a:prstGeom prst="rect">
            <a:avLst/>
          </a:prstGeom>
        </p:spPr>
        <p:txBody>
          <a:bodyPr wrap="square">
            <a:spAutoFit/>
          </a:bodyPr>
          <a:lstStyle/>
          <a:p>
            <a:pPr algn="just" rtl="1">
              <a:lnSpc>
                <a:spcPct val="150000"/>
              </a:lnSpc>
              <a:spcAft>
                <a:spcPts val="1000"/>
              </a:spcAft>
            </a:pPr>
            <a:r>
              <a:rPr lang="fa-IR" sz="2800" dirty="0" smtClean="0">
                <a:latin typeface="Calibri"/>
                <a:ea typeface="Calibri"/>
                <a:cs typeface="B Traffic" pitchFamily="2" charset="-78"/>
              </a:rPr>
              <a:t>حضرت </a:t>
            </a:r>
            <a:r>
              <a:rPr lang="fa-IR" sz="2800" dirty="0">
                <a:latin typeface="Calibri"/>
                <a:ea typeface="Calibri"/>
                <a:cs typeface="B Traffic" pitchFamily="2" charset="-78"/>
              </a:rPr>
              <a:t>در این خطبه به توصیف محبوب ترین بندگام خدا می پردازدکه برخی از این ویژگی های جز بر امام معصوم صدق نمی کند پاره ای از تعابیر امام این است:</a:t>
            </a:r>
            <a:endParaRPr lang="en-US" sz="2800" dirty="0">
              <a:effectLst/>
              <a:latin typeface="Calibri"/>
              <a:ea typeface="Calibri"/>
              <a:cs typeface="B Traffic" pitchFamily="2" charset="-78"/>
            </a:endParaRPr>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438400" y="2707640"/>
            <a:ext cx="4038600" cy="3769360"/>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Tree>
    <p:extLst>
      <p:ext uri="{BB962C8B-B14F-4D97-AF65-F5344CB8AC3E}">
        <p14:creationId xmlns:p14="http://schemas.microsoft.com/office/powerpoint/2010/main" val="1923325355"/>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1"/>
          <p:cNvSpPr/>
          <p:nvPr/>
        </p:nvSpPr>
        <p:spPr>
          <a:xfrm>
            <a:off x="3581400" y="1913054"/>
            <a:ext cx="4953000" cy="2805896"/>
          </a:xfrm>
          <a:prstGeom prst="rect">
            <a:avLst/>
          </a:prstGeom>
        </p:spPr>
        <p:txBody>
          <a:bodyPr wrap="square">
            <a:spAutoFit/>
          </a:bodyPr>
          <a:lstStyle/>
          <a:p>
            <a:pPr algn="just" rtl="1">
              <a:lnSpc>
                <a:spcPct val="150000"/>
              </a:lnSpc>
              <a:spcAft>
                <a:spcPts val="1000"/>
              </a:spcAft>
            </a:pPr>
            <a:r>
              <a:rPr lang="fa-IR" sz="2800" b="1" dirty="0" smtClean="0">
                <a:solidFill>
                  <a:schemeClr val="accent5">
                    <a:lumMod val="75000"/>
                  </a:schemeClr>
                </a:solidFill>
                <a:latin typeface="Calibri"/>
                <a:ea typeface="Calibri"/>
                <a:cs typeface="B Traffic" pitchFamily="2" charset="-78"/>
              </a:rPr>
              <a:t>      یک</a:t>
            </a:r>
            <a:r>
              <a:rPr lang="fa-IR" sz="2800" b="1" dirty="0">
                <a:solidFill>
                  <a:schemeClr val="accent5">
                    <a:lumMod val="75000"/>
                  </a:schemeClr>
                </a:solidFill>
                <a:latin typeface="Calibri"/>
                <a:ea typeface="Calibri"/>
                <a:cs typeface="B Traffic" pitchFamily="2" charset="-78"/>
              </a:rPr>
              <a:t>. امداد ویژه خداوند</a:t>
            </a:r>
            <a:endParaRPr lang="en-US" sz="2800" b="1" dirty="0">
              <a:solidFill>
                <a:schemeClr val="accent5">
                  <a:lumMod val="75000"/>
                </a:schemeClr>
              </a:solidFill>
              <a:latin typeface="Calibri"/>
              <a:ea typeface="Calibri"/>
              <a:cs typeface="B Traffic" pitchFamily="2" charset="-78"/>
            </a:endParaRPr>
          </a:p>
          <a:p>
            <a:pPr algn="just" rtl="1">
              <a:lnSpc>
                <a:spcPct val="150000"/>
              </a:lnSpc>
              <a:spcAft>
                <a:spcPts val="1000"/>
              </a:spcAft>
            </a:pPr>
            <a:r>
              <a:rPr lang="fa-IR" sz="2800" dirty="0">
                <a:latin typeface="Calibri"/>
                <a:ea typeface="Calibri"/>
                <a:cs typeface="B Traffic" pitchFamily="2" charset="-78"/>
              </a:rPr>
              <a:t>«اعانه الله علی نفسه» محبوب ترین بندگان خدا کسی است که خداوند او را در مبارزه ی با نفس، یاری کرده است</a:t>
            </a:r>
            <a:r>
              <a:rPr lang="fa-IR" sz="2800" dirty="0" smtClean="0">
                <a:latin typeface="Calibri"/>
                <a:ea typeface="Calibri"/>
                <a:cs typeface="B Traffic" pitchFamily="2" charset="-78"/>
              </a:rPr>
              <a:t>.</a:t>
            </a:r>
            <a:endParaRPr lang="en-US" sz="2800" dirty="0" smtClean="0">
              <a:latin typeface="Calibri"/>
              <a:ea typeface="Calibri"/>
              <a:cs typeface="B Traffic" pitchFamily="2" charset="-78"/>
            </a:endParaRPr>
          </a:p>
        </p:txBody>
      </p:sp>
      <p:grpSp>
        <p:nvGrpSpPr>
          <p:cNvPr id="3" name="Group 2"/>
          <p:cNvGrpSpPr/>
          <p:nvPr/>
        </p:nvGrpSpPr>
        <p:grpSpPr>
          <a:xfrm>
            <a:off x="8058042" y="2237490"/>
            <a:ext cx="400158" cy="200910"/>
            <a:chOff x="7905642" y="1274580"/>
            <a:chExt cx="400158" cy="200910"/>
          </a:xfrm>
        </p:grpSpPr>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905642" y="1274580"/>
              <a:ext cx="209443" cy="200910"/>
            </a:xfrm>
            <a:prstGeom prst="rect">
              <a:avLst/>
            </a:prstGeom>
          </p:spPr>
        </p:pic>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096357" y="1274580"/>
              <a:ext cx="209443" cy="200910"/>
            </a:xfrm>
            <a:prstGeom prst="rect">
              <a:avLst/>
            </a:prstGeom>
          </p:spPr>
        </p:pic>
      </p:grpSp>
      <p:pic>
        <p:nvPicPr>
          <p:cNvPr id="6" name="Picture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14400" y="1298004"/>
            <a:ext cx="2549652" cy="4035996"/>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176387126"/>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down)">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1"/>
          <p:cNvSpPr/>
          <p:nvPr/>
        </p:nvSpPr>
        <p:spPr>
          <a:xfrm>
            <a:off x="914400" y="704781"/>
            <a:ext cx="7086600" cy="5391219"/>
          </a:xfrm>
          <a:prstGeom prst="rect">
            <a:avLst/>
          </a:prstGeom>
        </p:spPr>
        <p:txBody>
          <a:bodyPr wrap="square">
            <a:spAutoFit/>
          </a:bodyPr>
          <a:lstStyle/>
          <a:p>
            <a:pPr lvl="0" algn="just" rtl="1">
              <a:lnSpc>
                <a:spcPct val="150000"/>
              </a:lnSpc>
              <a:spcAft>
                <a:spcPts val="1000"/>
              </a:spcAft>
            </a:pPr>
            <a:r>
              <a:rPr lang="fa-IR" sz="2800" b="1" dirty="0" smtClean="0">
                <a:solidFill>
                  <a:schemeClr val="accent5">
                    <a:lumMod val="75000"/>
                  </a:schemeClr>
                </a:solidFill>
                <a:ea typeface="Calibri"/>
                <a:cs typeface="B Traffic" pitchFamily="2" charset="-78"/>
              </a:rPr>
              <a:t>    دو</a:t>
            </a:r>
            <a:r>
              <a:rPr lang="fa-IR" sz="2800" b="1" dirty="0">
                <a:solidFill>
                  <a:schemeClr val="accent5">
                    <a:lumMod val="75000"/>
                  </a:schemeClr>
                </a:solidFill>
                <a:ea typeface="Calibri"/>
                <a:cs typeface="B Traffic" pitchFamily="2" charset="-78"/>
              </a:rPr>
              <a:t>. حزن و خوف مثبت</a:t>
            </a:r>
            <a:endParaRPr lang="en-US" sz="2800" b="1" dirty="0">
              <a:solidFill>
                <a:schemeClr val="accent5">
                  <a:lumMod val="75000"/>
                </a:schemeClr>
              </a:solidFill>
              <a:ea typeface="Calibri"/>
              <a:cs typeface="B Traffic" pitchFamily="2" charset="-78"/>
            </a:endParaRPr>
          </a:p>
          <a:p>
            <a:pPr lvl="0" algn="just" rtl="1">
              <a:lnSpc>
                <a:spcPct val="150000"/>
              </a:lnSpc>
              <a:spcAft>
                <a:spcPts val="1000"/>
              </a:spcAft>
            </a:pPr>
            <a:r>
              <a:rPr lang="fa-IR" sz="2800" dirty="0">
                <a:solidFill>
                  <a:srgbClr val="0B0919"/>
                </a:solidFill>
                <a:ea typeface="Calibri"/>
                <a:cs typeface="B Traffic" pitchFamily="2" charset="-78"/>
              </a:rPr>
              <a:t>«</a:t>
            </a:r>
            <a:r>
              <a:rPr lang="fa-IR" sz="2800" dirty="0" smtClean="0">
                <a:solidFill>
                  <a:srgbClr val="0B0919"/>
                </a:solidFill>
                <a:ea typeface="Calibri"/>
                <a:cs typeface="B Traffic" pitchFamily="2" charset="-78"/>
              </a:rPr>
              <a:t>فاستشعر الحزن </a:t>
            </a:r>
            <a:r>
              <a:rPr lang="fa-IR" sz="2800" dirty="0">
                <a:solidFill>
                  <a:srgbClr val="0B0919"/>
                </a:solidFill>
                <a:ea typeface="Calibri"/>
                <a:cs typeface="B Traffic" pitchFamily="2" charset="-78"/>
              </a:rPr>
              <a:t>و تجلبب الخوف» خزن و خوف مثبت همراه اولیای الهی است ولی حزن و خوف منفی در قاموس اولیاء جایی ندارد و آنها فقط از خدا می </a:t>
            </a:r>
            <a:r>
              <a:rPr lang="fa-IR" sz="2800" dirty="0" smtClean="0">
                <a:solidFill>
                  <a:srgbClr val="0B0919"/>
                </a:solidFill>
                <a:ea typeface="Calibri"/>
                <a:cs typeface="B Traffic" pitchFamily="2" charset="-78"/>
              </a:rPr>
              <a:t>ترسند. </a:t>
            </a:r>
            <a:r>
              <a:rPr lang="fa-IR" sz="2800" dirty="0">
                <a:solidFill>
                  <a:srgbClr val="0B0919"/>
                </a:solidFill>
                <a:ea typeface="Calibri"/>
                <a:cs typeface="B Traffic" pitchFamily="2" charset="-78"/>
              </a:rPr>
              <a:t>ترس عاقلانه که به آن خشیت می گویند: «انما یخشی الله من عباده العلماء» «ولایخشون احداً إلا الله» نه ترس جاهلانه که به آن خوف گفته می شود: «ألا انٌ اولیاء الله، لا خوف علیهم و لا هم یحزنون»</a:t>
            </a:r>
            <a:endParaRPr lang="en-US" sz="2800" dirty="0">
              <a:solidFill>
                <a:srgbClr val="0B0919"/>
              </a:solidFill>
              <a:ea typeface="Calibri"/>
              <a:cs typeface="B Traffic" pitchFamily="2" charset="-78"/>
            </a:endParaRPr>
          </a:p>
        </p:txBody>
      </p:sp>
      <p:grpSp>
        <p:nvGrpSpPr>
          <p:cNvPr id="3" name="Group 2"/>
          <p:cNvGrpSpPr/>
          <p:nvPr/>
        </p:nvGrpSpPr>
        <p:grpSpPr>
          <a:xfrm>
            <a:off x="7696200" y="1037271"/>
            <a:ext cx="400158" cy="200910"/>
            <a:chOff x="7905642" y="1274580"/>
            <a:chExt cx="400158" cy="200910"/>
          </a:xfrm>
        </p:grpSpPr>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905642" y="1274580"/>
              <a:ext cx="209443" cy="200910"/>
            </a:xfrm>
            <a:prstGeom prst="rect">
              <a:avLst/>
            </a:prstGeom>
          </p:spPr>
        </p:pic>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096357" y="1274580"/>
              <a:ext cx="209443" cy="200910"/>
            </a:xfrm>
            <a:prstGeom prst="rect">
              <a:avLst/>
            </a:prstGeom>
          </p:spPr>
        </p:pic>
      </p:grpSp>
    </p:spTree>
    <p:extLst>
      <p:ext uri="{BB962C8B-B14F-4D97-AF65-F5344CB8AC3E}">
        <p14:creationId xmlns:p14="http://schemas.microsoft.com/office/powerpoint/2010/main" val="1964534817"/>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timing>
    <p:tnLst>
      <p:par>
        <p:cTn id="1" dur="indefinite" restart="never" nodeType="tmRoot"/>
      </p:par>
    </p:tnLst>
  </p:timing>
</p:sld>
</file>

<file path=ppt/slides/slide9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1"/>
          <p:cNvSpPr/>
          <p:nvPr/>
        </p:nvSpPr>
        <p:spPr>
          <a:xfrm>
            <a:off x="838200" y="381000"/>
            <a:ext cx="7162800" cy="6037550"/>
          </a:xfrm>
          <a:prstGeom prst="rect">
            <a:avLst/>
          </a:prstGeom>
        </p:spPr>
        <p:txBody>
          <a:bodyPr wrap="square">
            <a:spAutoFit/>
          </a:bodyPr>
          <a:lstStyle/>
          <a:p>
            <a:pPr algn="just" rtl="1">
              <a:lnSpc>
                <a:spcPct val="150000"/>
              </a:lnSpc>
              <a:spcAft>
                <a:spcPts val="1000"/>
              </a:spcAft>
            </a:pPr>
            <a:r>
              <a:rPr lang="fa-IR" sz="2800" b="1" dirty="0" smtClean="0">
                <a:solidFill>
                  <a:schemeClr val="accent5">
                    <a:lumMod val="75000"/>
                  </a:schemeClr>
                </a:solidFill>
                <a:latin typeface="Calibri"/>
                <a:ea typeface="Calibri"/>
                <a:cs typeface="B Traffic" pitchFamily="2" charset="-78"/>
              </a:rPr>
              <a:t>      سه</a:t>
            </a:r>
            <a:r>
              <a:rPr lang="fa-IR" sz="2800" b="1" dirty="0">
                <a:solidFill>
                  <a:schemeClr val="accent5">
                    <a:lumMod val="75000"/>
                  </a:schemeClr>
                </a:solidFill>
                <a:latin typeface="Calibri"/>
                <a:ea typeface="Calibri"/>
                <a:cs typeface="B Traffic" pitchFamily="2" charset="-78"/>
              </a:rPr>
              <a:t>. درخشش چراغ هدایت</a:t>
            </a:r>
            <a:endParaRPr lang="en-US" sz="2800" b="1" dirty="0">
              <a:solidFill>
                <a:schemeClr val="accent5">
                  <a:lumMod val="75000"/>
                </a:schemeClr>
              </a:solidFill>
              <a:latin typeface="Calibri"/>
              <a:ea typeface="Calibri"/>
              <a:cs typeface="B Traffic" pitchFamily="2" charset="-78"/>
            </a:endParaRPr>
          </a:p>
          <a:p>
            <a:pPr algn="just" rtl="1">
              <a:lnSpc>
                <a:spcPct val="150000"/>
              </a:lnSpc>
              <a:spcAft>
                <a:spcPts val="1000"/>
              </a:spcAft>
            </a:pPr>
            <a:r>
              <a:rPr lang="fa-IR" sz="2800" dirty="0">
                <a:latin typeface="Calibri"/>
                <a:ea typeface="Calibri"/>
                <a:cs typeface="B Traffic" pitchFamily="2" charset="-78"/>
              </a:rPr>
              <a:t>« فَزَهر مصباح الهدی فی قلبه» زهور به معنای درخشش است و قلب نیز طبق نظر علامه طباطبایی در معنای گوناگونی بکار رفته </a:t>
            </a:r>
            <a:r>
              <a:rPr lang="fa-IR" sz="2800" dirty="0" smtClean="0">
                <a:latin typeface="Calibri"/>
                <a:ea typeface="Calibri"/>
                <a:cs typeface="B Traffic" pitchFamily="2" charset="-78"/>
              </a:rPr>
              <a:t>است؛ مانند: </a:t>
            </a:r>
            <a:r>
              <a:rPr lang="fa-IR" sz="2800" dirty="0">
                <a:latin typeface="Calibri"/>
                <a:ea typeface="Calibri"/>
                <a:cs typeface="B Traffic" pitchFamily="2" charset="-78"/>
              </a:rPr>
              <a:t>1ـ کانون ایمان 2ـ روح </a:t>
            </a:r>
            <a:r>
              <a:rPr lang="fa-IR" sz="2800" dirty="0" smtClean="0">
                <a:latin typeface="Calibri"/>
                <a:ea typeface="Calibri"/>
                <a:cs typeface="B Traffic" pitchFamily="2" charset="-78"/>
              </a:rPr>
              <a:t>  3ـ </a:t>
            </a:r>
            <a:r>
              <a:rPr lang="fa-IR" sz="2800" dirty="0">
                <a:latin typeface="Calibri"/>
                <a:ea typeface="Calibri"/>
                <a:cs typeface="B Traffic" pitchFamily="2" charset="-78"/>
              </a:rPr>
              <a:t>عقل .....، که با توجه به قرینه می توان فهمید کدام مورد </a:t>
            </a:r>
            <a:r>
              <a:rPr lang="fa-IR" sz="2800" dirty="0" smtClean="0">
                <a:latin typeface="Calibri"/>
                <a:ea typeface="Calibri"/>
                <a:cs typeface="B Traffic" pitchFamily="2" charset="-78"/>
              </a:rPr>
              <a:t>نظر است. اما بیشتر </a:t>
            </a:r>
            <a:r>
              <a:rPr lang="fa-IR" sz="2800" dirty="0">
                <a:latin typeface="Calibri"/>
                <a:ea typeface="Calibri"/>
                <a:cs typeface="B Traffic" pitchFamily="2" charset="-78"/>
              </a:rPr>
              <a:t>به معنای روح آدمی است که فراز و فرود </a:t>
            </a:r>
            <a:r>
              <a:rPr lang="fa-IR" sz="2800" dirty="0" smtClean="0">
                <a:latin typeface="Calibri"/>
                <a:ea typeface="Calibri"/>
                <a:cs typeface="B Traffic" pitchFamily="2" charset="-78"/>
              </a:rPr>
              <a:t>دارد </a:t>
            </a:r>
            <a:r>
              <a:rPr lang="fa-IR" sz="2800" dirty="0">
                <a:latin typeface="Calibri"/>
                <a:ea typeface="Calibri"/>
                <a:cs typeface="B Traffic" pitchFamily="2" charset="-78"/>
              </a:rPr>
              <a:t>و چراغ نیز همان چراغ های </a:t>
            </a:r>
            <a:r>
              <a:rPr lang="fa-IR" sz="2800" dirty="0" smtClean="0">
                <a:latin typeface="Calibri"/>
                <a:ea typeface="Calibri"/>
                <a:cs typeface="B Traffic" pitchFamily="2" charset="-78"/>
              </a:rPr>
              <a:t>خداوندی است </a:t>
            </a:r>
            <a:r>
              <a:rPr lang="fa-IR" sz="2800" dirty="0">
                <a:latin typeface="Calibri"/>
                <a:ea typeface="Calibri"/>
                <a:cs typeface="B Traffic" pitchFamily="2" charset="-78"/>
              </a:rPr>
              <a:t>که مهمترین آنها پیامبران</a:t>
            </a:r>
            <a:r>
              <a:rPr lang="fa-IR" sz="2800" baseline="30000" dirty="0">
                <a:latin typeface="Calibri"/>
                <a:ea typeface="Calibri"/>
                <a:cs typeface="B Traffic" pitchFamily="2" charset="-78"/>
              </a:rPr>
              <a:t>(ص)</a:t>
            </a:r>
            <a:r>
              <a:rPr lang="fa-IR" sz="2800" dirty="0">
                <a:latin typeface="Calibri"/>
                <a:ea typeface="Calibri"/>
                <a:cs typeface="B Traffic" pitchFamily="2" charset="-78"/>
              </a:rPr>
              <a:t>، ائمه</a:t>
            </a:r>
            <a:r>
              <a:rPr lang="fa-IR" sz="2800" baseline="30000" dirty="0">
                <a:latin typeface="Calibri"/>
                <a:ea typeface="Calibri"/>
                <a:cs typeface="B Traffic" pitchFamily="2" charset="-78"/>
              </a:rPr>
              <a:t>(ع)</a:t>
            </a:r>
            <a:r>
              <a:rPr lang="fa-IR" sz="2800" dirty="0">
                <a:latin typeface="Calibri"/>
                <a:ea typeface="Calibri"/>
                <a:cs typeface="B Traffic" pitchFamily="2" charset="-78"/>
              </a:rPr>
              <a:t>، قرآن، عقل و دل مصفّاست</a:t>
            </a:r>
            <a:r>
              <a:rPr lang="fa-IR" sz="2800" dirty="0" smtClean="0">
                <a:latin typeface="Calibri"/>
                <a:ea typeface="Calibri"/>
                <a:cs typeface="B Traffic" pitchFamily="2" charset="-78"/>
              </a:rPr>
              <a:t>.</a:t>
            </a:r>
            <a:endParaRPr lang="en-US" sz="2800" dirty="0" smtClean="0">
              <a:latin typeface="Calibri"/>
              <a:ea typeface="Calibri"/>
              <a:cs typeface="B Traffic" pitchFamily="2" charset="-78"/>
            </a:endParaRPr>
          </a:p>
        </p:txBody>
      </p:sp>
      <p:grpSp>
        <p:nvGrpSpPr>
          <p:cNvPr id="3" name="Group 2"/>
          <p:cNvGrpSpPr/>
          <p:nvPr/>
        </p:nvGrpSpPr>
        <p:grpSpPr>
          <a:xfrm>
            <a:off x="7524642" y="685800"/>
            <a:ext cx="400158" cy="200910"/>
            <a:chOff x="7905642" y="1274580"/>
            <a:chExt cx="400158" cy="200910"/>
          </a:xfrm>
        </p:grpSpPr>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905642" y="1274580"/>
              <a:ext cx="209443" cy="200910"/>
            </a:xfrm>
            <a:prstGeom prst="rect">
              <a:avLst/>
            </a:prstGeom>
          </p:spPr>
        </p:pic>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096357" y="1274580"/>
              <a:ext cx="209443" cy="200910"/>
            </a:xfrm>
            <a:prstGeom prst="rect">
              <a:avLst/>
            </a:prstGeom>
          </p:spPr>
        </p:pic>
      </p:grpSp>
    </p:spTree>
    <p:extLst>
      <p:ext uri="{BB962C8B-B14F-4D97-AF65-F5344CB8AC3E}">
        <p14:creationId xmlns:p14="http://schemas.microsoft.com/office/powerpoint/2010/main" val="1787343771"/>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timing>
    <p:tnLst>
      <p:par>
        <p:cTn id="1" dur="indefinite" restart="never" nodeType="tmRoot"/>
      </p:par>
    </p:tnLst>
  </p:timing>
</p:sld>
</file>

<file path=ppt/slides/slide9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1"/>
          <p:cNvSpPr/>
          <p:nvPr/>
        </p:nvSpPr>
        <p:spPr>
          <a:xfrm>
            <a:off x="609600" y="3695263"/>
            <a:ext cx="7772400" cy="2934137"/>
          </a:xfrm>
          <a:prstGeom prst="rect">
            <a:avLst/>
          </a:prstGeom>
        </p:spPr>
        <p:txBody>
          <a:bodyPr wrap="square">
            <a:spAutoFit/>
          </a:bodyPr>
          <a:lstStyle/>
          <a:p>
            <a:pPr lvl="0" algn="just" rtl="1">
              <a:lnSpc>
                <a:spcPct val="150000"/>
              </a:lnSpc>
              <a:spcAft>
                <a:spcPts val="1000"/>
              </a:spcAft>
            </a:pPr>
            <a:r>
              <a:rPr lang="fa-IR" sz="2800" b="1" dirty="0" smtClean="0">
                <a:solidFill>
                  <a:schemeClr val="accent5">
                    <a:lumMod val="75000"/>
                  </a:schemeClr>
                </a:solidFill>
                <a:ea typeface="Calibri"/>
                <a:cs typeface="B Traffic" pitchFamily="2" charset="-78"/>
              </a:rPr>
              <a:t>       چهار</a:t>
            </a:r>
            <a:r>
              <a:rPr lang="fa-IR" sz="2800" b="1" dirty="0">
                <a:solidFill>
                  <a:schemeClr val="accent5">
                    <a:lumMod val="75000"/>
                  </a:schemeClr>
                </a:solidFill>
                <a:ea typeface="Calibri"/>
                <a:cs typeface="B Traffic" pitchFamily="2" charset="-78"/>
              </a:rPr>
              <a:t>. بصیرت و ذکر فراوان </a:t>
            </a:r>
            <a:endParaRPr lang="en-US" sz="2800" b="1" dirty="0">
              <a:solidFill>
                <a:schemeClr val="accent5">
                  <a:lumMod val="75000"/>
                </a:schemeClr>
              </a:solidFill>
              <a:ea typeface="Calibri"/>
              <a:cs typeface="B Traffic" pitchFamily="2" charset="-78"/>
            </a:endParaRPr>
          </a:p>
          <a:p>
            <a:pPr lvl="0" algn="just" rtl="1">
              <a:lnSpc>
                <a:spcPct val="150000"/>
              </a:lnSpc>
              <a:spcAft>
                <a:spcPts val="1000"/>
              </a:spcAft>
            </a:pPr>
            <a:r>
              <a:rPr lang="fa-IR" sz="2800" dirty="0">
                <a:solidFill>
                  <a:srgbClr val="0B0919"/>
                </a:solidFill>
                <a:ea typeface="Calibri"/>
                <a:cs typeface="B Traffic" pitchFamily="2" charset="-78"/>
              </a:rPr>
              <a:t>« نظر فابصر و ذکر فاستکثر» </a:t>
            </a:r>
            <a:endParaRPr lang="en-US" sz="2800" dirty="0">
              <a:solidFill>
                <a:srgbClr val="0B0919"/>
              </a:solidFill>
              <a:ea typeface="Calibri"/>
              <a:cs typeface="B Traffic" pitchFamily="2" charset="-78"/>
            </a:endParaRPr>
          </a:p>
          <a:p>
            <a:pPr lvl="0" algn="just" rtl="1">
              <a:lnSpc>
                <a:spcPct val="150000"/>
              </a:lnSpc>
              <a:spcAft>
                <a:spcPts val="1000"/>
              </a:spcAft>
            </a:pPr>
            <a:r>
              <a:rPr lang="fa-IR" sz="2800" dirty="0" smtClean="0">
                <a:solidFill>
                  <a:srgbClr val="0B0919"/>
                </a:solidFill>
                <a:ea typeface="Calibri"/>
                <a:cs typeface="B Traffic" pitchFamily="2" charset="-78"/>
              </a:rPr>
              <a:t>بصیرت، گشوده شدن </a:t>
            </a:r>
            <a:r>
              <a:rPr lang="fa-IR" sz="2800" dirty="0">
                <a:solidFill>
                  <a:srgbClr val="0B0919"/>
                </a:solidFill>
                <a:ea typeface="Calibri"/>
                <a:cs typeface="B Traffic" pitchFamily="2" charset="-78"/>
              </a:rPr>
              <a:t>چشم دل است و آنچه موجب بصیرت است نظر به همراه گرایش به حق </a:t>
            </a:r>
            <a:r>
              <a:rPr lang="fa-IR" sz="2800" dirty="0" smtClean="0">
                <a:solidFill>
                  <a:srgbClr val="0B0919"/>
                </a:solidFill>
                <a:ea typeface="Calibri"/>
                <a:cs typeface="B Traffic" pitchFamily="2" charset="-78"/>
              </a:rPr>
              <a:t>است.</a:t>
            </a:r>
            <a:endParaRPr lang="en-US" sz="2800" dirty="0">
              <a:solidFill>
                <a:srgbClr val="0B0919"/>
              </a:solidFill>
              <a:ea typeface="Calibri"/>
              <a:cs typeface="B Traffic" pitchFamily="2" charset="-78"/>
            </a:endParaRPr>
          </a:p>
        </p:txBody>
      </p:sp>
      <p:grpSp>
        <p:nvGrpSpPr>
          <p:cNvPr id="3" name="Group 2"/>
          <p:cNvGrpSpPr/>
          <p:nvPr/>
        </p:nvGrpSpPr>
        <p:grpSpPr>
          <a:xfrm>
            <a:off x="7829442" y="4003198"/>
            <a:ext cx="400158" cy="200910"/>
            <a:chOff x="7905642" y="1274580"/>
            <a:chExt cx="400158" cy="200910"/>
          </a:xfrm>
        </p:grpSpPr>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905642" y="1274580"/>
              <a:ext cx="209443" cy="200910"/>
            </a:xfrm>
            <a:prstGeom prst="rect">
              <a:avLst/>
            </a:prstGeom>
          </p:spPr>
        </p:pic>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096357" y="1274580"/>
              <a:ext cx="209443" cy="200910"/>
            </a:xfrm>
            <a:prstGeom prst="rect">
              <a:avLst/>
            </a:prstGeom>
          </p:spPr>
        </p:pic>
      </p:grpSp>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590800" y="171450"/>
            <a:ext cx="3810000" cy="3257550"/>
          </a:xfrm>
          <a:prstGeom prst="ellipse">
            <a:avLst/>
          </a:prstGeom>
          <a:ln>
            <a:noFill/>
          </a:ln>
          <a:effectLst>
            <a:softEdge rad="112500"/>
          </a:effectLst>
        </p:spPr>
      </p:pic>
    </p:spTree>
    <p:extLst>
      <p:ext uri="{BB962C8B-B14F-4D97-AF65-F5344CB8AC3E}">
        <p14:creationId xmlns:p14="http://schemas.microsoft.com/office/powerpoint/2010/main" val="254924534"/>
      </p:ext>
    </p:extLst>
  </p:cSld>
  <p:clrMapOvr>
    <a:masterClrMapping/>
  </p:clrMapOvr>
  <mc:AlternateContent xmlns:mc="http://schemas.openxmlformats.org/markup-compatibility/2006" xmlns:p14="http://schemas.microsoft.com/office/powerpoint/2010/main">
    <mc:Choice Requires="p14">
      <p:transition spd="slow" p14:dur="1500">
        <p14:window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arn(inVertical)">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1"/>
          <p:cNvSpPr/>
          <p:nvPr/>
        </p:nvSpPr>
        <p:spPr>
          <a:xfrm>
            <a:off x="838200" y="152400"/>
            <a:ext cx="7162800" cy="3452227"/>
          </a:xfrm>
          <a:prstGeom prst="rect">
            <a:avLst/>
          </a:prstGeom>
        </p:spPr>
        <p:txBody>
          <a:bodyPr wrap="square">
            <a:spAutoFit/>
          </a:bodyPr>
          <a:lstStyle/>
          <a:p>
            <a:pPr algn="justLow" rtl="1">
              <a:lnSpc>
                <a:spcPct val="150000"/>
              </a:lnSpc>
              <a:spcAft>
                <a:spcPts val="1000"/>
              </a:spcAft>
            </a:pPr>
            <a:r>
              <a:rPr lang="fa-IR" sz="2800" b="1" dirty="0" smtClean="0">
                <a:solidFill>
                  <a:schemeClr val="accent5">
                    <a:lumMod val="75000"/>
                  </a:schemeClr>
                </a:solidFill>
                <a:latin typeface="Calibri"/>
                <a:ea typeface="Calibri"/>
                <a:cs typeface="B Traffic" pitchFamily="2" charset="-78"/>
              </a:rPr>
              <a:t>      پنج</a:t>
            </a:r>
            <a:r>
              <a:rPr lang="fa-IR" sz="2800" b="1" dirty="0">
                <a:solidFill>
                  <a:schemeClr val="accent5">
                    <a:lumMod val="75000"/>
                  </a:schemeClr>
                </a:solidFill>
                <a:latin typeface="Calibri"/>
                <a:ea typeface="Calibri"/>
                <a:cs typeface="B Traffic" pitchFamily="2" charset="-78"/>
              </a:rPr>
              <a:t>. آبشخوری گوارا</a:t>
            </a:r>
            <a:endParaRPr lang="en-US" sz="2800" b="1" dirty="0">
              <a:solidFill>
                <a:schemeClr val="accent5">
                  <a:lumMod val="75000"/>
                </a:schemeClr>
              </a:solidFill>
              <a:latin typeface="Calibri"/>
              <a:ea typeface="Calibri"/>
              <a:cs typeface="B Traffic" pitchFamily="2" charset="-78"/>
            </a:endParaRPr>
          </a:p>
          <a:p>
            <a:pPr algn="justLow" rtl="1">
              <a:lnSpc>
                <a:spcPct val="150000"/>
              </a:lnSpc>
              <a:spcAft>
                <a:spcPts val="1000"/>
              </a:spcAft>
            </a:pPr>
            <a:r>
              <a:rPr lang="fa-IR" sz="2800" dirty="0">
                <a:latin typeface="Calibri"/>
                <a:ea typeface="Calibri"/>
                <a:cs typeface="B Traffic" pitchFamily="2" charset="-78"/>
              </a:rPr>
              <a:t>«و ارتوی من عذب فرات سُهَّلت </a:t>
            </a:r>
            <a:r>
              <a:rPr lang="fa-IR" sz="2800" dirty="0" smtClean="0">
                <a:latin typeface="Calibri"/>
                <a:ea typeface="Calibri"/>
                <a:cs typeface="B Traffic" pitchFamily="2" charset="-78"/>
              </a:rPr>
              <a:t>له </a:t>
            </a:r>
            <a:r>
              <a:rPr lang="fa-IR" sz="2800" dirty="0">
                <a:latin typeface="Calibri"/>
                <a:ea typeface="Calibri"/>
                <a:cs typeface="B Traffic" pitchFamily="2" charset="-78"/>
              </a:rPr>
              <a:t>موارده فشرب نهلا» و از آب گوارایی که آبشخورهای آن برای او فراهم شده فراوان نوشیده و سیراب شده. راز اتصال به آبشخور معنویت، پاکداشت جان از استیلای نفس است</a:t>
            </a:r>
            <a:r>
              <a:rPr lang="fa-IR" sz="2800" dirty="0" smtClean="0">
                <a:latin typeface="Calibri"/>
                <a:ea typeface="Calibri"/>
                <a:cs typeface="B Traffic" pitchFamily="2" charset="-78"/>
              </a:rPr>
              <a:t>.</a:t>
            </a:r>
            <a:endParaRPr lang="en-US" sz="2800" dirty="0">
              <a:latin typeface="Calibri"/>
              <a:ea typeface="Calibri"/>
              <a:cs typeface="B Traffic" pitchFamily="2" charset="-78"/>
            </a:endParaRPr>
          </a:p>
        </p:txBody>
      </p:sp>
      <p:grpSp>
        <p:nvGrpSpPr>
          <p:cNvPr id="3" name="Group 2"/>
          <p:cNvGrpSpPr/>
          <p:nvPr/>
        </p:nvGrpSpPr>
        <p:grpSpPr>
          <a:xfrm>
            <a:off x="7543800" y="484890"/>
            <a:ext cx="400158" cy="200910"/>
            <a:chOff x="7905642" y="1274580"/>
            <a:chExt cx="400158" cy="200910"/>
          </a:xfrm>
        </p:grpSpPr>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905642" y="1274580"/>
              <a:ext cx="209443" cy="200910"/>
            </a:xfrm>
            <a:prstGeom prst="rect">
              <a:avLst/>
            </a:prstGeom>
          </p:spPr>
        </p:pic>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096357" y="1274580"/>
              <a:ext cx="209443" cy="200910"/>
            </a:xfrm>
            <a:prstGeom prst="rect">
              <a:avLst/>
            </a:prstGeom>
          </p:spPr>
        </p:pic>
      </p:grpSp>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928938" y="3667124"/>
            <a:ext cx="2981325" cy="2981325"/>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Tree>
    <p:extLst>
      <p:ext uri="{BB962C8B-B14F-4D97-AF65-F5344CB8AC3E}">
        <p14:creationId xmlns:p14="http://schemas.microsoft.com/office/powerpoint/2010/main" val="563397623"/>
      </p:ext>
    </p:extLst>
  </p:cSld>
  <p:clrMapOvr>
    <a:masterClrMapping/>
  </p:clrMapOvr>
  <mc:AlternateContent xmlns:mc="http://schemas.openxmlformats.org/markup-compatibility/2006" xmlns:p14="http://schemas.microsoft.com/office/powerpoint/2010/main">
    <mc:Choice Requires="p14">
      <p:transition spd="slow" p14:dur="1600">
        <p14:prism isContent="1" isInverted="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16"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circle(in)">
                                      <p:cBhvr>
                                        <p:cTn id="7"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1"/>
          <p:cNvSpPr/>
          <p:nvPr/>
        </p:nvSpPr>
        <p:spPr>
          <a:xfrm>
            <a:off x="838200" y="152400"/>
            <a:ext cx="7162800" cy="2623795"/>
          </a:xfrm>
          <a:prstGeom prst="rect">
            <a:avLst/>
          </a:prstGeom>
        </p:spPr>
        <p:txBody>
          <a:bodyPr wrap="square">
            <a:spAutoFit/>
          </a:bodyPr>
          <a:lstStyle/>
          <a:p>
            <a:pPr algn="just" rtl="1">
              <a:lnSpc>
                <a:spcPct val="150000"/>
              </a:lnSpc>
              <a:spcAft>
                <a:spcPts val="1000"/>
              </a:spcAft>
            </a:pPr>
            <a:r>
              <a:rPr lang="fa-IR" sz="2800" dirty="0" smtClean="0">
                <a:latin typeface="Calibri"/>
                <a:ea typeface="Calibri"/>
                <a:cs typeface="B Traffic" pitchFamily="2" charset="-78"/>
              </a:rPr>
              <a:t>این </a:t>
            </a:r>
            <a:r>
              <a:rPr lang="fa-IR" sz="2800" dirty="0">
                <a:latin typeface="Calibri"/>
                <a:ea typeface="Calibri"/>
                <a:cs typeface="B Traffic" pitchFamily="2" charset="-78"/>
              </a:rPr>
              <a:t>سخن امام</a:t>
            </a:r>
            <a:r>
              <a:rPr lang="fa-IR" dirty="0">
                <a:latin typeface="Calibri"/>
                <a:ea typeface="Calibri"/>
                <a:cs typeface="B Traffic" pitchFamily="2" charset="-78"/>
              </a:rPr>
              <a:t>(ع) </a:t>
            </a:r>
            <a:r>
              <a:rPr lang="fa-IR" sz="2800" dirty="0">
                <a:latin typeface="Calibri"/>
                <a:ea typeface="Calibri"/>
                <a:cs typeface="B Traffic" pitchFamily="2" charset="-78"/>
              </a:rPr>
              <a:t>نشان می دهد که انسان معصوم نیز از تغذیه ی خود غافل نمی ماند و به دنبال فرصت های معنوی است که در زمین و زمان ـ مانند کعبه و رمضان ـ رخ می دهد. سیره ی پیشوایان گواه این مدعاست</a:t>
            </a:r>
            <a:r>
              <a:rPr lang="fa-IR" sz="2800" dirty="0" smtClean="0">
                <a:latin typeface="Calibri"/>
                <a:ea typeface="Calibri"/>
                <a:cs typeface="B Traffic" pitchFamily="2" charset="-78"/>
              </a:rPr>
              <a:t>.</a:t>
            </a:r>
            <a:endParaRPr lang="en-US" sz="2800" dirty="0">
              <a:latin typeface="Calibri"/>
              <a:ea typeface="Calibri"/>
              <a:cs typeface="B Traffic" pitchFamily="2" charset="-78"/>
            </a:endParaRPr>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805113" y="2978174"/>
            <a:ext cx="3228975" cy="3651226"/>
          </a:xfrm>
          <a:prstGeom prst="snip2DiagRect">
            <a:avLst/>
          </a:prstGeom>
          <a:solidFill>
            <a:srgbClr val="FFFFFF">
              <a:shade val="85000"/>
            </a:srgbClr>
          </a:solidFill>
          <a:ln w="12700" cap="sq">
            <a:solidFill>
              <a:schemeClr val="tx1">
                <a:lumMod val="75000"/>
                <a:lumOff val="25000"/>
              </a:schemeClr>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3928470728"/>
      </p:ext>
    </p:extLst>
  </p:cSld>
  <p:clrMapOvr>
    <a:masterClrMapping/>
  </p:clrMapOvr>
  <mc:AlternateContent xmlns:mc="http://schemas.openxmlformats.org/markup-compatibility/2006" xmlns:p14="http://schemas.microsoft.com/office/powerpoint/2010/main">
    <mc:Choice Requires="p14">
      <p:transition spd="slow" p14:dur="800">
        <p14:flythrough/>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heel(1)">
                                      <p:cBhvr>
                                        <p:cTn id="7" dur="2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1"/>
          <p:cNvSpPr/>
          <p:nvPr/>
        </p:nvSpPr>
        <p:spPr>
          <a:xfrm>
            <a:off x="838200" y="3366304"/>
            <a:ext cx="7162800" cy="2805896"/>
          </a:xfrm>
          <a:prstGeom prst="rect">
            <a:avLst/>
          </a:prstGeom>
        </p:spPr>
        <p:txBody>
          <a:bodyPr wrap="square">
            <a:spAutoFit/>
          </a:bodyPr>
          <a:lstStyle/>
          <a:p>
            <a:pPr lvl="0" algn="just" rtl="1">
              <a:lnSpc>
                <a:spcPct val="150000"/>
              </a:lnSpc>
              <a:spcAft>
                <a:spcPts val="1000"/>
              </a:spcAft>
            </a:pPr>
            <a:r>
              <a:rPr lang="fa-IR" sz="2800" b="1" dirty="0" smtClean="0">
                <a:solidFill>
                  <a:schemeClr val="accent5">
                    <a:lumMod val="75000"/>
                  </a:schemeClr>
                </a:solidFill>
                <a:ea typeface="Calibri"/>
                <a:cs typeface="B Traffic" pitchFamily="2" charset="-78"/>
              </a:rPr>
              <a:t>       شش</a:t>
            </a:r>
            <a:r>
              <a:rPr lang="fa-IR" sz="2800" b="1" dirty="0">
                <a:solidFill>
                  <a:schemeClr val="accent5">
                    <a:lumMod val="75000"/>
                  </a:schemeClr>
                </a:solidFill>
                <a:ea typeface="Calibri"/>
                <a:cs typeface="B Traffic" pitchFamily="2" charset="-78"/>
              </a:rPr>
              <a:t>. راهی هموار برای صعود به قله ی </a:t>
            </a:r>
            <a:r>
              <a:rPr lang="fa-IR" sz="2800" b="1" dirty="0" smtClean="0">
                <a:solidFill>
                  <a:schemeClr val="accent5">
                    <a:lumMod val="75000"/>
                  </a:schemeClr>
                </a:solidFill>
                <a:ea typeface="Calibri"/>
                <a:cs typeface="B Traffic" pitchFamily="2" charset="-78"/>
              </a:rPr>
              <a:t>کمال</a:t>
            </a:r>
            <a:endParaRPr lang="en-US" sz="2800" b="1" dirty="0">
              <a:solidFill>
                <a:schemeClr val="accent5">
                  <a:lumMod val="75000"/>
                </a:schemeClr>
              </a:solidFill>
              <a:ea typeface="Calibri"/>
              <a:cs typeface="B Traffic" pitchFamily="2" charset="-78"/>
            </a:endParaRPr>
          </a:p>
          <a:p>
            <a:pPr lvl="0" algn="just" rtl="1">
              <a:lnSpc>
                <a:spcPct val="150000"/>
              </a:lnSpc>
              <a:spcAft>
                <a:spcPts val="1000"/>
              </a:spcAft>
            </a:pPr>
            <a:r>
              <a:rPr lang="fa-IR" sz="2800" dirty="0">
                <a:solidFill>
                  <a:srgbClr val="0B0919"/>
                </a:solidFill>
                <a:ea typeface="Calibri"/>
                <a:cs typeface="B Traffic" pitchFamily="2" charset="-78"/>
              </a:rPr>
              <a:t>«</a:t>
            </a:r>
            <a:r>
              <a:rPr lang="fa-IR" sz="2800" dirty="0" smtClean="0">
                <a:solidFill>
                  <a:srgbClr val="0B0919"/>
                </a:solidFill>
                <a:ea typeface="Calibri"/>
                <a:cs typeface="B Traffic" pitchFamily="2" charset="-78"/>
              </a:rPr>
              <a:t>و سلک </a:t>
            </a:r>
            <a:r>
              <a:rPr lang="fa-IR" sz="2800" dirty="0">
                <a:solidFill>
                  <a:srgbClr val="0B0919"/>
                </a:solidFill>
                <a:ea typeface="Calibri"/>
                <a:cs typeface="B Traffic" pitchFamily="2" charset="-78"/>
              </a:rPr>
              <a:t>سبیلاً جددا» راه هموار و مستحکم طریق اولیاء خداست چون آبشخور آنها وحی است و صراط مستقیم را برگزیده اند و بلکه خود صراط مستقیم اند.</a:t>
            </a:r>
            <a:endParaRPr lang="en-US" sz="2800" dirty="0">
              <a:solidFill>
                <a:srgbClr val="0B0919"/>
              </a:solidFill>
              <a:ea typeface="Calibri"/>
              <a:cs typeface="B Traffic" pitchFamily="2" charset="-78"/>
            </a:endParaRPr>
          </a:p>
        </p:txBody>
      </p:sp>
      <p:grpSp>
        <p:nvGrpSpPr>
          <p:cNvPr id="3" name="Group 2"/>
          <p:cNvGrpSpPr/>
          <p:nvPr/>
        </p:nvGrpSpPr>
        <p:grpSpPr>
          <a:xfrm>
            <a:off x="7467600" y="3657600"/>
            <a:ext cx="400158" cy="200910"/>
            <a:chOff x="7905642" y="1274580"/>
            <a:chExt cx="400158" cy="200910"/>
          </a:xfrm>
        </p:grpSpPr>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905642" y="1274580"/>
              <a:ext cx="209443" cy="200910"/>
            </a:xfrm>
            <a:prstGeom prst="rect">
              <a:avLst/>
            </a:prstGeom>
          </p:spPr>
        </p:pic>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096357" y="1274580"/>
              <a:ext cx="209443" cy="200910"/>
            </a:xfrm>
            <a:prstGeom prst="rect">
              <a:avLst/>
            </a:prstGeom>
          </p:spPr>
        </p:pic>
      </p:grpSp>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085921" y="609600"/>
            <a:ext cx="4667358" cy="2333679"/>
          </a:xfrm>
          <a:prstGeom prst="rect">
            <a:avLst/>
          </a:prstGeom>
          <a:ln>
            <a:noFill/>
          </a:ln>
          <a:effectLst>
            <a:softEdge rad="112500"/>
          </a:effectLst>
        </p:spPr>
      </p:pic>
    </p:spTree>
    <p:extLst>
      <p:ext uri="{BB962C8B-B14F-4D97-AF65-F5344CB8AC3E}">
        <p14:creationId xmlns:p14="http://schemas.microsoft.com/office/powerpoint/2010/main" val="1265828902"/>
      </p:ext>
    </p:extLst>
  </p:cSld>
  <p:clrMapOvr>
    <a:masterClrMapping/>
  </p:clrMapOvr>
  <mc:AlternateContent xmlns:mc="http://schemas.openxmlformats.org/markup-compatibility/2006" xmlns:p14="http://schemas.microsoft.com/office/powerpoint/2010/main">
    <mc:Choice Requires="p14">
      <p:transition spd="slow" p14:dur="1600">
        <p14:prism isContent="1" isInverted="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randombar(horizontal)">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1"/>
          <p:cNvSpPr/>
          <p:nvPr/>
        </p:nvSpPr>
        <p:spPr>
          <a:xfrm>
            <a:off x="838200" y="228600"/>
            <a:ext cx="7162800" cy="3452227"/>
          </a:xfrm>
          <a:prstGeom prst="rect">
            <a:avLst/>
          </a:prstGeom>
        </p:spPr>
        <p:txBody>
          <a:bodyPr wrap="square">
            <a:spAutoFit/>
          </a:bodyPr>
          <a:lstStyle/>
          <a:p>
            <a:pPr algn="just" rtl="1">
              <a:lnSpc>
                <a:spcPct val="150000"/>
              </a:lnSpc>
              <a:spcAft>
                <a:spcPts val="1000"/>
              </a:spcAft>
            </a:pPr>
            <a:r>
              <a:rPr lang="fa-IR" sz="2800" b="1" dirty="0" smtClean="0">
                <a:solidFill>
                  <a:schemeClr val="accent5">
                    <a:lumMod val="75000"/>
                  </a:schemeClr>
                </a:solidFill>
                <a:latin typeface="Calibri"/>
                <a:ea typeface="Calibri"/>
                <a:cs typeface="B Traffic" pitchFamily="2" charset="-78"/>
              </a:rPr>
              <a:t>      هفت</a:t>
            </a:r>
            <a:r>
              <a:rPr lang="fa-IR" sz="2800" b="1" dirty="0">
                <a:solidFill>
                  <a:schemeClr val="accent5">
                    <a:lumMod val="75000"/>
                  </a:schemeClr>
                </a:solidFill>
                <a:latin typeface="Calibri"/>
                <a:ea typeface="Calibri"/>
                <a:cs typeface="B Traffic" pitchFamily="2" charset="-78"/>
              </a:rPr>
              <a:t>. خارج شدن از مشارکت بت پرستان</a:t>
            </a:r>
            <a:endParaRPr lang="en-US" sz="2800" b="1" dirty="0">
              <a:solidFill>
                <a:schemeClr val="accent5">
                  <a:lumMod val="75000"/>
                </a:schemeClr>
              </a:solidFill>
              <a:latin typeface="Calibri"/>
              <a:ea typeface="Calibri"/>
              <a:cs typeface="B Traffic" pitchFamily="2" charset="-78"/>
            </a:endParaRPr>
          </a:p>
          <a:p>
            <a:pPr algn="just" rtl="1">
              <a:lnSpc>
                <a:spcPct val="150000"/>
              </a:lnSpc>
              <a:spcAft>
                <a:spcPts val="1000"/>
              </a:spcAft>
            </a:pPr>
            <a:r>
              <a:rPr lang="fa-IR" sz="2800" dirty="0">
                <a:latin typeface="Calibri"/>
                <a:ea typeface="Calibri"/>
                <a:cs typeface="B Traffic" pitchFamily="2" charset="-78"/>
              </a:rPr>
              <a:t>« و تخلَّی من الهموم إلا همّا واحداً انفرد به </a:t>
            </a:r>
            <a:r>
              <a:rPr lang="fa-IR" sz="2800" dirty="0" smtClean="0">
                <a:latin typeface="Calibri"/>
                <a:ea typeface="Calibri"/>
                <a:cs typeface="B Traffic" pitchFamily="2" charset="-78"/>
              </a:rPr>
              <a:t>فخرج </a:t>
            </a:r>
            <a:r>
              <a:rPr lang="fa-IR" sz="2800" dirty="0">
                <a:latin typeface="Calibri"/>
                <a:ea typeface="Calibri"/>
                <a:cs typeface="B Traffic" pitchFamily="2" charset="-78"/>
              </a:rPr>
              <a:t>من صفته العمی و مشارکة اهل الهوی» و از همه ی همّ و غم ها ـ جز همّی که ویژه ی اوست ـ خود را رهانیده است. میان همّ و غم تفاوتی هست. </a:t>
            </a:r>
            <a:endParaRPr lang="en-US" sz="2800" dirty="0">
              <a:effectLst/>
              <a:latin typeface="Calibri"/>
              <a:ea typeface="Calibri"/>
              <a:cs typeface="B Traffic" pitchFamily="2" charset="-78"/>
            </a:endParaRPr>
          </a:p>
        </p:txBody>
      </p:sp>
      <p:grpSp>
        <p:nvGrpSpPr>
          <p:cNvPr id="3" name="Group 2"/>
          <p:cNvGrpSpPr/>
          <p:nvPr/>
        </p:nvGrpSpPr>
        <p:grpSpPr>
          <a:xfrm>
            <a:off x="7524642" y="561090"/>
            <a:ext cx="400158" cy="200910"/>
            <a:chOff x="7905642" y="1274580"/>
            <a:chExt cx="400158" cy="200910"/>
          </a:xfrm>
        </p:grpSpPr>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905642" y="1274580"/>
              <a:ext cx="209443" cy="200910"/>
            </a:xfrm>
            <a:prstGeom prst="rect">
              <a:avLst/>
            </a:prstGeom>
          </p:spPr>
        </p:pic>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096357" y="1274580"/>
              <a:ext cx="209443" cy="200910"/>
            </a:xfrm>
            <a:prstGeom prst="rect">
              <a:avLst/>
            </a:prstGeom>
          </p:spPr>
        </p:pic>
      </p:grpSp>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719388" y="4088511"/>
            <a:ext cx="3400425" cy="2312289"/>
          </a:xfrm>
          <a:prstGeom prst="rect">
            <a:avLst/>
          </a:prstGeom>
        </p:spPr>
      </p:pic>
    </p:spTree>
    <p:extLst>
      <p:ext uri="{BB962C8B-B14F-4D97-AF65-F5344CB8AC3E}">
        <p14:creationId xmlns:p14="http://schemas.microsoft.com/office/powerpoint/2010/main" val="4213168475"/>
      </p:ext>
    </p:extLst>
  </p:cSld>
  <p:clrMapOvr>
    <a:masterClrMapping/>
  </p:clrMapOvr>
  <mc:AlternateContent xmlns:mc="http://schemas.openxmlformats.org/markup-compatibility/2006" xmlns:p14="http://schemas.microsoft.com/office/powerpoint/2010/main">
    <mc:Choice Requires="p14">
      <p:transition spd="slow" p14:dur="1500">
        <p14:window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1000" fill="hold"/>
                                        <p:tgtEl>
                                          <p:spTgt spid="6"/>
                                        </p:tgtEl>
                                        <p:attrNameLst>
                                          <p:attrName>ppt_w</p:attrName>
                                        </p:attrNameLst>
                                      </p:cBhvr>
                                      <p:tavLst>
                                        <p:tav tm="0">
                                          <p:val>
                                            <p:fltVal val="0"/>
                                          </p:val>
                                        </p:tav>
                                        <p:tav tm="100000">
                                          <p:val>
                                            <p:strVal val="#ppt_w"/>
                                          </p:val>
                                        </p:tav>
                                      </p:tavLst>
                                    </p:anim>
                                    <p:anim calcmode="lin" valueType="num">
                                      <p:cBhvr>
                                        <p:cTn id="8" dur="1000" fill="hold"/>
                                        <p:tgtEl>
                                          <p:spTgt spid="6"/>
                                        </p:tgtEl>
                                        <p:attrNameLst>
                                          <p:attrName>ppt_h</p:attrName>
                                        </p:attrNameLst>
                                      </p:cBhvr>
                                      <p:tavLst>
                                        <p:tav tm="0">
                                          <p:val>
                                            <p:fltVal val="0"/>
                                          </p:val>
                                        </p:tav>
                                        <p:tav tm="100000">
                                          <p:val>
                                            <p:strVal val="#ppt_h"/>
                                          </p:val>
                                        </p:tav>
                                      </p:tavLst>
                                    </p:anim>
                                    <p:anim calcmode="lin" valueType="num">
                                      <p:cBhvr>
                                        <p:cTn id="9" dur="1000" fill="hold"/>
                                        <p:tgtEl>
                                          <p:spTgt spid="6"/>
                                        </p:tgtEl>
                                        <p:attrNameLst>
                                          <p:attrName>style.rotation</p:attrName>
                                        </p:attrNameLst>
                                      </p:cBhvr>
                                      <p:tavLst>
                                        <p:tav tm="0">
                                          <p:val>
                                            <p:fltVal val="90"/>
                                          </p:val>
                                        </p:tav>
                                        <p:tav tm="100000">
                                          <p:val>
                                            <p:fltVal val="0"/>
                                          </p:val>
                                        </p:tav>
                                      </p:tavLst>
                                    </p:anim>
                                    <p:animEffect transition="in" filter="fade">
                                      <p:cBhvr>
                                        <p:cTn id="10" dur="1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1"/>
          <p:cNvSpPr/>
          <p:nvPr/>
        </p:nvSpPr>
        <p:spPr>
          <a:xfrm>
            <a:off x="838200" y="228600"/>
            <a:ext cx="7162800" cy="2677656"/>
          </a:xfrm>
          <a:prstGeom prst="rect">
            <a:avLst/>
          </a:prstGeom>
        </p:spPr>
        <p:txBody>
          <a:bodyPr wrap="square">
            <a:spAutoFit/>
          </a:bodyPr>
          <a:lstStyle/>
          <a:p>
            <a:pPr algn="justLow" rtl="1">
              <a:lnSpc>
                <a:spcPct val="150000"/>
              </a:lnSpc>
              <a:spcAft>
                <a:spcPts val="1000"/>
              </a:spcAft>
            </a:pPr>
            <a:r>
              <a:rPr lang="fa-IR" sz="2800" dirty="0" smtClean="0">
                <a:latin typeface="Calibri"/>
                <a:ea typeface="Calibri"/>
                <a:cs typeface="B Traffic" pitchFamily="2" charset="-78"/>
              </a:rPr>
              <a:t>همّ </a:t>
            </a:r>
            <a:r>
              <a:rPr lang="fa-IR" sz="2800" dirty="0">
                <a:latin typeface="Calibri"/>
                <a:ea typeface="Calibri"/>
                <a:cs typeface="B Traffic" pitchFamily="2" charset="-78"/>
              </a:rPr>
              <a:t>در بیشتر موارد </a:t>
            </a:r>
            <a:r>
              <a:rPr lang="fa-IR" sz="2800" dirty="0" smtClean="0">
                <a:latin typeface="Calibri"/>
                <a:ea typeface="Calibri"/>
                <a:cs typeface="B Traffic" pitchFamily="2" charset="-78"/>
              </a:rPr>
              <a:t>همت</a:t>
            </a:r>
            <a:r>
              <a:rPr lang="en-US" sz="2800" dirty="0" smtClean="0">
                <a:latin typeface="Calibri"/>
                <a:ea typeface="Calibri"/>
                <a:cs typeface="B Traffic" pitchFamily="2" charset="-78"/>
              </a:rPr>
              <a:t> </a:t>
            </a:r>
            <a:r>
              <a:rPr lang="fa-IR" sz="2800" dirty="0" smtClean="0">
                <a:latin typeface="Calibri"/>
                <a:ea typeface="Calibri"/>
                <a:cs typeface="B Traffic" pitchFamily="2" charset="-78"/>
              </a:rPr>
              <a:t>ها،</a:t>
            </a:r>
            <a:r>
              <a:rPr lang="en-US" sz="2800" dirty="0" smtClean="0">
                <a:latin typeface="Calibri"/>
                <a:ea typeface="Calibri"/>
                <a:cs typeface="B Traffic" pitchFamily="2" charset="-78"/>
              </a:rPr>
              <a:t> </a:t>
            </a:r>
            <a:r>
              <a:rPr lang="fa-IR" sz="2800" dirty="0" smtClean="0">
                <a:latin typeface="Calibri"/>
                <a:ea typeface="Calibri"/>
                <a:cs typeface="B Traffic" pitchFamily="2" charset="-78"/>
              </a:rPr>
              <a:t>نیت ها،</a:t>
            </a:r>
            <a:r>
              <a:rPr lang="en-US" sz="2800" dirty="0" smtClean="0">
                <a:latin typeface="Calibri"/>
                <a:ea typeface="Calibri"/>
                <a:cs typeface="B Traffic" pitchFamily="2" charset="-78"/>
              </a:rPr>
              <a:t> </a:t>
            </a:r>
            <a:r>
              <a:rPr lang="fa-IR" sz="2800" dirty="0" smtClean="0">
                <a:latin typeface="Calibri"/>
                <a:ea typeface="Calibri"/>
                <a:cs typeface="B Traffic" pitchFamily="2" charset="-78"/>
              </a:rPr>
              <a:t>دغدغه ها، </a:t>
            </a:r>
            <a:r>
              <a:rPr lang="fa-IR" sz="2800" dirty="0">
                <a:latin typeface="Calibri"/>
                <a:ea typeface="Calibri"/>
                <a:cs typeface="B Traffic" pitchFamily="2" charset="-78"/>
              </a:rPr>
              <a:t>دل مشغولی و فکر مشغولی را در بر می گیرد و نوعاً آزار دهنده نیست. </a:t>
            </a:r>
            <a:r>
              <a:rPr lang="fa-IR" sz="2800" dirty="0" smtClean="0">
                <a:latin typeface="Calibri"/>
                <a:ea typeface="Calibri"/>
                <a:cs typeface="B Traffic" pitchFamily="2" charset="-78"/>
              </a:rPr>
              <a:t>این </a:t>
            </a:r>
            <a:r>
              <a:rPr lang="fa-IR" sz="2800" dirty="0">
                <a:latin typeface="Calibri"/>
                <a:ea typeface="Calibri"/>
                <a:cs typeface="B Traffic" pitchFamily="2" charset="-78"/>
              </a:rPr>
              <a:t>همّ، همّ انسانی است و با همّ </a:t>
            </a:r>
            <a:r>
              <a:rPr lang="fa-IR" sz="2800" dirty="0" smtClean="0">
                <a:latin typeface="Calibri"/>
                <a:ea typeface="Calibri"/>
                <a:cs typeface="B Traffic" pitchFamily="2" charset="-78"/>
              </a:rPr>
              <a:t>حیوان     { </a:t>
            </a:r>
            <a:r>
              <a:rPr lang="fa-IR" sz="2800" dirty="0">
                <a:latin typeface="Calibri"/>
                <a:ea typeface="Calibri"/>
                <a:cs typeface="B Traffic" pitchFamily="2" charset="-78"/>
              </a:rPr>
              <a:t>که خوردن و چریدن است} فرق می کند</a:t>
            </a:r>
            <a:r>
              <a:rPr lang="fa-IR" sz="2800" dirty="0" smtClean="0">
                <a:latin typeface="Calibri"/>
                <a:ea typeface="Calibri"/>
                <a:cs typeface="B Traffic" pitchFamily="2" charset="-78"/>
              </a:rPr>
              <a:t>.</a:t>
            </a:r>
            <a:endParaRPr lang="en-US" sz="2800" dirty="0">
              <a:effectLst/>
              <a:latin typeface="Calibri"/>
              <a:ea typeface="Calibri"/>
              <a:cs typeface="B Traffic" pitchFamily="2" charset="-78"/>
            </a:endParaRPr>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62162" y="3371850"/>
            <a:ext cx="5019675" cy="3105150"/>
          </a:xfrm>
          <a:prstGeom prst="snip2DiagRect">
            <a:avLst/>
          </a:prstGeom>
          <a:solidFill>
            <a:srgbClr val="FFFFFF">
              <a:shade val="85000"/>
            </a:srgbClr>
          </a:solidFill>
          <a:ln w="19050" cap="sq">
            <a:solidFill>
              <a:schemeClr val="accent5">
                <a:lumMod val="60000"/>
                <a:lumOff val="40000"/>
              </a:schemeClr>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1903845027"/>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1"/>
          <p:cNvSpPr/>
          <p:nvPr/>
        </p:nvSpPr>
        <p:spPr>
          <a:xfrm>
            <a:off x="838200" y="886882"/>
            <a:ext cx="7162800" cy="5209118"/>
          </a:xfrm>
          <a:prstGeom prst="rect">
            <a:avLst/>
          </a:prstGeom>
        </p:spPr>
        <p:txBody>
          <a:bodyPr wrap="square">
            <a:spAutoFit/>
          </a:bodyPr>
          <a:lstStyle/>
          <a:p>
            <a:pPr algn="just" rtl="1">
              <a:lnSpc>
                <a:spcPct val="150000"/>
              </a:lnSpc>
              <a:spcAft>
                <a:spcPts val="1000"/>
              </a:spcAft>
            </a:pPr>
            <a:r>
              <a:rPr lang="fa-IR" sz="2800" dirty="0" smtClean="0">
                <a:latin typeface="Calibri"/>
                <a:ea typeface="Calibri"/>
                <a:cs typeface="B Traffic" pitchFamily="2" charset="-78"/>
              </a:rPr>
              <a:t>امام</a:t>
            </a:r>
            <a:r>
              <a:rPr lang="fa-IR" sz="2000" dirty="0" smtClean="0">
                <a:latin typeface="Calibri"/>
                <a:ea typeface="Calibri"/>
                <a:cs typeface="B Traffic" pitchFamily="2" charset="-78"/>
              </a:rPr>
              <a:t>(ع</a:t>
            </a:r>
            <a:r>
              <a:rPr lang="fa-IR" sz="2000" dirty="0">
                <a:latin typeface="Calibri"/>
                <a:ea typeface="Calibri"/>
                <a:cs typeface="B Traffic" pitchFamily="2" charset="-78"/>
              </a:rPr>
              <a:t>) </a:t>
            </a:r>
            <a:r>
              <a:rPr lang="fa-IR" sz="2800" dirty="0">
                <a:latin typeface="Calibri"/>
                <a:ea typeface="Calibri"/>
                <a:cs typeface="B Traffic" pitchFamily="2" charset="-78"/>
              </a:rPr>
              <a:t>می فرماید: انسان وارسته از همه ی همّ ها رهایی یافته جز همّی که ویژه اوست. که آن جلب رضایت خداوند است [برخلاف دنیاگرایان که تکثیر و پراکندگی دامن گیرشان می شود</a:t>
            </a:r>
            <a:r>
              <a:rPr lang="fa-IR" sz="2800" dirty="0" smtClean="0">
                <a:latin typeface="Calibri"/>
                <a:ea typeface="Calibri"/>
                <a:cs typeface="B Traffic" pitchFamily="2" charset="-78"/>
              </a:rPr>
              <a:t>]. </a:t>
            </a:r>
            <a:r>
              <a:rPr lang="fa-IR" sz="2800" dirty="0">
                <a:latin typeface="Calibri"/>
                <a:ea typeface="Calibri"/>
                <a:cs typeface="B Traffic" pitchFamily="2" charset="-78"/>
              </a:rPr>
              <a:t>حرف«ف» در «فخرج» بیانگر این است که انسان ابتدا به طی مراحل ریاضت شرعی اهتمام می ورزد و بعد از خروج از صفت </a:t>
            </a:r>
            <a:r>
              <a:rPr lang="fa-IR" sz="2800" dirty="0" smtClean="0">
                <a:latin typeface="Calibri"/>
                <a:ea typeface="Calibri"/>
                <a:cs typeface="B Traffic" pitchFamily="2" charset="-78"/>
              </a:rPr>
              <a:t>کوردلی</a:t>
            </a:r>
            <a:r>
              <a:rPr lang="fa-IR" sz="2800" dirty="0">
                <a:latin typeface="Calibri"/>
                <a:ea typeface="Calibri"/>
                <a:cs typeface="B Traffic" pitchFamily="2" charset="-78"/>
              </a:rPr>
              <a:t>، از مشارکت با هواپرستان دور می شود و برای هدایت مردم به سوی آنها می رود.</a:t>
            </a:r>
            <a:endParaRPr lang="en-US" sz="2800" dirty="0">
              <a:effectLst/>
              <a:latin typeface="Calibri"/>
              <a:ea typeface="Calibri"/>
              <a:cs typeface="B Traffic" pitchFamily="2" charset="-78"/>
            </a:endParaRPr>
          </a:p>
        </p:txBody>
      </p:sp>
    </p:spTree>
    <p:extLst>
      <p:ext uri="{BB962C8B-B14F-4D97-AF65-F5344CB8AC3E}">
        <p14:creationId xmlns:p14="http://schemas.microsoft.com/office/powerpoint/2010/main" val="1903845027"/>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timing>
    <p:tnLst>
      <p:par>
        <p:cTn id="1" dur="indefinite" restart="never" nodeType="tmRoot"/>
      </p:par>
    </p:tnLst>
  </p:timing>
</p:sld>
</file>

<file path=ppt/slides/slide10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1"/>
          <p:cNvSpPr/>
          <p:nvPr/>
        </p:nvSpPr>
        <p:spPr>
          <a:xfrm>
            <a:off x="914400" y="152400"/>
            <a:ext cx="7086600" cy="4744889"/>
          </a:xfrm>
          <a:prstGeom prst="rect">
            <a:avLst/>
          </a:prstGeom>
        </p:spPr>
        <p:txBody>
          <a:bodyPr wrap="square">
            <a:spAutoFit/>
          </a:bodyPr>
          <a:lstStyle/>
          <a:p>
            <a:pPr algn="just" rtl="1">
              <a:lnSpc>
                <a:spcPct val="150000"/>
              </a:lnSpc>
              <a:spcAft>
                <a:spcPts val="1000"/>
              </a:spcAft>
            </a:pPr>
            <a:r>
              <a:rPr lang="fa-IR" sz="2800" b="1" dirty="0" smtClean="0">
                <a:solidFill>
                  <a:schemeClr val="accent5">
                    <a:lumMod val="75000"/>
                  </a:schemeClr>
                </a:solidFill>
                <a:latin typeface="Calibri"/>
                <a:ea typeface="Calibri"/>
                <a:cs typeface="B Traffic" pitchFamily="2" charset="-78"/>
              </a:rPr>
              <a:t>      هشت</a:t>
            </a:r>
            <a:r>
              <a:rPr lang="fa-IR" sz="2800" b="1" dirty="0">
                <a:solidFill>
                  <a:schemeClr val="accent5">
                    <a:lumMod val="75000"/>
                  </a:schemeClr>
                </a:solidFill>
                <a:latin typeface="Calibri"/>
                <a:ea typeface="Calibri"/>
                <a:cs typeface="B Traffic" pitchFamily="2" charset="-78"/>
              </a:rPr>
              <a:t>. کلید درهای هدایت</a:t>
            </a:r>
            <a:endParaRPr lang="en-US" sz="2800" b="1" dirty="0">
              <a:solidFill>
                <a:schemeClr val="accent5">
                  <a:lumMod val="75000"/>
                </a:schemeClr>
              </a:solidFill>
              <a:latin typeface="Calibri"/>
              <a:ea typeface="Calibri"/>
              <a:cs typeface="B Traffic" pitchFamily="2" charset="-78"/>
            </a:endParaRPr>
          </a:p>
          <a:p>
            <a:pPr algn="just" rtl="1">
              <a:lnSpc>
                <a:spcPct val="150000"/>
              </a:lnSpc>
              <a:spcAft>
                <a:spcPts val="1000"/>
              </a:spcAft>
            </a:pPr>
            <a:r>
              <a:rPr lang="fa-IR" sz="2800" dirty="0">
                <a:latin typeface="Calibri"/>
                <a:ea typeface="Calibri"/>
                <a:cs typeface="B Traffic" pitchFamily="2" charset="-78"/>
              </a:rPr>
              <a:t>«</a:t>
            </a:r>
            <a:r>
              <a:rPr lang="fa-IR" sz="2800" dirty="0" smtClean="0">
                <a:latin typeface="Calibri"/>
                <a:ea typeface="Calibri"/>
                <a:cs typeface="B Traffic" pitchFamily="2" charset="-78"/>
              </a:rPr>
              <a:t>وصار </a:t>
            </a:r>
            <a:r>
              <a:rPr lang="fa-IR" sz="2800" dirty="0">
                <a:latin typeface="Calibri"/>
                <a:ea typeface="Calibri"/>
                <a:cs typeface="B Traffic" pitchFamily="2" charset="-78"/>
              </a:rPr>
              <a:t>من مفاتیح ابواب الهدی» این تعبیر نشان می دهد که این صفاتی که امام بر می شمارد، شایسته ی کسی جز امام معصوم نمی تواند باشد. با توجه به آیات قرآن، هدایت گاه به معنای نشان دادن راه است و گاه به معنای پشتیبانی خدا از فرد هدایت شده و بهره­مند ساختن او از نور هدایت است. </a:t>
            </a:r>
            <a:endParaRPr lang="en-US" sz="2800" dirty="0">
              <a:effectLst/>
              <a:latin typeface="Calibri"/>
              <a:ea typeface="Calibri"/>
              <a:cs typeface="B Traffic" pitchFamily="2" charset="-78"/>
            </a:endParaRPr>
          </a:p>
        </p:txBody>
      </p:sp>
      <p:grpSp>
        <p:nvGrpSpPr>
          <p:cNvPr id="3" name="Group 2"/>
          <p:cNvGrpSpPr/>
          <p:nvPr/>
        </p:nvGrpSpPr>
        <p:grpSpPr>
          <a:xfrm>
            <a:off x="7524642" y="457200"/>
            <a:ext cx="400158" cy="200910"/>
            <a:chOff x="7905642" y="1274580"/>
            <a:chExt cx="400158" cy="200910"/>
          </a:xfrm>
        </p:grpSpPr>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905642" y="1274580"/>
              <a:ext cx="209443" cy="200910"/>
            </a:xfrm>
            <a:prstGeom prst="rect">
              <a:avLst/>
            </a:prstGeom>
          </p:spPr>
        </p:pic>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096357" y="1274580"/>
              <a:ext cx="209443" cy="200910"/>
            </a:xfrm>
            <a:prstGeom prst="rect">
              <a:avLst/>
            </a:prstGeom>
          </p:spPr>
        </p:pic>
      </p:grpSp>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38048" y="4245473"/>
            <a:ext cx="3519652" cy="2507752"/>
          </a:xfrm>
          <a:prstGeom prst="rect">
            <a:avLst/>
          </a:prstGeom>
          <a:ln>
            <a:noFill/>
          </a:ln>
          <a:effectLst>
            <a:softEdge rad="112500"/>
          </a:effectLst>
        </p:spPr>
      </p:pic>
    </p:spTree>
    <p:extLst>
      <p:ext uri="{BB962C8B-B14F-4D97-AF65-F5344CB8AC3E}">
        <p14:creationId xmlns:p14="http://schemas.microsoft.com/office/powerpoint/2010/main" val="99189964"/>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5" presetClass="entr" presetSubtype="0"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2000"/>
                                        <p:tgtEl>
                                          <p:spTgt spid="6"/>
                                        </p:tgtEl>
                                      </p:cBhvr>
                                    </p:animEffect>
                                    <p:anim calcmode="lin" valueType="num">
                                      <p:cBhvr>
                                        <p:cTn id="8" dur="2000" fill="hold"/>
                                        <p:tgtEl>
                                          <p:spTgt spid="6"/>
                                        </p:tgtEl>
                                        <p:attrNameLst>
                                          <p:attrName>ppt_w</p:attrName>
                                        </p:attrNameLst>
                                      </p:cBhvr>
                                      <p:tavLst>
                                        <p:tav tm="0" fmla="#ppt_w*sin(2.5*pi*$)">
                                          <p:val>
                                            <p:fltVal val="0"/>
                                          </p:val>
                                        </p:tav>
                                        <p:tav tm="100000">
                                          <p:val>
                                            <p:fltVal val="1"/>
                                          </p:val>
                                        </p:tav>
                                      </p:tavLst>
                                    </p:anim>
                                    <p:anim calcmode="lin" valueType="num">
                                      <p:cBhvr>
                                        <p:cTn id="9" dur="2000" fill="hold"/>
                                        <p:tgtEl>
                                          <p:spTgt spid="6"/>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1"/>
          <p:cNvSpPr/>
          <p:nvPr/>
        </p:nvSpPr>
        <p:spPr>
          <a:xfrm>
            <a:off x="914400" y="152400"/>
            <a:ext cx="7086600" cy="4562788"/>
          </a:xfrm>
          <a:prstGeom prst="rect">
            <a:avLst/>
          </a:prstGeom>
        </p:spPr>
        <p:txBody>
          <a:bodyPr wrap="square">
            <a:spAutoFit/>
          </a:bodyPr>
          <a:lstStyle/>
          <a:p>
            <a:pPr algn="justLow" rtl="1">
              <a:lnSpc>
                <a:spcPct val="150000"/>
              </a:lnSpc>
              <a:spcAft>
                <a:spcPts val="1000"/>
              </a:spcAft>
            </a:pPr>
            <a:r>
              <a:rPr lang="fa-IR" sz="2800" dirty="0" smtClean="0">
                <a:latin typeface="Calibri"/>
                <a:ea typeface="Calibri"/>
                <a:cs typeface="B Traffic" pitchFamily="2" charset="-78"/>
              </a:rPr>
              <a:t>آیاتی </a:t>
            </a:r>
            <a:r>
              <a:rPr lang="fa-IR" sz="2800" dirty="0">
                <a:latin typeface="Calibri"/>
                <a:ea typeface="Calibri"/>
                <a:cs typeface="B Traffic" pitchFamily="2" charset="-78"/>
              </a:rPr>
              <a:t>مانند«لیس علیک هداهم»، با این مأموریت پیامبران و پیشوایان منافاتی ندارد زیرا نمایاندن راه درست، غیر از رساندن نور هدایت است و ولّی خدا زمینه ی اتصال افراد به نور هدایت خداوندی را فراهم می کند. نه آنکه نور هدایت بدهد چرا که خود پیامبر نیز در نماز«اهدنا الصراط المستقیم» را می خواندند تا مبادا نور هدایت از ایشان قطع گردد.</a:t>
            </a:r>
            <a:endParaRPr lang="en-US" sz="2800" dirty="0">
              <a:effectLst/>
              <a:latin typeface="Calibri"/>
              <a:ea typeface="Calibri"/>
              <a:cs typeface="B Traffic" pitchFamily="2" charset="-78"/>
            </a:endParaRPr>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66800" y="4679836"/>
            <a:ext cx="3657600" cy="2075688"/>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Tree>
    <p:extLst>
      <p:ext uri="{BB962C8B-B14F-4D97-AF65-F5344CB8AC3E}">
        <p14:creationId xmlns:p14="http://schemas.microsoft.com/office/powerpoint/2010/main" val="318904643"/>
      </p:ext>
    </p:extLst>
  </p:cSld>
  <p:clrMapOvr>
    <a:masterClrMapping/>
  </p:clrMapOvr>
  <mc:AlternateContent xmlns:mc="http://schemas.openxmlformats.org/markup-compatibility/2006" xmlns:p14="http://schemas.microsoft.com/office/powerpoint/2010/main">
    <mc:Choice Requires="p14">
      <p:transition spd="slow" p14:dur="800">
        <p14:flythrough/>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1"/>
          <p:cNvSpPr/>
          <p:nvPr/>
        </p:nvSpPr>
        <p:spPr>
          <a:xfrm>
            <a:off x="838200" y="228600"/>
            <a:ext cx="7086600" cy="5519460"/>
          </a:xfrm>
          <a:prstGeom prst="rect">
            <a:avLst/>
          </a:prstGeom>
        </p:spPr>
        <p:txBody>
          <a:bodyPr wrap="square">
            <a:spAutoFit/>
          </a:bodyPr>
          <a:lstStyle/>
          <a:p>
            <a:pPr algn="just" rtl="1">
              <a:lnSpc>
                <a:spcPct val="150000"/>
              </a:lnSpc>
              <a:spcAft>
                <a:spcPts val="1000"/>
              </a:spcAft>
            </a:pPr>
            <a:r>
              <a:rPr lang="fa-IR" sz="2800" b="1" dirty="0" smtClean="0">
                <a:solidFill>
                  <a:schemeClr val="accent5">
                    <a:lumMod val="75000"/>
                  </a:schemeClr>
                </a:solidFill>
                <a:latin typeface="Calibri"/>
                <a:ea typeface="Calibri"/>
                <a:cs typeface="B Traffic" pitchFamily="2" charset="-78"/>
              </a:rPr>
              <a:t>     نه</a:t>
            </a:r>
            <a:r>
              <a:rPr lang="fa-IR" sz="2800" b="1" dirty="0">
                <a:solidFill>
                  <a:schemeClr val="accent5">
                    <a:lumMod val="75000"/>
                  </a:schemeClr>
                </a:solidFill>
                <a:latin typeface="Calibri"/>
                <a:ea typeface="Calibri"/>
                <a:cs typeface="B Traffic" pitchFamily="2" charset="-78"/>
              </a:rPr>
              <a:t>: قفل درهای هلاکت</a:t>
            </a:r>
            <a:endParaRPr lang="en-US" sz="2800" b="1" dirty="0">
              <a:solidFill>
                <a:schemeClr val="accent5">
                  <a:lumMod val="75000"/>
                </a:schemeClr>
              </a:solidFill>
              <a:latin typeface="Calibri"/>
              <a:ea typeface="Calibri"/>
              <a:cs typeface="B Traffic" pitchFamily="2" charset="-78"/>
            </a:endParaRPr>
          </a:p>
          <a:p>
            <a:pPr lvl="0" algn="just" rtl="1">
              <a:lnSpc>
                <a:spcPct val="150000"/>
              </a:lnSpc>
              <a:spcAft>
                <a:spcPts val="1000"/>
              </a:spcAft>
            </a:pPr>
            <a:r>
              <a:rPr lang="fa-IR" sz="2800" dirty="0">
                <a:latin typeface="Calibri"/>
                <a:ea typeface="Calibri"/>
                <a:cs typeface="B Traffic" pitchFamily="2" charset="-78"/>
              </a:rPr>
              <a:t>«و معالیق ابواب الردی قد ابصر طریقه و سلک سبیله و عرف مَنارَهُ و قطعَ غ</a:t>
            </a:r>
            <a:r>
              <a:rPr lang="fa-IR" sz="2800" dirty="0" smtClean="0">
                <a:latin typeface="Calibri"/>
                <a:ea typeface="Calibri"/>
                <a:cs typeface="B Traffic" pitchFamily="2" charset="-78"/>
              </a:rPr>
              <a:t>مارهُ </a:t>
            </a:r>
            <a:r>
              <a:rPr lang="fa-IR" sz="2800" dirty="0">
                <a:latin typeface="Calibri"/>
                <a:ea typeface="Calibri"/>
                <a:cs typeface="B Traffic" pitchFamily="2" charset="-78"/>
              </a:rPr>
              <a:t>و استمسک من العری </a:t>
            </a:r>
            <a:r>
              <a:rPr lang="fa-IR" sz="2800" dirty="0" smtClean="0">
                <a:latin typeface="Calibri"/>
                <a:ea typeface="Calibri"/>
                <a:cs typeface="B Traffic" pitchFamily="2" charset="-78"/>
              </a:rPr>
              <a:t>بأوثقها»</a:t>
            </a:r>
            <a:endParaRPr lang="en-US" sz="2800" dirty="0">
              <a:latin typeface="Calibri"/>
              <a:ea typeface="Calibri"/>
              <a:cs typeface="B Traffic" pitchFamily="2" charset="-78"/>
            </a:endParaRPr>
          </a:p>
          <a:p>
            <a:pPr lvl="0" algn="just" rtl="1">
              <a:lnSpc>
                <a:spcPct val="150000"/>
              </a:lnSpc>
              <a:spcAft>
                <a:spcPts val="1000"/>
              </a:spcAft>
            </a:pPr>
            <a:r>
              <a:rPr lang="fa-IR" sz="2800" dirty="0" smtClean="0">
                <a:latin typeface="Calibri"/>
                <a:ea typeface="Calibri"/>
                <a:cs typeface="B Traffic" pitchFamily="2" charset="-78"/>
              </a:rPr>
              <a:t>«و </a:t>
            </a:r>
            <a:r>
              <a:rPr lang="fa-IR" sz="2800" dirty="0">
                <a:latin typeface="Calibri"/>
                <a:ea typeface="Calibri"/>
                <a:cs typeface="B Traffic" pitchFamily="2" charset="-78"/>
              </a:rPr>
              <a:t>قفلی برای درهای هلاکت است. نسبت به راه خود بصیرت یافته و در راه خود، پویایی را آغاز نموده است و مناره های راه را شناخته و از ورطه عبور کرده و از میان دستگیره ها به مطمئن ترین آنها تمسک جسته و از میان بندها به متین ترین آنها دست انداخته است</a:t>
            </a:r>
            <a:r>
              <a:rPr lang="fa-IR" sz="2800" dirty="0" smtClean="0">
                <a:latin typeface="Calibri"/>
                <a:ea typeface="Calibri"/>
                <a:cs typeface="B Traffic" pitchFamily="2" charset="-78"/>
              </a:rPr>
              <a:t>»</a:t>
            </a:r>
            <a:endParaRPr lang="en-US" sz="2800" dirty="0">
              <a:latin typeface="Calibri"/>
              <a:ea typeface="Calibri"/>
              <a:cs typeface="B Traffic" pitchFamily="2" charset="-78"/>
            </a:endParaRPr>
          </a:p>
        </p:txBody>
      </p:sp>
      <p:grpSp>
        <p:nvGrpSpPr>
          <p:cNvPr id="4" name="Group 3"/>
          <p:cNvGrpSpPr/>
          <p:nvPr/>
        </p:nvGrpSpPr>
        <p:grpSpPr>
          <a:xfrm>
            <a:off x="7524642" y="533400"/>
            <a:ext cx="400158" cy="200910"/>
            <a:chOff x="7905642" y="1274580"/>
            <a:chExt cx="400158" cy="200910"/>
          </a:xfrm>
        </p:grpSpPr>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905642" y="1274580"/>
              <a:ext cx="209443" cy="200910"/>
            </a:xfrm>
            <a:prstGeom prst="rect">
              <a:avLst/>
            </a:prstGeom>
          </p:spPr>
        </p:pic>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096357" y="1274580"/>
              <a:ext cx="209443" cy="200910"/>
            </a:xfrm>
            <a:prstGeom prst="rect">
              <a:avLst/>
            </a:prstGeom>
          </p:spPr>
        </p:pic>
      </p:grpSp>
    </p:spTree>
    <p:extLst>
      <p:ext uri="{BB962C8B-B14F-4D97-AF65-F5344CB8AC3E}">
        <p14:creationId xmlns:p14="http://schemas.microsoft.com/office/powerpoint/2010/main" val="2083543483"/>
      </p:ext>
    </p:extLst>
  </p:cSld>
  <p:clrMapOvr>
    <a:masterClrMapping/>
  </p:clrMapOvr>
  <mc:AlternateContent xmlns:mc="http://schemas.openxmlformats.org/markup-compatibility/2006" xmlns:p14="http://schemas.microsoft.com/office/powerpoint/2010/main">
    <mc:Choice Requires="p14">
      <p:transition spd="slow" p14:dur="1600">
        <p14:prism isContent="1" isInverted="1"/>
      </p:transition>
    </mc:Choice>
    <mc:Fallback xmlns="">
      <p:transition spd="slow">
        <p:fade/>
      </p:transition>
    </mc:Fallback>
  </mc:AlternateContent>
  <p:timing>
    <p:tnLst>
      <p:par>
        <p:cTn id="1" dur="indefinite" restart="never" nodeType="tmRoot"/>
      </p:par>
    </p:tnLst>
  </p:timing>
</p:sld>
</file>

<file path=ppt/slides/slide108.xml><?xml version="1.0" encoding="utf-8"?>
<p:sld xmlns:a="http://schemas.openxmlformats.org/drawingml/2006/main" xmlns:r="http://schemas.openxmlformats.org/officeDocument/2006/relationships" xmlns:p="http://schemas.openxmlformats.org/presentationml/2006/main" show="0">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1"/>
          <p:cNvSpPr/>
          <p:nvPr/>
        </p:nvSpPr>
        <p:spPr>
          <a:xfrm>
            <a:off x="838200" y="228600"/>
            <a:ext cx="7086600" cy="5001369"/>
          </a:xfrm>
          <a:prstGeom prst="rect">
            <a:avLst/>
          </a:prstGeom>
        </p:spPr>
        <p:txBody>
          <a:bodyPr wrap="square">
            <a:spAutoFit/>
          </a:bodyPr>
          <a:lstStyle/>
          <a:p>
            <a:pPr lvl="0" algn="just" rtl="1">
              <a:lnSpc>
                <a:spcPct val="150000"/>
              </a:lnSpc>
              <a:spcAft>
                <a:spcPts val="1000"/>
              </a:spcAft>
            </a:pPr>
            <a:r>
              <a:rPr lang="fa-IR" sz="2800" dirty="0" smtClean="0">
                <a:latin typeface="Calibri"/>
                <a:ea typeface="Calibri"/>
                <a:cs typeface="B Traffic" pitchFamily="2" charset="-78"/>
              </a:rPr>
              <a:t>برای </a:t>
            </a:r>
            <a:r>
              <a:rPr lang="fa-IR" sz="2800" dirty="0">
                <a:latin typeface="Calibri"/>
                <a:ea typeface="Calibri"/>
                <a:cs typeface="B Traffic" pitchFamily="2" charset="-78"/>
              </a:rPr>
              <a:t>پیشوایان، که خود منار مردم اند، منار بلندی هست که همان اسوه بودن رسول خاتم(ص) و اخلاق اوست و الهام های حضرت حق که حضرت علی(ع) فرمود: </a:t>
            </a:r>
            <a:endParaRPr lang="en-US" sz="2800" dirty="0">
              <a:latin typeface="Calibri"/>
              <a:ea typeface="Calibri"/>
              <a:cs typeface="B Traffic" pitchFamily="2" charset="-78"/>
            </a:endParaRPr>
          </a:p>
          <a:p>
            <a:pPr lvl="0" algn="r" rtl="1">
              <a:lnSpc>
                <a:spcPct val="150000"/>
              </a:lnSpc>
              <a:spcAft>
                <a:spcPts val="1000"/>
              </a:spcAft>
            </a:pPr>
            <a:r>
              <a:rPr lang="fa-IR" sz="2800" dirty="0" smtClean="0">
                <a:latin typeface="Calibri"/>
                <a:ea typeface="Calibri"/>
                <a:cs typeface="B Traffic" pitchFamily="2" charset="-78"/>
              </a:rPr>
              <a:t>نبـی خـاتم</a:t>
            </a:r>
            <a:r>
              <a:rPr lang="fa-IR" sz="2800" dirty="0">
                <a:latin typeface="Calibri"/>
                <a:ea typeface="Calibri"/>
                <a:cs typeface="B Traffic" pitchFamily="2" charset="-78"/>
              </a:rPr>
              <a:t>، هر روز </a:t>
            </a:r>
            <a:r>
              <a:rPr lang="fa-IR" sz="2800" dirty="0" smtClean="0">
                <a:latin typeface="Calibri"/>
                <a:ea typeface="Calibri"/>
                <a:cs typeface="B Traffic" pitchFamily="2" charset="-78"/>
              </a:rPr>
              <a:t>اسـوه و</a:t>
            </a:r>
          </a:p>
          <a:p>
            <a:pPr lvl="0" algn="r" rtl="1">
              <a:lnSpc>
                <a:spcPct val="150000"/>
              </a:lnSpc>
              <a:spcAft>
                <a:spcPts val="1000"/>
              </a:spcAft>
            </a:pPr>
            <a:r>
              <a:rPr lang="fa-IR" sz="2800" dirty="0" smtClean="0">
                <a:latin typeface="Calibri"/>
                <a:ea typeface="Calibri"/>
                <a:cs typeface="B Traffic" pitchFamily="2" charset="-78"/>
              </a:rPr>
              <a:t>الگویی </a:t>
            </a:r>
            <a:r>
              <a:rPr lang="fa-IR" sz="2800" dirty="0">
                <a:latin typeface="Calibri"/>
                <a:ea typeface="Calibri"/>
                <a:cs typeface="B Traffic" pitchFamily="2" charset="-78"/>
              </a:rPr>
              <a:t>از اخلاق برایم نصب </a:t>
            </a:r>
            <a:endParaRPr lang="fa-IR" sz="2800" dirty="0" smtClean="0">
              <a:latin typeface="Calibri"/>
              <a:ea typeface="Calibri"/>
              <a:cs typeface="B Traffic" pitchFamily="2" charset="-78"/>
            </a:endParaRPr>
          </a:p>
          <a:p>
            <a:pPr lvl="0" algn="r" rtl="1">
              <a:lnSpc>
                <a:spcPct val="150000"/>
              </a:lnSpc>
              <a:spcAft>
                <a:spcPts val="1000"/>
              </a:spcAft>
            </a:pPr>
            <a:r>
              <a:rPr lang="fa-IR" sz="2800" dirty="0" smtClean="0">
                <a:latin typeface="Calibri"/>
                <a:ea typeface="Calibri"/>
                <a:cs typeface="B Traffic" pitchFamily="2" charset="-78"/>
              </a:rPr>
              <a:t>می نمود و به نمایش </a:t>
            </a:r>
            <a:br>
              <a:rPr lang="fa-IR" sz="2800" dirty="0" smtClean="0">
                <a:latin typeface="Calibri"/>
                <a:ea typeface="Calibri"/>
                <a:cs typeface="B Traffic" pitchFamily="2" charset="-78"/>
              </a:rPr>
            </a:br>
            <a:r>
              <a:rPr lang="fa-IR" sz="2800" dirty="0" smtClean="0">
                <a:latin typeface="Calibri"/>
                <a:ea typeface="Calibri"/>
                <a:cs typeface="B Traffic" pitchFamily="2" charset="-78"/>
              </a:rPr>
              <a:t>می گذاشت. (</a:t>
            </a:r>
            <a:r>
              <a:rPr lang="fa-IR" sz="2800" dirty="0">
                <a:latin typeface="Calibri"/>
                <a:ea typeface="Calibri"/>
                <a:cs typeface="B Traffic" pitchFamily="2" charset="-78"/>
              </a:rPr>
              <a:t>خطبه 192) </a:t>
            </a:r>
            <a:endParaRPr lang="en-US" sz="2800" dirty="0">
              <a:latin typeface="Calibri"/>
              <a:ea typeface="Calibri"/>
              <a:cs typeface="B Traffic" pitchFamily="2" charset="-78"/>
            </a:endParaRPr>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90600" y="2438400"/>
            <a:ext cx="3352800" cy="4088780"/>
          </a:xfrm>
          <a:prstGeom prst="rect">
            <a:avLst/>
          </a:prstGeom>
          <a:ln>
            <a:noFill/>
          </a:ln>
          <a:effectLst>
            <a:softEdge rad="112500"/>
          </a:effectLst>
        </p:spPr>
      </p:pic>
    </p:spTree>
    <p:extLst>
      <p:ext uri="{BB962C8B-B14F-4D97-AF65-F5344CB8AC3E}">
        <p14:creationId xmlns:p14="http://schemas.microsoft.com/office/powerpoint/2010/main" val="4202978351"/>
      </p:ext>
    </p:extLst>
  </p:cSld>
  <p:clrMapOvr>
    <a:masterClrMapping/>
  </p:clrMapOvr>
  <mc:AlternateContent xmlns:mc="http://schemas.openxmlformats.org/markup-compatibility/2006" xmlns:p14="http://schemas.microsoft.com/office/powerpoint/2010/main">
    <mc:Choice Requires="p14">
      <p:transition spd="slow" p14:dur="1500">
        <p14:window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1"/>
          <p:cNvSpPr/>
          <p:nvPr/>
        </p:nvSpPr>
        <p:spPr>
          <a:xfrm>
            <a:off x="914400" y="4027944"/>
            <a:ext cx="7315200" cy="2677656"/>
          </a:xfrm>
          <a:prstGeom prst="rect">
            <a:avLst/>
          </a:prstGeom>
        </p:spPr>
        <p:txBody>
          <a:bodyPr wrap="square">
            <a:spAutoFit/>
          </a:bodyPr>
          <a:lstStyle/>
          <a:p>
            <a:pPr lvl="0" algn="justLow" rtl="1">
              <a:lnSpc>
                <a:spcPct val="150000"/>
              </a:lnSpc>
              <a:spcAft>
                <a:spcPts val="1000"/>
              </a:spcAft>
            </a:pPr>
            <a:r>
              <a:rPr lang="fa-IR" sz="2800" dirty="0">
                <a:latin typeface="Calibri"/>
                <a:ea typeface="Calibri"/>
                <a:cs typeface="B Traffic" pitchFamily="2" charset="-78"/>
              </a:rPr>
              <a:t>هرکس در هر مقامی که هست، به فراخور کشف و شهود و راهیابی اش، بر سر راهش </a:t>
            </a:r>
            <a:r>
              <a:rPr lang="fa-IR" sz="2800" dirty="0" smtClean="0">
                <a:latin typeface="Calibri"/>
                <a:ea typeface="Calibri"/>
                <a:cs typeface="B Traffic" pitchFamily="2" charset="-78"/>
              </a:rPr>
              <a:t>گردنه‌هایی </a:t>
            </a:r>
            <a:r>
              <a:rPr lang="fa-IR" sz="2800" dirty="0">
                <a:latin typeface="Calibri"/>
                <a:ea typeface="Calibri"/>
                <a:cs typeface="B Traffic" pitchFamily="2" charset="-78"/>
              </a:rPr>
              <a:t>دارد که معصومین</a:t>
            </a:r>
            <a:r>
              <a:rPr lang="fa-IR" dirty="0">
                <a:latin typeface="Calibri"/>
                <a:ea typeface="Calibri"/>
                <a:cs typeface="B Traffic" pitchFamily="2" charset="-78"/>
              </a:rPr>
              <a:t>(ع) </a:t>
            </a:r>
            <a:r>
              <a:rPr lang="fa-IR" sz="2800" dirty="0">
                <a:latin typeface="Calibri"/>
                <a:ea typeface="Calibri"/>
                <a:cs typeface="B Traffic" pitchFamily="2" charset="-78"/>
              </a:rPr>
              <a:t>از همه </a:t>
            </a:r>
            <a:r>
              <a:rPr lang="fa-IR" sz="2800" dirty="0" smtClean="0">
                <a:latin typeface="Calibri"/>
                <a:ea typeface="Calibri"/>
                <a:cs typeface="B Traffic" pitchFamily="2" charset="-78"/>
              </a:rPr>
              <a:t>غمرات </a:t>
            </a:r>
            <a:r>
              <a:rPr lang="fa-IR" sz="2800" dirty="0">
                <a:latin typeface="Calibri"/>
                <a:ea typeface="Calibri"/>
                <a:cs typeface="B Traffic" pitchFamily="2" charset="-78"/>
              </a:rPr>
              <a:t>و گوداب </a:t>
            </a:r>
            <a:r>
              <a:rPr lang="fa-IR" sz="2800" dirty="0" smtClean="0">
                <a:latin typeface="Calibri"/>
                <a:ea typeface="Calibri"/>
                <a:cs typeface="B Traffic" pitchFamily="2" charset="-78"/>
              </a:rPr>
              <a:t>های دشواری </a:t>
            </a:r>
            <a:r>
              <a:rPr lang="fa-IR" sz="2800" dirty="0">
                <a:latin typeface="Calibri"/>
                <a:ea typeface="Calibri"/>
                <a:cs typeface="B Traffic" pitchFamily="2" charset="-78"/>
              </a:rPr>
              <a:t>که داشته اند، به سلامتی گذشته اند</a:t>
            </a:r>
            <a:r>
              <a:rPr lang="fa-IR" sz="2800" dirty="0" smtClean="0">
                <a:latin typeface="Calibri"/>
                <a:ea typeface="Calibri"/>
                <a:cs typeface="B Traffic" pitchFamily="2" charset="-78"/>
              </a:rPr>
              <a:t>.</a:t>
            </a:r>
            <a:endParaRPr lang="en-US" sz="2800" dirty="0">
              <a:latin typeface="Calibri"/>
              <a:ea typeface="Calibri"/>
              <a:cs typeface="B Traffic" pitchFamily="2" charset="-78"/>
            </a:endParaRPr>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400300" y="381000"/>
            <a:ext cx="4038600" cy="3403315"/>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830811801"/>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1"/>
          <p:cNvSpPr/>
          <p:nvPr/>
        </p:nvSpPr>
        <p:spPr>
          <a:xfrm>
            <a:off x="914400" y="2012752"/>
            <a:ext cx="7010400" cy="4616648"/>
          </a:xfrm>
          <a:prstGeom prst="rect">
            <a:avLst/>
          </a:prstGeom>
        </p:spPr>
        <p:txBody>
          <a:bodyPr wrap="square">
            <a:spAutoFit/>
          </a:bodyPr>
          <a:lstStyle/>
          <a:p>
            <a:pPr lvl="0" algn="just" rtl="1">
              <a:lnSpc>
                <a:spcPct val="150000"/>
              </a:lnSpc>
            </a:pPr>
            <a:r>
              <a:rPr lang="fa-IR" sz="2800" dirty="0" smtClean="0">
                <a:latin typeface="Calibri"/>
                <a:ea typeface="Calibri"/>
                <a:cs typeface="B Traffic" pitchFamily="2" charset="-78"/>
              </a:rPr>
              <a:t>قرآن </a:t>
            </a:r>
            <a:r>
              <a:rPr lang="fa-IR" sz="2800" dirty="0">
                <a:latin typeface="Calibri"/>
                <a:ea typeface="Calibri"/>
                <a:cs typeface="B Traffic" pitchFamily="2" charset="-78"/>
              </a:rPr>
              <a:t>کریم در مورد تمسک به دستگیره ی مطمئن تر می فرماید</a:t>
            </a:r>
            <a:r>
              <a:rPr lang="fa-IR" sz="2800" dirty="0" smtClean="0">
                <a:latin typeface="Calibri"/>
                <a:ea typeface="Calibri"/>
                <a:cs typeface="B Traffic" pitchFamily="2" charset="-78"/>
              </a:rPr>
              <a:t>: «</a:t>
            </a:r>
            <a:r>
              <a:rPr lang="fa-IR" sz="2800" dirty="0">
                <a:latin typeface="Calibri"/>
                <a:ea typeface="Calibri"/>
                <a:cs typeface="B Traffic" pitchFamily="2" charset="-78"/>
              </a:rPr>
              <a:t>فمن یکفر بالطاغوت و یؤمن باالله فقد استمسک بالعروة الوثقی لا انفصام لها....»</a:t>
            </a:r>
            <a:endParaRPr lang="en-US" sz="2800" dirty="0">
              <a:latin typeface="Calibri"/>
              <a:ea typeface="Calibri"/>
              <a:cs typeface="B Traffic" pitchFamily="2" charset="-78"/>
            </a:endParaRPr>
          </a:p>
          <a:p>
            <a:pPr lvl="0" algn="just" rtl="1">
              <a:lnSpc>
                <a:spcPct val="150000"/>
              </a:lnSpc>
            </a:pPr>
            <a:r>
              <a:rPr lang="fa-IR" sz="2800" dirty="0">
                <a:latin typeface="Calibri"/>
                <a:ea typeface="Calibri"/>
                <a:cs typeface="B Traffic" pitchFamily="2" charset="-78"/>
              </a:rPr>
              <a:t> ستیز با طاغوت و </a:t>
            </a:r>
            <a:r>
              <a:rPr lang="fa-IR" sz="2800" dirty="0" smtClean="0">
                <a:latin typeface="Calibri"/>
                <a:ea typeface="Calibri"/>
                <a:cs typeface="B Traffic" pitchFamily="2" charset="-78"/>
              </a:rPr>
              <a:t>تسلیم‌ناپذیری </a:t>
            </a:r>
            <a:r>
              <a:rPr lang="fa-IR" sz="2800" dirty="0">
                <a:latin typeface="Calibri"/>
                <a:ea typeface="Calibri"/>
                <a:cs typeface="B Traffic" pitchFamily="2" charset="-78"/>
              </a:rPr>
              <a:t>در برابر آن، در </a:t>
            </a:r>
            <a:r>
              <a:rPr lang="fa-IR" sz="2800" dirty="0" smtClean="0">
                <a:latin typeface="Calibri"/>
                <a:ea typeface="Calibri"/>
                <a:cs typeface="B Traffic" pitchFamily="2" charset="-78"/>
              </a:rPr>
              <a:t>همه‌ی </a:t>
            </a:r>
            <a:r>
              <a:rPr lang="fa-IR" sz="2800" dirty="0">
                <a:latin typeface="Calibri"/>
                <a:ea typeface="Calibri"/>
                <a:cs typeface="B Traffic" pitchFamily="2" charset="-78"/>
              </a:rPr>
              <a:t>حرکت های ائمه</a:t>
            </a:r>
            <a:r>
              <a:rPr lang="fa-IR" sz="2000" dirty="0">
                <a:latin typeface="Calibri"/>
                <a:ea typeface="Calibri"/>
                <a:cs typeface="B Traffic" pitchFamily="2" charset="-78"/>
              </a:rPr>
              <a:t>(ع) </a:t>
            </a:r>
            <a:r>
              <a:rPr lang="fa-IR" sz="2800" dirty="0">
                <a:latin typeface="Calibri"/>
                <a:ea typeface="Calibri"/>
                <a:cs typeface="B Traffic" pitchFamily="2" charset="-78"/>
              </a:rPr>
              <a:t>موج می زند، اما ایمانی که قرآن از آن یاد می کند غیر از ایمانی است که بر سر زبانهای مردم افتاده، چنانکه قرآن می فرماید</a:t>
            </a:r>
            <a:r>
              <a:rPr lang="fa-IR" sz="2800" dirty="0" smtClean="0">
                <a:latin typeface="Calibri"/>
                <a:ea typeface="Calibri"/>
                <a:cs typeface="B Traffic" pitchFamily="2" charset="-78"/>
              </a:rPr>
              <a:t>:</a:t>
            </a:r>
            <a:endParaRPr lang="en-US" sz="2800" dirty="0">
              <a:latin typeface="Calibri"/>
              <a:ea typeface="Calibri"/>
              <a:cs typeface="B Traffic" pitchFamily="2" charset="-78"/>
            </a:endParaRPr>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010631" y="152400"/>
            <a:ext cx="3122738" cy="1951711"/>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770513610"/>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1"/>
          <p:cNvSpPr/>
          <p:nvPr/>
        </p:nvSpPr>
        <p:spPr>
          <a:xfrm>
            <a:off x="914400" y="152400"/>
            <a:ext cx="7010400" cy="3970318"/>
          </a:xfrm>
          <a:prstGeom prst="rect">
            <a:avLst/>
          </a:prstGeom>
        </p:spPr>
        <p:txBody>
          <a:bodyPr wrap="square">
            <a:spAutoFit/>
          </a:bodyPr>
          <a:lstStyle/>
          <a:p>
            <a:pPr algn="just" rtl="1">
              <a:lnSpc>
                <a:spcPct val="150000"/>
              </a:lnSpc>
            </a:pPr>
            <a:r>
              <a:rPr lang="fa-IR" sz="2800" dirty="0" smtClean="0">
                <a:latin typeface="Calibri"/>
                <a:ea typeface="Calibri"/>
                <a:cs typeface="B Traffic" pitchFamily="2" charset="-78"/>
              </a:rPr>
              <a:t>«</a:t>
            </a:r>
            <a:r>
              <a:rPr lang="fa-IR" sz="2800" dirty="0">
                <a:latin typeface="Calibri"/>
                <a:ea typeface="Calibri"/>
                <a:cs typeface="B Traffic" pitchFamily="2" charset="-78"/>
              </a:rPr>
              <a:t>قالت الأعراب آمنّا قل لم تؤمنو </a:t>
            </a:r>
            <a:r>
              <a:rPr lang="fa-IR" sz="2800" dirty="0" smtClean="0">
                <a:latin typeface="Calibri"/>
                <a:ea typeface="Calibri"/>
                <a:cs typeface="B Traffic" pitchFamily="2" charset="-78"/>
              </a:rPr>
              <a:t>و لکن </a:t>
            </a:r>
            <a:r>
              <a:rPr lang="fa-IR" sz="2800" dirty="0">
                <a:latin typeface="Calibri"/>
                <a:ea typeface="Calibri"/>
                <a:cs typeface="B Traffic" pitchFamily="2" charset="-78"/>
              </a:rPr>
              <a:t>قولو اسلمنا و لمّا یدخل الایمان فی قلوبکم» </a:t>
            </a:r>
            <a:endParaRPr lang="en-US" sz="2800" dirty="0" smtClean="0">
              <a:latin typeface="Calibri"/>
              <a:ea typeface="Calibri"/>
              <a:cs typeface="B Traffic" pitchFamily="2" charset="-78"/>
            </a:endParaRPr>
          </a:p>
          <a:p>
            <a:pPr algn="just" rtl="1">
              <a:lnSpc>
                <a:spcPct val="150000"/>
              </a:lnSpc>
            </a:pPr>
            <a:r>
              <a:rPr lang="fa-IR" sz="2800" dirty="0" smtClean="0">
                <a:latin typeface="Calibri"/>
                <a:ea typeface="Calibri"/>
                <a:cs typeface="B Traffic" pitchFamily="2" charset="-78"/>
              </a:rPr>
              <a:t>درباره‌ی </a:t>
            </a:r>
            <a:r>
              <a:rPr lang="fa-IR" sz="2800" dirty="0">
                <a:latin typeface="Calibri"/>
                <a:ea typeface="Calibri"/>
                <a:cs typeface="B Traffic" pitchFamily="2" charset="-78"/>
              </a:rPr>
              <a:t>ایمان حضرت </a:t>
            </a:r>
            <a:r>
              <a:rPr lang="fa-IR" sz="2800" dirty="0" smtClean="0">
                <a:latin typeface="Calibri"/>
                <a:ea typeface="Calibri"/>
                <a:cs typeface="B Traffic" pitchFamily="2" charset="-78"/>
              </a:rPr>
              <a:t>علی</a:t>
            </a:r>
            <a:r>
              <a:rPr lang="fa-IR" dirty="0" smtClean="0">
                <a:latin typeface="Calibri"/>
                <a:ea typeface="Calibri"/>
                <a:cs typeface="B Traffic" pitchFamily="2" charset="-78"/>
              </a:rPr>
              <a:t>(ع</a:t>
            </a:r>
            <a:r>
              <a:rPr lang="fa-IR" dirty="0">
                <a:latin typeface="Calibri"/>
                <a:ea typeface="Calibri"/>
                <a:cs typeface="B Traffic" pitchFamily="2" charset="-78"/>
              </a:rPr>
              <a:t>) </a:t>
            </a:r>
            <a:r>
              <a:rPr lang="fa-IR" sz="2800" dirty="0" smtClean="0">
                <a:latin typeface="Calibri"/>
                <a:ea typeface="Calibri"/>
                <a:cs typeface="B Traffic" pitchFamily="2" charset="-78"/>
              </a:rPr>
              <a:t>می‌فرماید</a:t>
            </a:r>
            <a:r>
              <a:rPr lang="fa-IR" sz="2800" dirty="0">
                <a:latin typeface="Calibri"/>
                <a:ea typeface="Calibri"/>
                <a:cs typeface="B Traffic" pitchFamily="2" charset="-78"/>
              </a:rPr>
              <a:t>: «اجعلتم سقایةالحاج و عمارة المسجد الحرام کمن آمن بالله والیوم الآخر و جاهد فی سبیل الله و ولا یستوون عند الله»(توبه 19</a:t>
            </a:r>
            <a:r>
              <a:rPr lang="fa-IR" sz="2800" dirty="0" smtClean="0">
                <a:latin typeface="Calibri"/>
                <a:ea typeface="Calibri"/>
                <a:cs typeface="B Traffic" pitchFamily="2" charset="-78"/>
              </a:rPr>
              <a:t>)</a:t>
            </a:r>
            <a:endParaRPr lang="en-US" sz="2800" dirty="0">
              <a:latin typeface="Calibri"/>
              <a:ea typeface="Calibri"/>
              <a:cs typeface="B Traffic" pitchFamily="2" charset="-78"/>
            </a:endParaRPr>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5669" y="3733800"/>
            <a:ext cx="2987979" cy="2908300"/>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386160843"/>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1"/>
          <p:cNvSpPr/>
          <p:nvPr/>
        </p:nvSpPr>
        <p:spPr>
          <a:xfrm>
            <a:off x="152401" y="0"/>
            <a:ext cx="8839200" cy="2805896"/>
          </a:xfrm>
          <a:prstGeom prst="rect">
            <a:avLst/>
          </a:prstGeom>
        </p:spPr>
        <p:txBody>
          <a:bodyPr wrap="square">
            <a:spAutoFit/>
          </a:bodyPr>
          <a:lstStyle/>
          <a:p>
            <a:pPr algn="just" rtl="1">
              <a:lnSpc>
                <a:spcPct val="150000"/>
              </a:lnSpc>
              <a:spcAft>
                <a:spcPts val="1000"/>
              </a:spcAft>
            </a:pPr>
            <a:r>
              <a:rPr lang="fa-IR" sz="2800" b="1" dirty="0" smtClean="0">
                <a:solidFill>
                  <a:srgbClr val="FF0000"/>
                </a:solidFill>
                <a:latin typeface="Calibri"/>
                <a:ea typeface="Calibri"/>
                <a:cs typeface="B Traffic" pitchFamily="2" charset="-78"/>
              </a:rPr>
              <a:t>      </a:t>
            </a:r>
            <a:r>
              <a:rPr lang="fa-IR" sz="2800" b="1" dirty="0" smtClean="0">
                <a:solidFill>
                  <a:srgbClr val="FF0000"/>
                </a:solidFill>
                <a:latin typeface="Calibri"/>
                <a:ea typeface="Calibri"/>
                <a:cs typeface="B Titr" pitchFamily="2" charset="-78"/>
              </a:rPr>
              <a:t>د</a:t>
            </a:r>
            <a:r>
              <a:rPr lang="fa-IR" sz="2800" b="1" dirty="0">
                <a:solidFill>
                  <a:srgbClr val="FF0000"/>
                </a:solidFill>
                <a:latin typeface="Calibri"/>
                <a:ea typeface="Calibri"/>
                <a:cs typeface="B Titr" pitchFamily="2" charset="-78"/>
              </a:rPr>
              <a:t>) عاملان رشد معرفت</a:t>
            </a:r>
            <a:endParaRPr lang="en-US" sz="2800" b="1" dirty="0">
              <a:solidFill>
                <a:srgbClr val="FF0000"/>
              </a:solidFill>
              <a:latin typeface="Calibri"/>
              <a:ea typeface="Calibri"/>
              <a:cs typeface="B Titr" pitchFamily="2" charset="-78"/>
            </a:endParaRPr>
          </a:p>
          <a:p>
            <a:pPr algn="just" rtl="1">
              <a:lnSpc>
                <a:spcPct val="150000"/>
              </a:lnSpc>
              <a:spcAft>
                <a:spcPts val="1000"/>
              </a:spcAft>
            </a:pPr>
            <a:r>
              <a:rPr lang="fa-IR" sz="2800" dirty="0">
                <a:latin typeface="Calibri"/>
                <a:ea typeface="Calibri"/>
                <a:cs typeface="B Traffic" pitchFamily="2" charset="-78"/>
              </a:rPr>
              <a:t>در خطبه 152 نهج­البلاغه آمده است:« و انمّا الائمة قوام الله علی خلقه و عرفاوُهُ علی عباده و لا یدخل الجنة الاّ من عرفهم و عرفوه و لا یدخل النار الاّ من انکرهم و </a:t>
            </a:r>
            <a:r>
              <a:rPr lang="fa-IR" sz="2800" dirty="0" smtClean="0">
                <a:latin typeface="Calibri"/>
                <a:ea typeface="Calibri"/>
                <a:cs typeface="B Traffic" pitchFamily="2" charset="-78"/>
              </a:rPr>
              <a:t>انکروه».</a:t>
            </a:r>
            <a:endParaRPr lang="en-US" sz="2800" dirty="0" smtClean="0">
              <a:latin typeface="Calibri"/>
              <a:ea typeface="Calibri"/>
              <a:cs typeface="B Traffic" pitchFamily="2" charset="-78"/>
            </a:endParaRPr>
          </a:p>
        </p:txBody>
      </p:sp>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496514" y="228600"/>
            <a:ext cx="418886" cy="401820"/>
          </a:xfrm>
          <a:prstGeom prst="rect">
            <a:avLst/>
          </a:prstGeom>
        </p:spPr>
      </p:pic>
      <p:pic>
        <p:nvPicPr>
          <p:cNvPr id="4" name="Picture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078922" y="3201670"/>
            <a:ext cx="2933700" cy="3351530"/>
          </a:xfrm>
          <a:prstGeom prst="rect">
            <a:avLst/>
          </a:prstGeom>
          <a:ln>
            <a:noFill/>
          </a:ln>
          <a:effectLst>
            <a:softEdge rad="112500"/>
          </a:effectLst>
        </p:spPr>
      </p:pic>
      <p:sp>
        <p:nvSpPr>
          <p:cNvPr id="5" name="Rectangle 4"/>
          <p:cNvSpPr/>
          <p:nvPr/>
        </p:nvSpPr>
        <p:spPr>
          <a:xfrm>
            <a:off x="152401" y="2920692"/>
            <a:ext cx="5892361" cy="3708708"/>
          </a:xfrm>
          <a:prstGeom prst="rect">
            <a:avLst/>
          </a:prstGeom>
        </p:spPr>
        <p:txBody>
          <a:bodyPr wrap="square">
            <a:spAutoFit/>
          </a:bodyPr>
          <a:lstStyle/>
          <a:p>
            <a:pPr algn="just" rtl="1">
              <a:lnSpc>
                <a:spcPct val="150000"/>
              </a:lnSpc>
              <a:spcAft>
                <a:spcPts val="1000"/>
              </a:spcAft>
            </a:pPr>
            <a:r>
              <a:rPr lang="fa-IR" sz="2800" dirty="0" smtClean="0">
                <a:latin typeface="Calibri"/>
                <a:ea typeface="Calibri"/>
                <a:cs typeface="B Traffic" pitchFamily="2" charset="-78"/>
              </a:rPr>
              <a:t>با </a:t>
            </a:r>
            <a:r>
              <a:rPr lang="fa-IR" sz="2800" dirty="0">
                <a:latin typeface="Calibri"/>
                <a:ea typeface="Calibri"/>
                <a:cs typeface="B Traffic" pitchFamily="2" charset="-78"/>
              </a:rPr>
              <a:t>توجه به شواهد فراوان در نهج­البلاغه مقصود از کلمه ائمه، جانشینان دوازده </a:t>
            </a:r>
            <a:r>
              <a:rPr lang="fa-IR" sz="2800" dirty="0" smtClean="0">
                <a:latin typeface="Calibri"/>
                <a:ea typeface="Calibri"/>
                <a:cs typeface="B Traffic" pitchFamily="2" charset="-78"/>
              </a:rPr>
              <a:t>گانه‌ی</a:t>
            </a:r>
          </a:p>
          <a:p>
            <a:pPr algn="just" rtl="1">
              <a:lnSpc>
                <a:spcPct val="150000"/>
              </a:lnSpc>
              <a:spcAft>
                <a:spcPts val="1000"/>
              </a:spcAft>
            </a:pPr>
            <a:r>
              <a:rPr lang="fa-IR" sz="2800" dirty="0" smtClean="0">
                <a:latin typeface="Calibri"/>
                <a:ea typeface="Calibri"/>
                <a:cs typeface="B Traffic" pitchFamily="2" charset="-78"/>
              </a:rPr>
              <a:t>پیامبر </a:t>
            </a:r>
            <a:r>
              <a:rPr lang="fa-IR" sz="2800" dirty="0">
                <a:latin typeface="Calibri"/>
                <a:ea typeface="Calibri"/>
                <a:cs typeface="B Traffic" pitchFamily="2" charset="-78"/>
              </a:rPr>
              <a:t>است «قوّام</a:t>
            </a:r>
            <a:r>
              <a:rPr lang="fa-IR" sz="2800" dirty="0" smtClean="0">
                <a:latin typeface="Calibri"/>
                <a:ea typeface="Calibri"/>
                <a:cs typeface="B Traffic" pitchFamily="2" charset="-78"/>
              </a:rPr>
              <a:t>، جمع «قائم</a:t>
            </a:r>
            <a:r>
              <a:rPr lang="fa-IR" sz="2800" dirty="0">
                <a:latin typeface="Calibri"/>
                <a:ea typeface="Calibri"/>
                <a:cs typeface="B Traffic" pitchFamily="2" charset="-78"/>
              </a:rPr>
              <a:t>» است</a:t>
            </a:r>
            <a:r>
              <a:rPr lang="fa-IR" sz="2800" dirty="0" smtClean="0">
                <a:latin typeface="Calibri"/>
                <a:ea typeface="Calibri"/>
                <a:cs typeface="B Traffic" pitchFamily="2" charset="-78"/>
              </a:rPr>
              <a:t>.</a:t>
            </a:r>
          </a:p>
          <a:p>
            <a:pPr algn="just" rtl="1">
              <a:lnSpc>
                <a:spcPct val="150000"/>
              </a:lnSpc>
              <a:spcAft>
                <a:spcPts val="1000"/>
              </a:spcAft>
            </a:pPr>
            <a:r>
              <a:rPr lang="fa-IR" sz="2800" dirty="0" smtClean="0">
                <a:latin typeface="Calibri"/>
                <a:ea typeface="Calibri"/>
                <a:cs typeface="B Traffic" pitchFamily="2" charset="-78"/>
              </a:rPr>
              <a:t>بنابراین «قائم </a:t>
            </a:r>
            <a:r>
              <a:rPr lang="fa-IR" sz="2800" dirty="0">
                <a:latin typeface="Calibri"/>
                <a:ea typeface="Calibri"/>
                <a:cs typeface="B Traffic" pitchFamily="2" charset="-78"/>
              </a:rPr>
              <a:t>علی خلقه» یعنی عهده </a:t>
            </a:r>
            <a:r>
              <a:rPr lang="fa-IR" sz="2800" dirty="0" smtClean="0">
                <a:latin typeface="Calibri"/>
                <a:ea typeface="Calibri"/>
                <a:cs typeface="B Traffic" pitchFamily="2" charset="-78"/>
              </a:rPr>
              <a:t>دار</a:t>
            </a:r>
          </a:p>
          <a:p>
            <a:pPr algn="just" rtl="1">
              <a:lnSpc>
                <a:spcPct val="150000"/>
              </a:lnSpc>
              <a:spcAft>
                <a:spcPts val="1000"/>
              </a:spcAft>
            </a:pPr>
            <a:r>
              <a:rPr lang="fa-IR" sz="2800" dirty="0" smtClean="0">
                <a:latin typeface="Calibri"/>
                <a:ea typeface="Calibri"/>
                <a:cs typeface="B Traffic" pitchFamily="2" charset="-78"/>
              </a:rPr>
              <a:t>امور </a:t>
            </a:r>
            <a:r>
              <a:rPr lang="fa-IR" sz="2800" dirty="0">
                <a:latin typeface="Calibri"/>
                <a:ea typeface="Calibri"/>
                <a:cs typeface="B Traffic" pitchFamily="2" charset="-78"/>
              </a:rPr>
              <a:t>مردم. </a:t>
            </a:r>
            <a:endParaRPr lang="fa-IR" sz="2800" dirty="0" smtClean="0">
              <a:latin typeface="Calibri"/>
              <a:ea typeface="Calibri"/>
              <a:cs typeface="B Traffic" pitchFamily="2" charset="-78"/>
            </a:endParaRPr>
          </a:p>
        </p:txBody>
      </p:sp>
    </p:spTree>
    <p:extLst>
      <p:ext uri="{BB962C8B-B14F-4D97-AF65-F5344CB8AC3E}">
        <p14:creationId xmlns:p14="http://schemas.microsoft.com/office/powerpoint/2010/main" val="1214352334"/>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16"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circle(in)">
                                      <p:cBhvr>
                                        <p:cTn id="7"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1"/>
          <p:cNvSpPr/>
          <p:nvPr/>
        </p:nvSpPr>
        <p:spPr>
          <a:xfrm>
            <a:off x="228600" y="304800"/>
            <a:ext cx="8610600" cy="6422271"/>
          </a:xfrm>
          <a:prstGeom prst="rect">
            <a:avLst/>
          </a:prstGeom>
        </p:spPr>
        <p:txBody>
          <a:bodyPr wrap="square">
            <a:spAutoFit/>
          </a:bodyPr>
          <a:lstStyle/>
          <a:p>
            <a:pPr lvl="0" algn="just" rtl="1">
              <a:lnSpc>
                <a:spcPct val="150000"/>
              </a:lnSpc>
              <a:spcAft>
                <a:spcPts val="1000"/>
              </a:spcAft>
            </a:pPr>
            <a:r>
              <a:rPr lang="fa-IR" sz="2800" dirty="0">
                <a:solidFill>
                  <a:srgbClr val="0B0919"/>
                </a:solidFill>
                <a:ea typeface="Calibri"/>
                <a:cs typeface="B Traffic" pitchFamily="2" charset="-78"/>
              </a:rPr>
              <a:t>"الائمه قوام الله" یعنی جمعی که از سوی خدا، عهده دار امور خلق اند. این تعبیر را در کنار سخن دیگر امام(ع) می گذاریم که فرمود:</a:t>
            </a:r>
          </a:p>
          <a:p>
            <a:pPr lvl="0" algn="just" rtl="1">
              <a:lnSpc>
                <a:spcPct val="150000"/>
              </a:lnSpc>
              <a:spcAft>
                <a:spcPts val="1000"/>
              </a:spcAft>
            </a:pPr>
            <a:r>
              <a:rPr lang="fa-IR" sz="2800" dirty="0">
                <a:solidFill>
                  <a:srgbClr val="0B0919"/>
                </a:solidFill>
                <a:ea typeface="Calibri"/>
                <a:cs typeface="B Traffic" pitchFamily="2" charset="-78"/>
              </a:rPr>
              <a:t> ائمه(ع) از قریش و از بنی هاشم اند. بر این پایه قبول پیشوایی حضرت به عنوان خلیفه ی چهارم به معنای تصدیق گفتار صادقانه ی اوست و قبول این تصدیق، پذیرش ادعای حضرت است که فرمود: "قائم امر است" باید منصوب از سوی خدا باشد یعنی </a:t>
            </a:r>
            <a:r>
              <a:rPr lang="fa-IR" sz="2800" dirty="0" smtClean="0">
                <a:solidFill>
                  <a:srgbClr val="0B0919"/>
                </a:solidFill>
                <a:ea typeface="Calibri"/>
                <a:cs typeface="B Traffic" pitchFamily="2" charset="-78"/>
              </a:rPr>
              <a:t>آنچه</a:t>
            </a:r>
          </a:p>
          <a:p>
            <a:pPr lvl="0" algn="just" rtl="1">
              <a:lnSpc>
                <a:spcPct val="150000"/>
              </a:lnSpc>
              <a:spcAft>
                <a:spcPts val="1000"/>
              </a:spcAft>
            </a:pPr>
            <a:r>
              <a:rPr lang="fa-IR" sz="2800" dirty="0" smtClean="0">
                <a:solidFill>
                  <a:srgbClr val="0B0919"/>
                </a:solidFill>
                <a:ea typeface="Calibri"/>
                <a:cs typeface="B Traffic" pitchFamily="2" charset="-78"/>
              </a:rPr>
              <a:t>در </a:t>
            </a:r>
            <a:r>
              <a:rPr lang="fa-IR" sz="2800" dirty="0">
                <a:solidFill>
                  <a:srgbClr val="0B0919"/>
                </a:solidFill>
                <a:ea typeface="Calibri"/>
                <a:cs typeface="B Traffic" pitchFamily="2" charset="-78"/>
              </a:rPr>
              <a:t>غیر اتفاق افتاد و اینکه در </a:t>
            </a:r>
            <a:r>
              <a:rPr lang="fa-IR" sz="2800" dirty="0" smtClean="0">
                <a:solidFill>
                  <a:srgbClr val="0B0919"/>
                </a:solidFill>
                <a:ea typeface="Calibri"/>
                <a:cs typeface="B Traffic" pitchFamily="2" charset="-78"/>
              </a:rPr>
              <a:t>روایـات </a:t>
            </a:r>
            <a:r>
              <a:rPr lang="fa-IR" sz="2800" dirty="0">
                <a:solidFill>
                  <a:srgbClr val="0B0919"/>
                </a:solidFill>
                <a:ea typeface="Calibri"/>
                <a:cs typeface="B Traffic" pitchFamily="2" charset="-78"/>
              </a:rPr>
              <a:t>آمده که </a:t>
            </a:r>
            <a:r>
              <a:rPr lang="fa-IR" sz="2800" dirty="0" smtClean="0">
                <a:solidFill>
                  <a:srgbClr val="0B0919"/>
                </a:solidFill>
                <a:ea typeface="Calibri"/>
                <a:cs typeface="B Traffic" pitchFamily="2" charset="-78"/>
              </a:rPr>
              <a:t>مـنکر </a:t>
            </a:r>
            <a:r>
              <a:rPr lang="fa-IR" sz="2800" dirty="0">
                <a:solidFill>
                  <a:srgbClr val="0B0919"/>
                </a:solidFill>
                <a:ea typeface="Calibri"/>
                <a:cs typeface="B Traffic" pitchFamily="2" charset="-78"/>
              </a:rPr>
              <a:t>ایشان</a:t>
            </a:r>
            <a:r>
              <a:rPr lang="fa-IR" sz="2800" dirty="0" smtClean="0">
                <a:solidFill>
                  <a:srgbClr val="0B0919"/>
                </a:solidFill>
                <a:ea typeface="Calibri"/>
                <a:cs typeface="B Traffic" pitchFamily="2" charset="-78"/>
              </a:rPr>
              <a:t>،</a:t>
            </a:r>
          </a:p>
          <a:p>
            <a:pPr lvl="0" algn="just" rtl="1">
              <a:lnSpc>
                <a:spcPct val="150000"/>
              </a:lnSpc>
              <a:spcAft>
                <a:spcPts val="1000"/>
              </a:spcAft>
            </a:pPr>
            <a:r>
              <a:rPr lang="fa-IR" sz="2800" dirty="0" smtClean="0">
                <a:solidFill>
                  <a:srgbClr val="0B0919"/>
                </a:solidFill>
                <a:ea typeface="Calibri"/>
                <a:cs typeface="B Traffic" pitchFamily="2" charset="-78"/>
              </a:rPr>
              <a:t>داخل </a:t>
            </a:r>
            <a:r>
              <a:rPr lang="fa-IR" sz="2800" dirty="0">
                <a:solidFill>
                  <a:srgbClr val="0B0919"/>
                </a:solidFill>
                <a:ea typeface="Calibri"/>
                <a:cs typeface="B Traffic" pitchFamily="2" charset="-78"/>
              </a:rPr>
              <a:t>در </a:t>
            </a:r>
            <a:r>
              <a:rPr lang="fa-IR" sz="2800">
                <a:solidFill>
                  <a:srgbClr val="0B0919"/>
                </a:solidFill>
                <a:ea typeface="Calibri"/>
                <a:cs typeface="B Traffic" pitchFamily="2" charset="-78"/>
              </a:rPr>
              <a:t>آتش </a:t>
            </a:r>
            <a:r>
              <a:rPr lang="fa-IR" sz="2800" smtClean="0">
                <a:solidFill>
                  <a:srgbClr val="0B0919"/>
                </a:solidFill>
                <a:ea typeface="Calibri"/>
                <a:cs typeface="B Traffic" pitchFamily="2" charset="-78"/>
              </a:rPr>
              <a:t>است </a:t>
            </a:r>
            <a:r>
              <a:rPr lang="fa-IR" sz="2800" dirty="0" smtClean="0">
                <a:solidFill>
                  <a:srgbClr val="0B0919"/>
                </a:solidFill>
                <a:ea typeface="Calibri"/>
                <a:cs typeface="B Traffic" pitchFamily="2" charset="-78"/>
              </a:rPr>
              <a:t>مـنظور کسـی </a:t>
            </a:r>
            <a:r>
              <a:rPr lang="fa-IR" sz="2800" dirty="0">
                <a:solidFill>
                  <a:srgbClr val="0B0919"/>
                </a:solidFill>
                <a:ea typeface="Calibri"/>
                <a:cs typeface="B Traffic" pitchFamily="2" charset="-78"/>
              </a:rPr>
              <a:t>است که </a:t>
            </a:r>
            <a:r>
              <a:rPr lang="fa-IR" sz="2800" dirty="0" smtClean="0">
                <a:solidFill>
                  <a:srgbClr val="0B0919"/>
                </a:solidFill>
                <a:ea typeface="Calibri"/>
                <a:cs typeface="B Traffic" pitchFamily="2" charset="-78"/>
              </a:rPr>
              <a:t>مـی </a:t>
            </a:r>
            <a:r>
              <a:rPr lang="fa-IR" sz="2800" dirty="0">
                <a:solidFill>
                  <a:srgbClr val="0B0919"/>
                </a:solidFill>
                <a:ea typeface="Calibri"/>
                <a:cs typeface="B Traffic" pitchFamily="2" charset="-78"/>
              </a:rPr>
              <a:t>داند انکار </a:t>
            </a:r>
            <a:endParaRPr lang="fa-IR" sz="2800" dirty="0" smtClean="0">
              <a:solidFill>
                <a:srgbClr val="0B0919"/>
              </a:solidFill>
              <a:ea typeface="Calibri"/>
              <a:cs typeface="B Traffic" pitchFamily="2" charset="-78"/>
            </a:endParaRPr>
          </a:p>
          <a:p>
            <a:pPr lvl="0" algn="just" rtl="1">
              <a:lnSpc>
                <a:spcPct val="150000"/>
              </a:lnSpc>
              <a:spcAft>
                <a:spcPts val="1000"/>
              </a:spcAft>
            </a:pPr>
            <a:r>
              <a:rPr lang="fa-IR" sz="2800" dirty="0" smtClean="0">
                <a:solidFill>
                  <a:srgbClr val="0B0919"/>
                </a:solidFill>
                <a:ea typeface="Calibri"/>
                <a:cs typeface="B Traffic" pitchFamily="2" charset="-78"/>
              </a:rPr>
              <a:t>می </a:t>
            </a:r>
            <a:r>
              <a:rPr lang="fa-IR" sz="2800" dirty="0">
                <a:solidFill>
                  <a:srgbClr val="0B0919"/>
                </a:solidFill>
                <a:ea typeface="Calibri"/>
                <a:cs typeface="B Traffic" pitchFamily="2" charset="-78"/>
              </a:rPr>
              <a:t>کند نه کسی که جاهل است. </a:t>
            </a:r>
            <a:endParaRPr lang="en-US" sz="2800" dirty="0">
              <a:solidFill>
                <a:srgbClr val="0B0919"/>
              </a:solidFill>
              <a:ea typeface="Calibri"/>
              <a:cs typeface="B Traffic" pitchFamily="2" charset="-78"/>
            </a:endParaRPr>
          </a:p>
        </p:txBody>
      </p:sp>
    </p:spTree>
    <p:extLst>
      <p:ext uri="{BB962C8B-B14F-4D97-AF65-F5344CB8AC3E}">
        <p14:creationId xmlns:p14="http://schemas.microsoft.com/office/powerpoint/2010/main" val="326564539"/>
      </p:ext>
    </p:extLst>
  </p:cSld>
  <p:clrMapOvr>
    <a:masterClrMapping/>
  </p:clrMapOvr>
  <mc:AlternateContent xmlns:mc="http://schemas.openxmlformats.org/markup-compatibility/2006" xmlns:p14="http://schemas.microsoft.com/office/powerpoint/2010/main">
    <mc:Choice Requires="p14">
      <p:transition spd="slow" p14:dur="800">
        <p14:flythrough/>
      </p:transition>
    </mc:Choice>
    <mc:Fallback xmlns="">
      <p:transition spd="slow">
        <p:fade/>
      </p:transition>
    </mc:Fallback>
  </mc:AlternateContent>
  <p:timing>
    <p:tnLst>
      <p:par>
        <p:cTn id="1" dur="indefinite" restart="never" nodeType="tmRoot"/>
      </p:par>
    </p:tnLst>
  </p:timing>
</p:sld>
</file>

<file path=ppt/slides/slide11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919488498"/>
      </p:ext>
    </p:extLst>
  </p:cSld>
  <p:clrMapOvr>
    <a:masterClrMapping/>
  </p:clrMapOvr>
  <p:transition spd="slow">
    <p:push dir="u"/>
  </p:transition>
  <p:timing>
    <p:tnLst>
      <p:par>
        <p:cTn id="1" dur="indefinite" restart="never" nodeType="tmRoot"/>
      </p:par>
    </p:tnLst>
  </p:timing>
</p:sld>
</file>

<file path=ppt/slides/slide11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1"/>
          <p:cNvSpPr/>
          <p:nvPr/>
        </p:nvSpPr>
        <p:spPr>
          <a:xfrm>
            <a:off x="152400" y="152400"/>
            <a:ext cx="6705600" cy="2159566"/>
          </a:xfrm>
          <a:prstGeom prst="rect">
            <a:avLst/>
          </a:prstGeom>
        </p:spPr>
        <p:txBody>
          <a:bodyPr wrap="square">
            <a:spAutoFit/>
          </a:bodyPr>
          <a:lstStyle/>
          <a:p>
            <a:pPr algn="justLow" rtl="1">
              <a:lnSpc>
                <a:spcPct val="150000"/>
              </a:lnSpc>
              <a:spcAft>
                <a:spcPts val="1000"/>
              </a:spcAft>
            </a:pPr>
            <a:r>
              <a:rPr lang="fa-IR" sz="2800" b="1" dirty="0" smtClean="0">
                <a:solidFill>
                  <a:srgbClr val="FF0000"/>
                </a:solidFill>
                <a:latin typeface="Calibri"/>
                <a:ea typeface="Calibri"/>
                <a:cs typeface="B Traffic" pitchFamily="2" charset="-78"/>
              </a:rPr>
              <a:t>     </a:t>
            </a:r>
            <a:r>
              <a:rPr lang="fa-IR" sz="2800" b="1" dirty="0" smtClean="0">
                <a:solidFill>
                  <a:srgbClr val="FF0000"/>
                </a:solidFill>
                <a:latin typeface="Calibri"/>
                <a:ea typeface="Calibri"/>
                <a:cs typeface="B Titr" pitchFamily="2" charset="-78"/>
              </a:rPr>
              <a:t>الف)نزدیک </a:t>
            </a:r>
            <a:r>
              <a:rPr lang="fa-IR" sz="2800" b="1" dirty="0">
                <a:solidFill>
                  <a:srgbClr val="FF0000"/>
                </a:solidFill>
                <a:latin typeface="Calibri"/>
                <a:ea typeface="Calibri"/>
                <a:cs typeface="B Titr" pitchFamily="2" charset="-78"/>
              </a:rPr>
              <a:t>ترین اصحاب، </a:t>
            </a:r>
            <a:r>
              <a:rPr lang="fa-IR" sz="2800" b="1" dirty="0" smtClean="0">
                <a:solidFill>
                  <a:srgbClr val="FF0000"/>
                </a:solidFill>
                <a:latin typeface="Calibri"/>
                <a:ea typeface="Calibri"/>
                <a:cs typeface="B Titr" pitchFamily="2" charset="-78"/>
              </a:rPr>
              <a:t>خزانه </a:t>
            </a:r>
            <a:r>
              <a:rPr lang="fa-IR" sz="2800" b="1" dirty="0">
                <a:solidFill>
                  <a:srgbClr val="FF0000"/>
                </a:solidFill>
                <a:latin typeface="Calibri"/>
                <a:ea typeface="Calibri"/>
                <a:cs typeface="B Titr" pitchFamily="2" charset="-78"/>
              </a:rPr>
              <a:t>داران و </a:t>
            </a:r>
            <a:r>
              <a:rPr lang="fa-IR" sz="2800" b="1" dirty="0" smtClean="0">
                <a:solidFill>
                  <a:srgbClr val="FF0000"/>
                </a:solidFill>
                <a:latin typeface="Calibri"/>
                <a:ea typeface="Calibri"/>
                <a:cs typeface="B Titr" pitchFamily="2" charset="-78"/>
              </a:rPr>
              <a:t>       درب </a:t>
            </a:r>
            <a:r>
              <a:rPr lang="fa-IR" sz="2800" b="1" dirty="0">
                <a:solidFill>
                  <a:srgbClr val="FF0000"/>
                </a:solidFill>
                <a:latin typeface="Calibri"/>
                <a:ea typeface="Calibri"/>
                <a:cs typeface="B Titr" pitchFamily="2" charset="-78"/>
              </a:rPr>
              <a:t>های نور</a:t>
            </a:r>
            <a:endParaRPr lang="en-US" sz="2800" b="1" dirty="0">
              <a:solidFill>
                <a:srgbClr val="FF0000"/>
              </a:solidFill>
              <a:latin typeface="Calibri"/>
              <a:ea typeface="Calibri"/>
              <a:cs typeface="B Titr" pitchFamily="2" charset="-78"/>
            </a:endParaRPr>
          </a:p>
          <a:p>
            <a:pPr lvl="0" algn="justLow" rtl="1">
              <a:lnSpc>
                <a:spcPct val="150000"/>
              </a:lnSpc>
              <a:spcAft>
                <a:spcPts val="1000"/>
              </a:spcAft>
            </a:pPr>
            <a:r>
              <a:rPr lang="fa-IR" sz="2800" dirty="0">
                <a:latin typeface="Calibri"/>
                <a:ea typeface="Calibri"/>
                <a:cs typeface="B Traffic" pitchFamily="2" charset="-78"/>
              </a:rPr>
              <a:t>«نحن </a:t>
            </a:r>
            <a:r>
              <a:rPr lang="fa-IR" sz="2800" dirty="0" smtClean="0">
                <a:latin typeface="Calibri"/>
                <a:ea typeface="Calibri"/>
                <a:cs typeface="B Traffic" pitchFamily="2" charset="-78"/>
              </a:rPr>
              <a:t>الشعار والأصحـاب </a:t>
            </a:r>
            <a:r>
              <a:rPr lang="fa-IR" sz="2800" dirty="0">
                <a:latin typeface="Calibri"/>
                <a:ea typeface="Calibri"/>
                <a:cs typeface="B Traffic" pitchFamily="2" charset="-78"/>
              </a:rPr>
              <a:t>و </a:t>
            </a:r>
            <a:r>
              <a:rPr lang="fa-IR" sz="2800" dirty="0" smtClean="0">
                <a:latin typeface="Calibri"/>
                <a:ea typeface="Calibri"/>
                <a:cs typeface="B Traffic" pitchFamily="2" charset="-78"/>
              </a:rPr>
              <a:t>الخزنـة ولأبـواب </a:t>
            </a:r>
            <a:r>
              <a:rPr lang="fa-IR" sz="2800" dirty="0">
                <a:latin typeface="Calibri"/>
                <a:ea typeface="Calibri"/>
                <a:cs typeface="B Traffic" pitchFamily="2" charset="-78"/>
              </a:rPr>
              <a:t>و </a:t>
            </a:r>
            <a:r>
              <a:rPr lang="fa-IR" sz="2800" dirty="0" smtClean="0">
                <a:latin typeface="Calibri"/>
                <a:ea typeface="Calibri"/>
                <a:cs typeface="B Traffic" pitchFamily="2" charset="-78"/>
              </a:rPr>
              <a:t>لا</a:t>
            </a:r>
            <a:r>
              <a:rPr lang="en-US" sz="2800" dirty="0" smtClean="0">
                <a:latin typeface="Calibri"/>
                <a:ea typeface="Calibri"/>
                <a:cs typeface="B Traffic" pitchFamily="2" charset="-78"/>
              </a:rPr>
              <a:t> </a:t>
            </a:r>
            <a:r>
              <a:rPr lang="fa-IR" sz="2800" dirty="0" smtClean="0">
                <a:latin typeface="Calibri"/>
                <a:ea typeface="Calibri"/>
                <a:cs typeface="B Traffic" pitchFamily="2" charset="-78"/>
              </a:rPr>
              <a:t>تؤتـی</a:t>
            </a:r>
            <a:endParaRPr lang="en-US" sz="2800" dirty="0">
              <a:effectLst/>
              <a:latin typeface="Calibri"/>
              <a:ea typeface="Calibri"/>
              <a:cs typeface="B Traffic" pitchFamily="2" charset="-78"/>
            </a:endParaRPr>
          </a:p>
        </p:txBody>
      </p:sp>
      <p:sp>
        <p:nvSpPr>
          <p:cNvPr id="3" name="Rectangle 2"/>
          <p:cNvSpPr/>
          <p:nvPr/>
        </p:nvSpPr>
        <p:spPr>
          <a:xfrm>
            <a:off x="152400" y="2184956"/>
            <a:ext cx="8763000" cy="2105705"/>
          </a:xfrm>
          <a:prstGeom prst="rect">
            <a:avLst/>
          </a:prstGeom>
        </p:spPr>
        <p:txBody>
          <a:bodyPr wrap="square">
            <a:spAutoFit/>
          </a:bodyPr>
          <a:lstStyle/>
          <a:p>
            <a:pPr algn="just" rtl="1">
              <a:lnSpc>
                <a:spcPct val="150000"/>
              </a:lnSpc>
              <a:spcAft>
                <a:spcPts val="1000"/>
              </a:spcAft>
            </a:pPr>
            <a:r>
              <a:rPr lang="fa-IR" sz="2800" dirty="0" smtClean="0">
                <a:latin typeface="Calibri"/>
                <a:ea typeface="Calibri"/>
                <a:cs typeface="B Traffic" pitchFamily="2" charset="-78"/>
              </a:rPr>
              <a:t>البیوت </a:t>
            </a:r>
            <a:r>
              <a:rPr lang="fa-IR" sz="2800" dirty="0">
                <a:latin typeface="Calibri"/>
                <a:ea typeface="Calibri"/>
                <a:cs typeface="B Traffic" pitchFamily="2" charset="-78"/>
              </a:rPr>
              <a:t>إلاّ من ابوابها فمن أناها من غیر ابوابها سُّمیَ سارقاً، فیهم کرائمُ القرآن و هم کنوز </a:t>
            </a:r>
            <a:r>
              <a:rPr lang="fa-IR" sz="2800" dirty="0" smtClean="0">
                <a:latin typeface="Calibri"/>
                <a:ea typeface="Calibri"/>
                <a:cs typeface="B Traffic" pitchFamily="2" charset="-78"/>
              </a:rPr>
              <a:t>ال</a:t>
            </a:r>
            <a:r>
              <a:rPr lang="fa-IR" sz="2800" dirty="0">
                <a:latin typeface="Calibri"/>
                <a:ea typeface="Calibri"/>
                <a:cs typeface="B Traffic" pitchFamily="2" charset="-78"/>
              </a:rPr>
              <a:t>ر</a:t>
            </a:r>
            <a:r>
              <a:rPr lang="fa-IR" sz="2800" dirty="0" smtClean="0">
                <a:latin typeface="Calibri"/>
                <a:ea typeface="Calibri"/>
                <a:cs typeface="B Traffic" pitchFamily="2" charset="-78"/>
              </a:rPr>
              <a:t>حمان </a:t>
            </a:r>
            <a:r>
              <a:rPr lang="fa-IR" sz="2800" dirty="0">
                <a:latin typeface="Calibri"/>
                <a:ea typeface="Calibri"/>
                <a:cs typeface="B Traffic" pitchFamily="2" charset="-78"/>
              </a:rPr>
              <a:t>إن نطقوا صدقوا، إن صَمَتوا لم </a:t>
            </a:r>
            <a:r>
              <a:rPr lang="fa-IR" sz="2800" dirty="0" smtClean="0">
                <a:latin typeface="Calibri"/>
                <a:ea typeface="Calibri"/>
                <a:cs typeface="B Traffic" pitchFamily="2" charset="-78"/>
              </a:rPr>
              <a:t>یُسبقوا</a:t>
            </a:r>
            <a:r>
              <a:rPr lang="fa-IR" sz="2800" dirty="0">
                <a:latin typeface="Calibri"/>
                <a:ea typeface="Calibri"/>
                <a:cs typeface="B Traffic" pitchFamily="2" charset="-78"/>
              </a:rPr>
              <a:t>» </a:t>
            </a:r>
            <a:endParaRPr lang="fa-IR" sz="2800" dirty="0" smtClean="0">
              <a:latin typeface="Calibri"/>
              <a:ea typeface="Calibri"/>
              <a:cs typeface="B Traffic" pitchFamily="2" charset="-78"/>
            </a:endParaRPr>
          </a:p>
          <a:p>
            <a:pPr algn="just" rtl="1">
              <a:lnSpc>
                <a:spcPct val="150000"/>
              </a:lnSpc>
              <a:spcAft>
                <a:spcPts val="1000"/>
              </a:spcAft>
            </a:pPr>
            <a:r>
              <a:rPr lang="fa-IR" sz="2800" dirty="0" smtClean="0">
                <a:latin typeface="Calibri"/>
                <a:ea typeface="Calibri"/>
                <a:cs typeface="B Traffic" pitchFamily="2" charset="-78"/>
              </a:rPr>
              <a:t>(</a:t>
            </a:r>
            <a:r>
              <a:rPr lang="fa-IR" sz="2800" dirty="0">
                <a:latin typeface="Calibri"/>
                <a:ea typeface="Calibri"/>
                <a:cs typeface="B Traffic" pitchFamily="2" charset="-78"/>
              </a:rPr>
              <a:t>خطبه 154</a:t>
            </a:r>
            <a:r>
              <a:rPr lang="fa-IR" sz="2800" dirty="0" smtClean="0">
                <a:latin typeface="Calibri"/>
                <a:ea typeface="Calibri"/>
                <a:cs typeface="B Traffic" pitchFamily="2" charset="-78"/>
              </a:rPr>
              <a:t>)</a:t>
            </a:r>
            <a:endParaRPr lang="en-US" sz="2800" dirty="0">
              <a:latin typeface="Calibri"/>
              <a:ea typeface="Calibri"/>
              <a:cs typeface="B Traffic" pitchFamily="2" charset="-78"/>
            </a:endParaRPr>
          </a:p>
        </p:txBody>
      </p:sp>
      <p:sp>
        <p:nvSpPr>
          <p:cNvPr id="4" name="L-Shape 3"/>
          <p:cNvSpPr/>
          <p:nvPr/>
        </p:nvSpPr>
        <p:spPr>
          <a:xfrm rot="19093678" flipV="1">
            <a:off x="6602979" y="470560"/>
            <a:ext cx="241661" cy="241661"/>
          </a:xfrm>
          <a:prstGeom prst="corner">
            <a:avLst/>
          </a:prstGeom>
        </p:spPr>
        <p:style>
          <a:lnRef idx="0">
            <a:schemeClr val="accent3"/>
          </a:lnRef>
          <a:fillRef idx="3">
            <a:schemeClr val="accent3"/>
          </a:fillRef>
          <a:effectRef idx="3">
            <a:schemeClr val="accent3"/>
          </a:effectRef>
          <a:fontRef idx="minor">
            <a:schemeClr val="lt1"/>
          </a:fontRef>
        </p:style>
        <p:txBody>
          <a:bodyPr rtlCol="0" anchor="ctr"/>
          <a:lstStyle/>
          <a:p>
            <a:pPr algn="ctr"/>
            <a:endParaRPr lang="en-US"/>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933700" y="3967095"/>
            <a:ext cx="3200401" cy="2645664"/>
          </a:xfrm>
          <a:prstGeom prst="rect">
            <a:avLst/>
          </a:prstGeom>
          <a:ln>
            <a:noFill/>
          </a:ln>
          <a:effectLst>
            <a:outerShdw blurRad="190500" algn="tl" rotWithShape="0">
              <a:srgbClr val="000000">
                <a:alpha val="70000"/>
              </a:srgbClr>
            </a:outerShdw>
          </a:effectLst>
        </p:spPr>
      </p:pic>
    </p:spTree>
    <p:extLst>
      <p:ext uri="{BB962C8B-B14F-4D97-AF65-F5344CB8AC3E}">
        <p14:creationId xmlns:p14="http://schemas.microsoft.com/office/powerpoint/2010/main" val="375120572"/>
      </p:ext>
    </p:extLst>
  </p:cSld>
  <p:clrMapOvr>
    <a:masterClrMapping/>
  </p:clrMapOvr>
  <p:transition spd="slow">
    <p:randomBar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5" presetClass="entr" presetSubtype="0"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2000"/>
                                        <p:tgtEl>
                                          <p:spTgt spid="5"/>
                                        </p:tgtEl>
                                      </p:cBhvr>
                                    </p:animEffect>
                                    <p:anim calcmode="lin" valueType="num">
                                      <p:cBhvr>
                                        <p:cTn id="8" dur="2000" fill="hold"/>
                                        <p:tgtEl>
                                          <p:spTgt spid="5"/>
                                        </p:tgtEl>
                                        <p:attrNameLst>
                                          <p:attrName>ppt_w</p:attrName>
                                        </p:attrNameLst>
                                      </p:cBhvr>
                                      <p:tavLst>
                                        <p:tav tm="0" fmla="#ppt_w*sin(2.5*pi*$)">
                                          <p:val>
                                            <p:fltVal val="0"/>
                                          </p:val>
                                        </p:tav>
                                        <p:tav tm="100000">
                                          <p:val>
                                            <p:fltVal val="1"/>
                                          </p:val>
                                        </p:tav>
                                      </p:tavLst>
                                    </p:anim>
                                    <p:anim calcmode="lin" valueType="num">
                                      <p:cBhvr>
                                        <p:cTn id="9" dur="2000" fill="hold"/>
                                        <p:tgtEl>
                                          <p:spTgt spid="5"/>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Rectangle 3"/>
          <p:cNvSpPr/>
          <p:nvPr/>
        </p:nvSpPr>
        <p:spPr>
          <a:xfrm>
            <a:off x="152400" y="457200"/>
            <a:ext cx="6781800" cy="3208571"/>
          </a:xfrm>
          <a:prstGeom prst="rect">
            <a:avLst/>
          </a:prstGeom>
        </p:spPr>
        <p:txBody>
          <a:bodyPr wrap="square">
            <a:spAutoFit/>
          </a:bodyPr>
          <a:lstStyle/>
          <a:p>
            <a:pPr algn="just" rtl="1">
              <a:lnSpc>
                <a:spcPct val="150000"/>
              </a:lnSpc>
              <a:spcAft>
                <a:spcPts val="1000"/>
              </a:spcAft>
            </a:pPr>
            <a:r>
              <a:rPr lang="fa-IR" sz="2700" dirty="0" smtClean="0">
                <a:latin typeface="Calibri"/>
                <a:ea typeface="Calibri"/>
                <a:cs typeface="B Traffic" pitchFamily="2" charset="-78"/>
              </a:rPr>
              <a:t>به </a:t>
            </a:r>
            <a:r>
              <a:rPr lang="fa-IR" sz="2700" dirty="0">
                <a:latin typeface="Calibri"/>
                <a:ea typeface="Calibri"/>
                <a:cs typeface="B Traffic" pitchFamily="2" charset="-78"/>
              </a:rPr>
              <a:t>لباسی که همواره در تن انسان است و به بدن او چسبیده است </a:t>
            </a:r>
            <a:r>
              <a:rPr lang="fa-IR" sz="2700" dirty="0" smtClean="0">
                <a:latin typeface="Calibri"/>
                <a:ea typeface="Calibri"/>
                <a:cs typeface="B Traffic" pitchFamily="2" charset="-78"/>
              </a:rPr>
              <a:t>«شعار</a:t>
            </a:r>
            <a:r>
              <a:rPr lang="fa-IR" sz="2700" dirty="0">
                <a:latin typeface="Calibri"/>
                <a:ea typeface="Calibri"/>
                <a:cs typeface="B Traffic" pitchFamily="2" charset="-78"/>
              </a:rPr>
              <a:t>» </a:t>
            </a:r>
            <a:r>
              <a:rPr lang="fa-IR" sz="2700" dirty="0" smtClean="0">
                <a:latin typeface="Calibri"/>
                <a:ea typeface="Calibri"/>
                <a:cs typeface="B Traffic" pitchFamily="2" charset="-78"/>
              </a:rPr>
              <a:t>می‌گویند. </a:t>
            </a:r>
            <a:r>
              <a:rPr lang="fa-IR" sz="2700" dirty="0">
                <a:latin typeface="Calibri"/>
                <a:ea typeface="Calibri"/>
                <a:cs typeface="B Traffic" pitchFamily="2" charset="-78"/>
              </a:rPr>
              <a:t>به تعبیر صبحی صالح، مراد </a:t>
            </a:r>
            <a:r>
              <a:rPr lang="fa-IR" sz="2700" dirty="0" smtClean="0">
                <a:latin typeface="Calibri"/>
                <a:ea typeface="Calibri"/>
                <a:cs typeface="B Traffic" pitchFamily="2" charset="-78"/>
              </a:rPr>
              <a:t>امام</a:t>
            </a:r>
            <a:r>
              <a:rPr lang="fa-IR" sz="2000" dirty="0" smtClean="0">
                <a:latin typeface="Calibri"/>
                <a:ea typeface="Calibri"/>
                <a:cs typeface="B Traffic" pitchFamily="2" charset="-78"/>
              </a:rPr>
              <a:t>(ع</a:t>
            </a:r>
            <a:r>
              <a:rPr lang="fa-IR" sz="2000" dirty="0">
                <a:latin typeface="Calibri"/>
                <a:ea typeface="Calibri"/>
                <a:cs typeface="B Traffic" pitchFamily="2" charset="-78"/>
              </a:rPr>
              <a:t>) </a:t>
            </a:r>
            <a:r>
              <a:rPr lang="fa-IR" sz="2700" dirty="0">
                <a:latin typeface="Calibri"/>
                <a:ea typeface="Calibri"/>
                <a:cs typeface="B Traffic" pitchFamily="2" charset="-78"/>
              </a:rPr>
              <a:t>این است که ما پیوسته با رسول خدا </a:t>
            </a:r>
            <a:r>
              <a:rPr lang="fa-IR" sz="2700" dirty="0" smtClean="0">
                <a:latin typeface="Calibri"/>
                <a:ea typeface="Calibri"/>
                <a:cs typeface="B Traffic" pitchFamily="2" charset="-78"/>
              </a:rPr>
              <a:t>بوده‌ایم </a:t>
            </a:r>
            <a:r>
              <a:rPr lang="fa-IR" sz="2700" dirty="0">
                <a:latin typeface="Calibri"/>
                <a:ea typeface="Calibri"/>
                <a:cs typeface="B Traffic" pitchFamily="2" charset="-78"/>
              </a:rPr>
              <a:t>و این </a:t>
            </a:r>
            <a:r>
              <a:rPr lang="fa-IR" sz="2700" dirty="0" smtClean="0">
                <a:latin typeface="Calibri"/>
                <a:ea typeface="Calibri"/>
                <a:cs typeface="B Traffic" pitchFamily="2" charset="-78"/>
              </a:rPr>
              <a:t>نشانه‌ی </a:t>
            </a:r>
            <a:r>
              <a:rPr lang="fa-IR" sz="2700" dirty="0">
                <a:latin typeface="Calibri"/>
                <a:ea typeface="Calibri"/>
                <a:cs typeface="B Traffic" pitchFamily="2" charset="-78"/>
              </a:rPr>
              <a:t>تبعیت شیعه از سنت رسول خدا(ص) است. </a:t>
            </a:r>
            <a:r>
              <a:rPr lang="fa-IR" sz="2700" dirty="0" smtClean="0">
                <a:latin typeface="Calibri"/>
                <a:ea typeface="Calibri"/>
                <a:cs typeface="B Traffic" pitchFamily="2" charset="-78"/>
              </a:rPr>
              <a:t>امام</a:t>
            </a:r>
            <a:r>
              <a:rPr lang="fa-IR" sz="2000" dirty="0" smtClean="0">
                <a:latin typeface="Calibri"/>
                <a:ea typeface="Calibri"/>
                <a:cs typeface="B Traffic" pitchFamily="2" charset="-78"/>
              </a:rPr>
              <a:t>(ع) </a:t>
            </a:r>
            <a:r>
              <a:rPr lang="fa-IR" sz="2700" dirty="0" smtClean="0">
                <a:latin typeface="Calibri"/>
                <a:ea typeface="Calibri"/>
                <a:cs typeface="B Traffic" pitchFamily="2" charset="-78"/>
              </a:rPr>
              <a:t>در ادامه می فرماید «ما اصحاب هستیم»</a:t>
            </a:r>
            <a:endParaRPr lang="en-US" sz="2700" dirty="0">
              <a:effectLst/>
              <a:latin typeface="Calibri"/>
              <a:ea typeface="Calibri"/>
              <a:cs typeface="B Traffic" pitchFamily="2" charset="-78"/>
            </a:endParaRPr>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257220" y="4670830"/>
            <a:ext cx="2629561" cy="2110970"/>
          </a:xfrm>
          <a:prstGeom prst="ellipse">
            <a:avLst/>
          </a:prstGeom>
          <a:ln>
            <a:noFill/>
          </a:ln>
          <a:effectLst>
            <a:softEdge rad="112500"/>
          </a:effectLst>
        </p:spPr>
      </p:pic>
    </p:spTree>
    <p:extLst>
      <p:ext uri="{BB962C8B-B14F-4D97-AF65-F5344CB8AC3E}">
        <p14:creationId xmlns:p14="http://schemas.microsoft.com/office/powerpoint/2010/main" val="3280930984"/>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Rectangle 3"/>
          <p:cNvSpPr/>
          <p:nvPr/>
        </p:nvSpPr>
        <p:spPr>
          <a:xfrm>
            <a:off x="1066800" y="3570744"/>
            <a:ext cx="7848600" cy="2677656"/>
          </a:xfrm>
          <a:prstGeom prst="rect">
            <a:avLst/>
          </a:prstGeom>
        </p:spPr>
        <p:txBody>
          <a:bodyPr wrap="square">
            <a:spAutoFit/>
          </a:bodyPr>
          <a:lstStyle/>
          <a:p>
            <a:pPr algn="just" rtl="1">
              <a:lnSpc>
                <a:spcPct val="150000"/>
              </a:lnSpc>
              <a:spcAft>
                <a:spcPts val="1000"/>
              </a:spcAft>
            </a:pPr>
            <a:r>
              <a:rPr lang="fa-IR" sz="2800" dirty="0" smtClean="0">
                <a:latin typeface="Calibri"/>
                <a:ea typeface="Calibri"/>
                <a:cs typeface="B Traffic" pitchFamily="2" charset="-78"/>
              </a:rPr>
              <a:t>اهل سنت برای صحابی پیامبر</a:t>
            </a:r>
            <a:r>
              <a:rPr lang="fa-IR" sz="2000" dirty="0" smtClean="0">
                <a:latin typeface="Calibri"/>
                <a:ea typeface="Calibri"/>
                <a:cs typeface="B Traffic" pitchFamily="2" charset="-78"/>
              </a:rPr>
              <a:t>(ص) </a:t>
            </a:r>
            <a:r>
              <a:rPr lang="fa-IR" sz="2800" dirty="0" smtClean="0">
                <a:latin typeface="Calibri"/>
                <a:ea typeface="Calibri"/>
                <a:cs typeface="B Traffic" pitchFamily="2" charset="-78"/>
              </a:rPr>
              <a:t>جایگاه بلندی قائل‌اند که شیعه نیز آن‌را می پذیرد، گرچه وفادار ماندن به راه رسول خدا</a:t>
            </a:r>
            <a:r>
              <a:rPr lang="fa-IR" sz="2000" dirty="0" smtClean="0">
                <a:latin typeface="Calibri"/>
                <a:ea typeface="Calibri"/>
                <a:cs typeface="B Traffic" pitchFamily="2" charset="-78"/>
              </a:rPr>
              <a:t>(ص) </a:t>
            </a:r>
            <a:r>
              <a:rPr lang="fa-IR" sz="2800" dirty="0" smtClean="0">
                <a:latin typeface="Calibri"/>
                <a:ea typeface="Calibri"/>
                <a:cs typeface="B Traffic" pitchFamily="2" charset="-78"/>
              </a:rPr>
              <a:t>در زمان حضور و بعد از رحلت ایشان را شرط می داند و همه‌ی صحابه را تأیید نمی کند.</a:t>
            </a:r>
            <a:endParaRPr lang="en-US" sz="2800" dirty="0">
              <a:effectLst/>
              <a:latin typeface="Calibri"/>
              <a:ea typeface="Calibri"/>
              <a:cs typeface="B Traffic" pitchFamily="2" charset="-78"/>
            </a:endParaRPr>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9600" y="457200"/>
            <a:ext cx="4927600" cy="2769311"/>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Tree>
    <p:extLst>
      <p:ext uri="{BB962C8B-B14F-4D97-AF65-F5344CB8AC3E}">
        <p14:creationId xmlns:p14="http://schemas.microsoft.com/office/powerpoint/2010/main" val="4106449074"/>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1"/>
          <p:cNvSpPr/>
          <p:nvPr/>
        </p:nvSpPr>
        <p:spPr>
          <a:xfrm>
            <a:off x="152400" y="330875"/>
            <a:ext cx="5867400" cy="2031325"/>
          </a:xfrm>
          <a:prstGeom prst="rect">
            <a:avLst/>
          </a:prstGeom>
        </p:spPr>
        <p:txBody>
          <a:bodyPr wrap="square">
            <a:spAutoFit/>
          </a:bodyPr>
          <a:lstStyle/>
          <a:p>
            <a:pPr lvl="0" algn="just" rtl="1">
              <a:lnSpc>
                <a:spcPct val="150000"/>
              </a:lnSpc>
              <a:spcAft>
                <a:spcPts val="1000"/>
              </a:spcAft>
            </a:pPr>
            <a:r>
              <a:rPr lang="fa-IR" sz="2800" dirty="0" smtClean="0">
                <a:latin typeface="Calibri"/>
                <a:ea typeface="Calibri"/>
                <a:cs typeface="B Traffic" pitchFamily="2" charset="-78"/>
              </a:rPr>
              <a:t>کسی </a:t>
            </a:r>
            <a:r>
              <a:rPr lang="fa-IR" sz="2800" dirty="0">
                <a:latin typeface="Calibri"/>
                <a:ea typeface="Calibri"/>
                <a:cs typeface="B Traffic" pitchFamily="2" charset="-78"/>
              </a:rPr>
              <a:t>به راه درست خواهد رفت که در راه خدا در حد توان کوشش </a:t>
            </a:r>
            <a:r>
              <a:rPr lang="fa-IR" sz="2800" dirty="0" smtClean="0">
                <a:latin typeface="Calibri"/>
                <a:ea typeface="Calibri"/>
                <a:cs typeface="B Traffic" pitchFamily="2" charset="-78"/>
              </a:rPr>
              <a:t>کند «</a:t>
            </a:r>
            <a:r>
              <a:rPr lang="fa-IR" sz="2800" dirty="0">
                <a:latin typeface="Calibri"/>
                <a:ea typeface="Calibri"/>
                <a:cs typeface="B Traffic" pitchFamily="2" charset="-78"/>
              </a:rPr>
              <a:t>والذین جاهدو فینا لنهدینهّم سبلنا</a:t>
            </a:r>
            <a:r>
              <a:rPr lang="fa-IR" sz="2800" dirty="0" smtClean="0">
                <a:latin typeface="Calibri"/>
                <a:ea typeface="Calibri"/>
                <a:cs typeface="B Traffic" pitchFamily="2" charset="-78"/>
              </a:rPr>
              <a:t>»</a:t>
            </a:r>
            <a:r>
              <a:rPr lang="fa-IR" dirty="0" smtClean="0">
                <a:latin typeface="Calibri"/>
                <a:ea typeface="Calibri"/>
                <a:cs typeface="B Traffic" pitchFamily="2" charset="-78"/>
              </a:rPr>
              <a:t> (عنکبوت، آیه 69)</a:t>
            </a:r>
            <a:endParaRPr lang="en-US" dirty="0">
              <a:latin typeface="Calibri"/>
              <a:ea typeface="Calibri"/>
              <a:cs typeface="B Traffic" pitchFamily="2" charset="-78"/>
            </a:endParaRPr>
          </a:p>
        </p:txBody>
      </p:sp>
      <p:sp>
        <p:nvSpPr>
          <p:cNvPr id="3" name="Rectangle 2"/>
          <p:cNvSpPr/>
          <p:nvPr/>
        </p:nvSpPr>
        <p:spPr>
          <a:xfrm>
            <a:off x="152400" y="2580144"/>
            <a:ext cx="6172200" cy="1977464"/>
          </a:xfrm>
          <a:prstGeom prst="rect">
            <a:avLst/>
          </a:prstGeom>
        </p:spPr>
        <p:txBody>
          <a:bodyPr wrap="square">
            <a:spAutoFit/>
          </a:bodyPr>
          <a:lstStyle/>
          <a:p>
            <a:pPr lvl="0" algn="just" rtl="1">
              <a:lnSpc>
                <a:spcPct val="150000"/>
              </a:lnSpc>
              <a:spcAft>
                <a:spcPts val="1000"/>
              </a:spcAft>
            </a:pPr>
            <a:r>
              <a:rPr lang="fa-IR" sz="2800" dirty="0" smtClean="0">
                <a:latin typeface="Calibri"/>
                <a:ea typeface="Calibri"/>
                <a:cs typeface="B Traffic" pitchFamily="2" charset="-78"/>
              </a:rPr>
              <a:t>امام </a:t>
            </a:r>
            <a:r>
              <a:rPr lang="fa-IR" sz="2800" dirty="0">
                <a:latin typeface="Calibri"/>
                <a:ea typeface="Calibri"/>
                <a:cs typeface="B Traffic" pitchFamily="2" charset="-78"/>
              </a:rPr>
              <a:t>در ادامه می فرماید</a:t>
            </a:r>
            <a:r>
              <a:rPr lang="fa-IR" sz="2800" dirty="0" smtClean="0">
                <a:latin typeface="Calibri"/>
                <a:ea typeface="Calibri"/>
                <a:cs typeface="B Traffic" pitchFamily="2" charset="-78"/>
              </a:rPr>
              <a:t>: «</a:t>
            </a:r>
            <a:r>
              <a:rPr lang="fa-IR" sz="2800" dirty="0">
                <a:latin typeface="Calibri"/>
                <a:ea typeface="Calibri"/>
                <a:cs typeface="B Traffic" pitchFamily="2" charset="-78"/>
              </a:rPr>
              <a:t>والخزنةُ و الأبواب» در روایات بسیاری از رسول اکرم</a:t>
            </a:r>
            <a:r>
              <a:rPr lang="fa-IR" sz="2000" dirty="0">
                <a:latin typeface="Calibri"/>
                <a:ea typeface="Calibri"/>
                <a:cs typeface="B Traffic" pitchFamily="2" charset="-78"/>
              </a:rPr>
              <a:t>(ص) </a:t>
            </a:r>
            <a:r>
              <a:rPr lang="fa-IR" sz="2800" dirty="0">
                <a:latin typeface="Calibri"/>
                <a:ea typeface="Calibri"/>
                <a:cs typeface="B Traffic" pitchFamily="2" charset="-78"/>
              </a:rPr>
              <a:t>آمده است که امام علی</a:t>
            </a:r>
            <a:r>
              <a:rPr lang="fa-IR" sz="2000" dirty="0">
                <a:latin typeface="Calibri"/>
                <a:ea typeface="Calibri"/>
                <a:cs typeface="B Traffic" pitchFamily="2" charset="-78"/>
              </a:rPr>
              <a:t>(ع) </a:t>
            </a:r>
            <a:r>
              <a:rPr lang="fa-IR" sz="2800" dirty="0">
                <a:latin typeface="Calibri"/>
                <a:ea typeface="Calibri"/>
                <a:cs typeface="B Traffic" pitchFamily="2" charset="-78"/>
              </a:rPr>
              <a:t>باب و خزینه ی دانش </a:t>
            </a:r>
            <a:r>
              <a:rPr lang="fa-IR" sz="2800" dirty="0" smtClean="0">
                <a:latin typeface="Calibri"/>
                <a:ea typeface="Calibri"/>
                <a:cs typeface="B Traffic" pitchFamily="2" charset="-78"/>
              </a:rPr>
              <a:t>پیامبر</a:t>
            </a:r>
            <a:r>
              <a:rPr lang="fa-IR" sz="2000" dirty="0" smtClean="0">
                <a:latin typeface="Calibri"/>
                <a:ea typeface="Calibri"/>
                <a:cs typeface="B Traffic" pitchFamily="2" charset="-78"/>
              </a:rPr>
              <a:t>(ص</a:t>
            </a:r>
            <a:r>
              <a:rPr lang="fa-IR" sz="2000" dirty="0">
                <a:latin typeface="Calibri"/>
                <a:ea typeface="Calibri"/>
                <a:cs typeface="B Traffic" pitchFamily="2" charset="-78"/>
              </a:rPr>
              <a:t>)</a:t>
            </a:r>
            <a:r>
              <a:rPr lang="fa-IR" sz="2800" dirty="0">
                <a:latin typeface="Calibri"/>
                <a:ea typeface="Calibri"/>
                <a:cs typeface="B Traffic" pitchFamily="2" charset="-78"/>
              </a:rPr>
              <a:t> است. </a:t>
            </a:r>
            <a:endParaRPr lang="en-US" sz="2800" dirty="0">
              <a:latin typeface="Calibri"/>
              <a:ea typeface="Calibri"/>
              <a:cs typeface="B Traffic" pitchFamily="2" charset="-78"/>
            </a:endParaRPr>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453352" y="2514600"/>
            <a:ext cx="2514600" cy="3991429"/>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Tree>
    <p:extLst>
      <p:ext uri="{BB962C8B-B14F-4D97-AF65-F5344CB8AC3E}">
        <p14:creationId xmlns:p14="http://schemas.microsoft.com/office/powerpoint/2010/main" val="2562574718"/>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randombar(horizontal)">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Rectangle 2"/>
          <p:cNvSpPr/>
          <p:nvPr/>
        </p:nvSpPr>
        <p:spPr>
          <a:xfrm>
            <a:off x="152400" y="977205"/>
            <a:ext cx="6705600" cy="2031325"/>
          </a:xfrm>
          <a:prstGeom prst="rect">
            <a:avLst/>
          </a:prstGeom>
        </p:spPr>
        <p:txBody>
          <a:bodyPr wrap="square">
            <a:spAutoFit/>
          </a:bodyPr>
          <a:lstStyle/>
          <a:p>
            <a:pPr lvl="0" algn="justLow" rtl="1">
              <a:lnSpc>
                <a:spcPct val="150000"/>
              </a:lnSpc>
              <a:spcAft>
                <a:spcPts val="1000"/>
              </a:spcAft>
            </a:pPr>
            <a:r>
              <a:rPr lang="fa-IR" sz="2800" dirty="0" smtClean="0">
                <a:latin typeface="Calibri"/>
                <a:ea typeface="Calibri"/>
                <a:cs typeface="B Traffic" pitchFamily="2" charset="-78"/>
              </a:rPr>
              <a:t>امام </a:t>
            </a:r>
            <a:r>
              <a:rPr lang="fa-IR" sz="2800" dirty="0">
                <a:latin typeface="Calibri"/>
                <a:ea typeface="Calibri"/>
                <a:cs typeface="B Traffic" pitchFamily="2" charset="-78"/>
              </a:rPr>
              <a:t>علی </a:t>
            </a:r>
            <a:r>
              <a:rPr lang="fa-IR" sz="2000" dirty="0">
                <a:latin typeface="Calibri"/>
                <a:ea typeface="Calibri"/>
                <a:cs typeface="B Traffic" pitchFamily="2" charset="-78"/>
              </a:rPr>
              <a:t>(ع) </a:t>
            </a:r>
            <a:r>
              <a:rPr lang="fa-IR" sz="2800" dirty="0">
                <a:latin typeface="Calibri"/>
                <a:ea typeface="Calibri"/>
                <a:cs typeface="B Traffic" pitchFamily="2" charset="-78"/>
              </a:rPr>
              <a:t>با تعبیر «نحن» سایر اهل </a:t>
            </a:r>
            <a:r>
              <a:rPr lang="fa-IR" sz="2800" dirty="0" smtClean="0">
                <a:latin typeface="Calibri"/>
                <a:ea typeface="Calibri"/>
                <a:cs typeface="B Traffic" pitchFamily="2" charset="-78"/>
              </a:rPr>
              <a:t>بیت </a:t>
            </a:r>
            <a:r>
              <a:rPr lang="fa-IR" sz="2000" dirty="0" smtClean="0">
                <a:latin typeface="Calibri"/>
                <a:ea typeface="Calibri"/>
                <a:cs typeface="B Traffic" pitchFamily="2" charset="-78"/>
              </a:rPr>
              <a:t>(ع) </a:t>
            </a:r>
            <a:r>
              <a:rPr lang="fa-IR" sz="2800" dirty="0">
                <a:latin typeface="Calibri"/>
                <a:ea typeface="Calibri"/>
                <a:cs typeface="B Traffic" pitchFamily="2" charset="-78"/>
              </a:rPr>
              <a:t>را نیز دارای این اوصاف دانسته اند. همانطور که در احادیث معتبری از رسول خدا </a:t>
            </a:r>
            <a:r>
              <a:rPr lang="fa-IR" sz="2000" dirty="0">
                <a:latin typeface="Calibri"/>
                <a:ea typeface="Calibri"/>
                <a:cs typeface="B Traffic" pitchFamily="2" charset="-78"/>
              </a:rPr>
              <a:t>(ص) </a:t>
            </a:r>
            <a:r>
              <a:rPr lang="fa-IR" sz="2800" dirty="0">
                <a:latin typeface="Calibri"/>
                <a:ea typeface="Calibri"/>
                <a:cs typeface="B Traffic" pitchFamily="2" charset="-78"/>
              </a:rPr>
              <a:t>نیز </a:t>
            </a:r>
            <a:r>
              <a:rPr lang="fa-IR" sz="2800" dirty="0" smtClean="0">
                <a:latin typeface="Calibri"/>
                <a:ea typeface="Calibri"/>
                <a:cs typeface="B Traffic" pitchFamily="2" charset="-78"/>
              </a:rPr>
              <a:t>پیشوایان دوازده‌گانه با</a:t>
            </a:r>
            <a:endParaRPr lang="en-US" sz="2800" dirty="0">
              <a:latin typeface="Calibri"/>
              <a:ea typeface="Calibri"/>
              <a:cs typeface="B Traffic" pitchFamily="2" charset="-78"/>
            </a:endParaRPr>
          </a:p>
        </p:txBody>
      </p:sp>
      <p:sp>
        <p:nvSpPr>
          <p:cNvPr id="4" name="Rectangle 3"/>
          <p:cNvSpPr/>
          <p:nvPr/>
        </p:nvSpPr>
        <p:spPr>
          <a:xfrm>
            <a:off x="152400" y="2958405"/>
            <a:ext cx="6629400" cy="1384995"/>
          </a:xfrm>
          <a:prstGeom prst="rect">
            <a:avLst/>
          </a:prstGeom>
        </p:spPr>
        <p:txBody>
          <a:bodyPr wrap="square">
            <a:spAutoFit/>
          </a:bodyPr>
          <a:lstStyle/>
          <a:p>
            <a:pPr lvl="0" algn="just" rtl="1">
              <a:lnSpc>
                <a:spcPct val="150000"/>
              </a:lnSpc>
              <a:spcAft>
                <a:spcPts val="1000"/>
              </a:spcAft>
            </a:pPr>
            <a:r>
              <a:rPr lang="fa-IR" sz="2800" dirty="0" smtClean="0">
                <a:latin typeface="Calibri"/>
                <a:ea typeface="Calibri"/>
                <a:cs typeface="B Traffic" pitchFamily="2" charset="-78"/>
              </a:rPr>
              <a:t>اسم </a:t>
            </a:r>
            <a:r>
              <a:rPr lang="fa-IR" sz="2800" dirty="0">
                <a:latin typeface="Calibri"/>
                <a:ea typeface="Calibri"/>
                <a:cs typeface="B Traffic" pitchFamily="2" charset="-78"/>
              </a:rPr>
              <a:t>و مشخصات معرفی شده و به جایگاه رفیع آنان اشارت رفته است</a:t>
            </a:r>
            <a:r>
              <a:rPr lang="fa-IR" sz="2800" dirty="0" smtClean="0">
                <a:latin typeface="Calibri"/>
                <a:ea typeface="Calibri"/>
                <a:cs typeface="B Traffic" pitchFamily="2" charset="-78"/>
              </a:rPr>
              <a:t>.</a:t>
            </a:r>
            <a:endParaRPr lang="en-US" sz="2800" dirty="0">
              <a:latin typeface="Calibri"/>
              <a:ea typeface="Calibri"/>
              <a:cs typeface="B Traffic" pitchFamily="2" charset="-78"/>
            </a:endParaRPr>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934200" y="2438400"/>
            <a:ext cx="2057400" cy="3615578"/>
          </a:xfrm>
          <a:prstGeom prst="rect">
            <a:avLst/>
          </a:prstGeom>
          <a:ln w="12700" cap="sq">
            <a:solidFill>
              <a:schemeClr val="tx1">
                <a:lumMod val="50000"/>
                <a:lumOff val="50000"/>
              </a:schemeClr>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spTree>
    <p:extLst>
      <p:ext uri="{BB962C8B-B14F-4D97-AF65-F5344CB8AC3E}">
        <p14:creationId xmlns:p14="http://schemas.microsoft.com/office/powerpoint/2010/main" val="3803686240"/>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heel(1)">
                                      <p:cBhvr>
                                        <p:cTn id="7"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1"/>
          <p:cNvSpPr/>
          <p:nvPr/>
        </p:nvSpPr>
        <p:spPr>
          <a:xfrm>
            <a:off x="152400" y="304800"/>
            <a:ext cx="6705600" cy="2031325"/>
          </a:xfrm>
          <a:prstGeom prst="rect">
            <a:avLst/>
          </a:prstGeom>
        </p:spPr>
        <p:txBody>
          <a:bodyPr wrap="square">
            <a:spAutoFit/>
          </a:bodyPr>
          <a:lstStyle/>
          <a:p>
            <a:pPr lvl="0" algn="just" rtl="1">
              <a:lnSpc>
                <a:spcPct val="150000"/>
              </a:lnSpc>
              <a:spcAft>
                <a:spcPts val="1000"/>
              </a:spcAft>
            </a:pPr>
            <a:r>
              <a:rPr lang="fa-IR" sz="2800" dirty="0">
                <a:latin typeface="Calibri"/>
                <a:ea typeface="Calibri"/>
                <a:cs typeface="B Traffic" pitchFamily="2" charset="-78"/>
              </a:rPr>
              <a:t>به تعبیر امام</a:t>
            </a:r>
            <a:r>
              <a:rPr lang="fa-IR" sz="2000" dirty="0">
                <a:latin typeface="Calibri"/>
                <a:ea typeface="Calibri"/>
                <a:cs typeface="B Traffic" pitchFamily="2" charset="-78"/>
              </a:rPr>
              <a:t>(ع) </a:t>
            </a:r>
            <a:r>
              <a:rPr lang="fa-IR" sz="2800" dirty="0">
                <a:latin typeface="Calibri"/>
                <a:ea typeface="Calibri"/>
                <a:cs typeface="B Traffic" pitchFamily="2" charset="-78"/>
              </a:rPr>
              <a:t>هر کس می خواهد وارد شهری شود بی تردید باید از </a:t>
            </a:r>
            <a:r>
              <a:rPr lang="fa-IR" sz="2800" dirty="0" smtClean="0">
                <a:latin typeface="Calibri"/>
                <a:ea typeface="Calibri"/>
                <a:cs typeface="B Traffic" pitchFamily="2" charset="-78"/>
              </a:rPr>
              <a:t>دروازده </a:t>
            </a:r>
            <a:r>
              <a:rPr lang="fa-IR" sz="2800" dirty="0">
                <a:latin typeface="Calibri"/>
                <a:ea typeface="Calibri"/>
                <a:cs typeface="B Traffic" pitchFamily="2" charset="-78"/>
              </a:rPr>
              <a:t>ی آن درآید وگرنه او را سارق می نامند. بر این اساس مسیر الهی را نیز باید </a:t>
            </a:r>
            <a:r>
              <a:rPr lang="fa-IR" sz="2800" dirty="0" smtClean="0">
                <a:latin typeface="Calibri"/>
                <a:ea typeface="Calibri"/>
                <a:cs typeface="B Traffic" pitchFamily="2" charset="-78"/>
              </a:rPr>
              <a:t>از</a:t>
            </a:r>
            <a:endParaRPr lang="en-US" sz="2800" dirty="0">
              <a:latin typeface="Calibri"/>
              <a:ea typeface="Calibri"/>
              <a:cs typeface="B Traffic" pitchFamily="2" charset="-78"/>
            </a:endParaRPr>
          </a:p>
        </p:txBody>
      </p:sp>
      <p:sp>
        <p:nvSpPr>
          <p:cNvPr id="3" name="Rectangle 2"/>
          <p:cNvSpPr/>
          <p:nvPr/>
        </p:nvSpPr>
        <p:spPr>
          <a:xfrm>
            <a:off x="152400" y="2189311"/>
            <a:ext cx="8915400" cy="3580467"/>
          </a:xfrm>
          <a:prstGeom prst="rect">
            <a:avLst/>
          </a:prstGeom>
        </p:spPr>
        <p:txBody>
          <a:bodyPr wrap="square">
            <a:spAutoFit/>
          </a:bodyPr>
          <a:lstStyle/>
          <a:p>
            <a:pPr lvl="0" algn="just" rtl="1">
              <a:lnSpc>
                <a:spcPct val="150000"/>
              </a:lnSpc>
              <a:spcAft>
                <a:spcPts val="1000"/>
              </a:spcAft>
            </a:pPr>
            <a:r>
              <a:rPr lang="fa-IR" sz="2800" dirty="0" smtClean="0">
                <a:latin typeface="Calibri"/>
                <a:ea typeface="Calibri"/>
                <a:cs typeface="B Traffic" pitchFamily="2" charset="-78"/>
              </a:rPr>
              <a:t>باب </a:t>
            </a:r>
            <a:r>
              <a:rPr lang="fa-IR" sz="2800" dirty="0">
                <a:latin typeface="Calibri"/>
                <a:ea typeface="Calibri"/>
                <a:cs typeface="B Traffic" pitchFamily="2" charset="-78"/>
              </a:rPr>
              <a:t>و طریق ائمه</a:t>
            </a:r>
            <a:r>
              <a:rPr lang="fa-IR" sz="2000" dirty="0">
                <a:latin typeface="Calibri"/>
                <a:ea typeface="Calibri"/>
                <a:cs typeface="B Traffic" pitchFamily="2" charset="-78"/>
              </a:rPr>
              <a:t>(ع) </a:t>
            </a:r>
            <a:r>
              <a:rPr lang="fa-IR" sz="2800" dirty="0">
                <a:latin typeface="Calibri"/>
                <a:ea typeface="Calibri"/>
                <a:cs typeface="B Traffic" pitchFamily="2" charset="-78"/>
              </a:rPr>
              <a:t>پیمود.</a:t>
            </a:r>
            <a:endParaRPr lang="en-US" sz="2800" dirty="0">
              <a:latin typeface="Calibri"/>
              <a:ea typeface="Calibri"/>
              <a:cs typeface="B Traffic" pitchFamily="2" charset="-78"/>
            </a:endParaRPr>
          </a:p>
          <a:p>
            <a:pPr lvl="0" algn="just" rtl="1">
              <a:lnSpc>
                <a:spcPct val="150000"/>
              </a:lnSpc>
              <a:spcAft>
                <a:spcPts val="1000"/>
              </a:spcAft>
            </a:pPr>
            <a:r>
              <a:rPr lang="fa-IR" sz="2800" dirty="0">
                <a:latin typeface="Calibri"/>
                <a:ea typeface="Calibri"/>
                <a:cs typeface="B Traffic" pitchFamily="2" charset="-78"/>
              </a:rPr>
              <a:t>در اینکه حضرت می </a:t>
            </a:r>
            <a:r>
              <a:rPr lang="fa-IR" sz="2800" dirty="0" smtClean="0">
                <a:latin typeface="Calibri"/>
                <a:ea typeface="Calibri"/>
                <a:cs typeface="B Traffic" pitchFamily="2" charset="-78"/>
              </a:rPr>
              <a:t>فرماید: «فیهم </a:t>
            </a:r>
            <a:r>
              <a:rPr lang="fa-IR" sz="2800" dirty="0">
                <a:latin typeface="Calibri"/>
                <a:ea typeface="Calibri"/>
                <a:cs typeface="B Traffic" pitchFamily="2" charset="-78"/>
              </a:rPr>
              <a:t>کرائم القرآن و هم کنوز الرحمن» دو نکته وجود دارد. یکی اینکه آیات قرآن را در وجود ایشان می توان دید و دیگر اینکه در شأن ایشان آیات کریمه ی فراوانی نازل شده است</a:t>
            </a:r>
            <a:r>
              <a:rPr lang="fa-IR" sz="2800" dirty="0" smtClean="0">
                <a:latin typeface="Calibri"/>
                <a:ea typeface="Calibri"/>
                <a:cs typeface="B Traffic" pitchFamily="2" charset="-78"/>
              </a:rPr>
              <a:t>.</a:t>
            </a:r>
          </a:p>
          <a:p>
            <a:pPr lvl="0" algn="just" rtl="1">
              <a:lnSpc>
                <a:spcPct val="150000"/>
              </a:lnSpc>
              <a:spcAft>
                <a:spcPts val="1000"/>
              </a:spcAft>
            </a:pPr>
            <a:r>
              <a:rPr lang="fa-IR" sz="2800" dirty="0" smtClean="0">
                <a:latin typeface="Calibri"/>
                <a:ea typeface="Calibri"/>
                <a:cs typeface="B Traffic" pitchFamily="2" charset="-78"/>
              </a:rPr>
              <a:t> آری؛ </a:t>
            </a:r>
            <a:r>
              <a:rPr lang="fa-IR" sz="2800" dirty="0">
                <a:latin typeface="Calibri"/>
                <a:ea typeface="Calibri"/>
                <a:cs typeface="B Traffic" pitchFamily="2" charset="-78"/>
              </a:rPr>
              <a:t>علوم و بطون قرآن در قلب این بزرگان جای دارد.</a:t>
            </a:r>
            <a:endParaRPr lang="en-US" sz="2800" dirty="0">
              <a:latin typeface="Calibri"/>
              <a:ea typeface="Calibri"/>
              <a:cs typeface="B Traffic" pitchFamily="2" charset="-78"/>
            </a:endParaRPr>
          </a:p>
        </p:txBody>
      </p:sp>
    </p:spTree>
    <p:extLst>
      <p:ext uri="{BB962C8B-B14F-4D97-AF65-F5344CB8AC3E}">
        <p14:creationId xmlns:p14="http://schemas.microsoft.com/office/powerpoint/2010/main" val="1097451278"/>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timing>
    <p:tnLst>
      <p:par>
        <p:cTn id="1" dur="indefinite" restart="never" nodeType="tmRoot"/>
      </p:par>
    </p:tnLst>
  </p:timing>
</p:sld>
</file>

<file path=ppt/slides/slide12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1"/>
          <p:cNvSpPr/>
          <p:nvPr/>
        </p:nvSpPr>
        <p:spPr>
          <a:xfrm>
            <a:off x="270163" y="3695263"/>
            <a:ext cx="8610600" cy="2841804"/>
          </a:xfrm>
          <a:prstGeom prst="rect">
            <a:avLst/>
          </a:prstGeom>
        </p:spPr>
        <p:txBody>
          <a:bodyPr wrap="square">
            <a:spAutoFit/>
          </a:bodyPr>
          <a:lstStyle/>
          <a:p>
            <a:pPr lvl="0" algn="just" rtl="1">
              <a:lnSpc>
                <a:spcPct val="150000"/>
              </a:lnSpc>
              <a:spcAft>
                <a:spcPts val="1000"/>
              </a:spcAft>
            </a:pPr>
            <a:r>
              <a:rPr lang="fa-IR" sz="2400" b="1" dirty="0" smtClean="0">
                <a:solidFill>
                  <a:srgbClr val="FF0000"/>
                </a:solidFill>
                <a:latin typeface="28"/>
                <a:ea typeface="Calibri"/>
                <a:cs typeface="B Traffic" pitchFamily="2" charset="-78"/>
              </a:rPr>
              <a:t>     </a:t>
            </a:r>
            <a:r>
              <a:rPr lang="fa-IR" sz="2400" b="1" dirty="0" smtClean="0">
                <a:solidFill>
                  <a:srgbClr val="FF0000"/>
                </a:solidFill>
                <a:latin typeface="28"/>
                <a:ea typeface="Calibri"/>
                <a:cs typeface="B Titr" pitchFamily="2" charset="-78"/>
              </a:rPr>
              <a:t>ب</a:t>
            </a:r>
            <a:r>
              <a:rPr lang="fa-IR" sz="2400" b="1" dirty="0">
                <a:solidFill>
                  <a:srgbClr val="FF0000"/>
                </a:solidFill>
                <a:latin typeface="28"/>
                <a:ea typeface="Calibri"/>
                <a:cs typeface="B Titr" pitchFamily="2" charset="-78"/>
              </a:rPr>
              <a:t>) توصیف امام </a:t>
            </a:r>
            <a:r>
              <a:rPr lang="fa-IR" b="1" dirty="0">
                <a:solidFill>
                  <a:srgbClr val="FF0000"/>
                </a:solidFill>
                <a:latin typeface="28"/>
                <a:ea typeface="Calibri"/>
                <a:cs typeface="B Titr" pitchFamily="2" charset="-78"/>
              </a:rPr>
              <a:t>(ع) </a:t>
            </a:r>
            <a:r>
              <a:rPr lang="fa-IR" sz="2400" b="1" dirty="0">
                <a:solidFill>
                  <a:srgbClr val="FF0000"/>
                </a:solidFill>
                <a:latin typeface="28"/>
                <a:ea typeface="Calibri"/>
                <a:cs typeface="B Titr" pitchFamily="2" charset="-78"/>
              </a:rPr>
              <a:t>از خود</a:t>
            </a:r>
            <a:endParaRPr lang="en-US" sz="2400" b="1" dirty="0">
              <a:solidFill>
                <a:srgbClr val="FF0000"/>
              </a:solidFill>
              <a:latin typeface="28"/>
              <a:ea typeface="Calibri"/>
              <a:cs typeface="B Titr" pitchFamily="2" charset="-78"/>
            </a:endParaRPr>
          </a:p>
          <a:p>
            <a:pPr lvl="0" algn="just" rtl="1">
              <a:lnSpc>
                <a:spcPct val="150000"/>
              </a:lnSpc>
              <a:spcAft>
                <a:spcPts val="1000"/>
              </a:spcAft>
            </a:pPr>
            <a:r>
              <a:rPr lang="fa-IR" sz="2800" dirty="0" smtClean="0">
                <a:latin typeface="28"/>
                <a:ea typeface="Calibri"/>
                <a:cs typeface="B Traffic" pitchFamily="2" charset="-78"/>
              </a:rPr>
              <a:t>با بعثت رسول </a:t>
            </a:r>
            <a:r>
              <a:rPr lang="fa-IR" sz="2800" dirty="0">
                <a:latin typeface="28"/>
                <a:ea typeface="Calibri"/>
                <a:cs typeface="B Traffic" pitchFamily="2" charset="-78"/>
              </a:rPr>
              <a:t>اکرم</a:t>
            </a:r>
            <a:r>
              <a:rPr lang="fa-IR" sz="2000" dirty="0">
                <a:latin typeface="28"/>
                <a:ea typeface="Calibri"/>
                <a:cs typeface="B Traffic" pitchFamily="2" charset="-78"/>
              </a:rPr>
              <a:t>(ص) </a:t>
            </a:r>
            <a:r>
              <a:rPr lang="fa-IR" sz="2800" dirty="0" smtClean="0">
                <a:latin typeface="28"/>
                <a:ea typeface="Calibri"/>
                <a:cs typeface="B Traffic" pitchFamily="2" charset="-78"/>
              </a:rPr>
              <a:t>و پس از آوردن </a:t>
            </a:r>
            <a:r>
              <a:rPr lang="fa-IR" sz="2800" dirty="0">
                <a:latin typeface="28"/>
                <a:ea typeface="Calibri"/>
                <a:cs typeface="B Traffic" pitchFamily="2" charset="-78"/>
              </a:rPr>
              <a:t>قرآن، بسیاری به ایشان ایمان آوردند و بیم آن می رفت که در تجلیل از ایشان افراط کنند.</a:t>
            </a:r>
            <a:endParaRPr lang="en-US" sz="2800" dirty="0">
              <a:latin typeface="28"/>
              <a:ea typeface="Calibri"/>
              <a:cs typeface="B Traffic" pitchFamily="2" charset="-78"/>
            </a:endParaRPr>
          </a:p>
          <a:p>
            <a:pPr lvl="0" algn="just" rtl="1">
              <a:lnSpc>
                <a:spcPct val="150000"/>
              </a:lnSpc>
              <a:spcAft>
                <a:spcPts val="1000"/>
              </a:spcAft>
            </a:pPr>
            <a:r>
              <a:rPr lang="fa-IR" sz="2800" dirty="0" smtClean="0">
                <a:latin typeface="28"/>
                <a:ea typeface="Calibri"/>
                <a:cs typeface="B Traffic" pitchFamily="2" charset="-78"/>
              </a:rPr>
              <a:t>لذا حضرت در </a:t>
            </a:r>
            <a:r>
              <a:rPr lang="fa-IR" sz="2800" dirty="0">
                <a:latin typeface="28"/>
                <a:ea typeface="Calibri"/>
                <a:cs typeface="B Traffic" pitchFamily="2" charset="-78"/>
              </a:rPr>
              <a:t>مقابله با این پدیده در دو حیطه تلاش نمود</a:t>
            </a:r>
            <a:r>
              <a:rPr lang="fa-IR" sz="2800" dirty="0" smtClean="0">
                <a:latin typeface="28"/>
                <a:ea typeface="Calibri"/>
                <a:cs typeface="B Traffic" pitchFamily="2" charset="-78"/>
              </a:rPr>
              <a:t>:</a:t>
            </a:r>
            <a:endParaRPr lang="en-US" sz="2800" dirty="0">
              <a:effectLst/>
              <a:latin typeface="28"/>
              <a:ea typeface="Calibri"/>
              <a:cs typeface="B Traffic" pitchFamily="2" charset="-78"/>
            </a:endParaRPr>
          </a:p>
        </p:txBody>
      </p:sp>
      <p:sp>
        <p:nvSpPr>
          <p:cNvPr id="3" name="L-Shape 2"/>
          <p:cNvSpPr/>
          <p:nvPr/>
        </p:nvSpPr>
        <p:spPr>
          <a:xfrm rot="19093678" flipV="1">
            <a:off x="8547760" y="4017452"/>
            <a:ext cx="241661" cy="241661"/>
          </a:xfrm>
          <a:prstGeom prst="corner">
            <a:avLst/>
          </a:prstGeom>
        </p:spPr>
        <p:style>
          <a:lnRef idx="0">
            <a:schemeClr val="accent3"/>
          </a:lnRef>
          <a:fillRef idx="3">
            <a:schemeClr val="accent3"/>
          </a:fillRef>
          <a:effectRef idx="3">
            <a:schemeClr val="accent3"/>
          </a:effectRef>
          <a:fontRef idx="minor">
            <a:schemeClr val="lt1"/>
          </a:fontRef>
        </p:style>
        <p:txBody>
          <a:bodyPr rtlCol="0" anchor="ctr"/>
          <a:lstStyle/>
          <a:p>
            <a:pPr algn="ctr"/>
            <a:endParaRPr lang="en-US"/>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28825" y="1362075"/>
            <a:ext cx="5086350" cy="2219325"/>
          </a:xfrm>
          <a:prstGeom prst="rect">
            <a:avLst/>
          </a:prstGeom>
          <a:ln>
            <a:noFill/>
          </a:ln>
          <a:effectLst>
            <a:outerShdw blurRad="190500" algn="tl" rotWithShape="0">
              <a:srgbClr val="000000">
                <a:alpha val="70000"/>
              </a:srgbClr>
            </a:outerShdw>
          </a:effectLst>
        </p:spPr>
      </p:pic>
    </p:spTree>
    <p:extLst>
      <p:ext uri="{BB962C8B-B14F-4D97-AF65-F5344CB8AC3E}">
        <p14:creationId xmlns:p14="http://schemas.microsoft.com/office/powerpoint/2010/main" val="3627391340"/>
      </p:ext>
    </p:extLst>
  </p:cSld>
  <p:clrMapOvr>
    <a:masterClrMapping/>
  </p:clrMapOvr>
  <mc:AlternateContent xmlns:mc="http://schemas.openxmlformats.org/markup-compatibility/2006" xmlns:p14="http://schemas.microsoft.com/office/powerpoint/2010/main">
    <mc:Choice Requires="p14">
      <p:transition spd="slow" p14:dur="2500">
        <p:checker/>
      </p:transition>
    </mc:Choice>
    <mc:Fallback xmlns="">
      <p:transition spd="slow">
        <p:checker/>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16"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circle(in)">
                                      <p:cBhvr>
                                        <p:cTn id="7"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1"/>
          <p:cNvSpPr/>
          <p:nvPr/>
        </p:nvSpPr>
        <p:spPr>
          <a:xfrm>
            <a:off x="3657599" y="1251590"/>
            <a:ext cx="5223163" cy="5150128"/>
          </a:xfrm>
          <a:prstGeom prst="rect">
            <a:avLst/>
          </a:prstGeom>
        </p:spPr>
        <p:txBody>
          <a:bodyPr wrap="square">
            <a:spAutoFit/>
          </a:bodyPr>
          <a:lstStyle/>
          <a:p>
            <a:pPr lvl="0" algn="just" rtl="1">
              <a:lnSpc>
                <a:spcPct val="150000"/>
              </a:lnSpc>
              <a:spcAft>
                <a:spcPts val="1000"/>
              </a:spcAft>
            </a:pPr>
            <a:r>
              <a:rPr lang="fa-IR" sz="2600" b="1" dirty="0" smtClean="0">
                <a:latin typeface="Calibri"/>
                <a:ea typeface="Calibri"/>
                <a:cs typeface="B Traffic" pitchFamily="2" charset="-78"/>
              </a:rPr>
              <a:t>  1ـ</a:t>
            </a:r>
            <a:r>
              <a:rPr lang="fa-IR" sz="2600" dirty="0" smtClean="0">
                <a:latin typeface="Calibri"/>
                <a:ea typeface="Calibri"/>
                <a:cs typeface="B Traffic" pitchFamily="2" charset="-78"/>
              </a:rPr>
              <a:t>  تفهیم </a:t>
            </a:r>
            <a:r>
              <a:rPr lang="fa-IR" sz="2600" dirty="0">
                <a:latin typeface="Calibri"/>
                <a:ea typeface="Calibri"/>
                <a:cs typeface="B Traffic" pitchFamily="2" charset="-78"/>
              </a:rPr>
              <a:t>ایکه او </a:t>
            </a:r>
            <a:r>
              <a:rPr lang="fa-IR" sz="2600" dirty="0" smtClean="0">
                <a:latin typeface="Calibri"/>
                <a:ea typeface="Calibri"/>
                <a:cs typeface="B Traffic" pitchFamily="2" charset="-78"/>
              </a:rPr>
              <a:t>سفیر </a:t>
            </a:r>
            <a:r>
              <a:rPr lang="fa-IR" sz="2600" dirty="0">
                <a:latin typeface="Calibri"/>
                <a:ea typeface="Calibri"/>
                <a:cs typeface="B Traffic" pitchFamily="2" charset="-78"/>
              </a:rPr>
              <a:t>خدا و آورنده ی قرآن </a:t>
            </a:r>
            <a:r>
              <a:rPr lang="fa-IR" sz="2600" dirty="0" smtClean="0">
                <a:latin typeface="Calibri"/>
                <a:ea typeface="Calibri"/>
                <a:cs typeface="B Traffic" pitchFamily="2" charset="-78"/>
              </a:rPr>
              <a:t>است؛</a:t>
            </a:r>
            <a:endParaRPr lang="en-US" sz="2600" dirty="0">
              <a:latin typeface="Calibri"/>
              <a:ea typeface="Calibri"/>
              <a:cs typeface="B Traffic" pitchFamily="2" charset="-78"/>
            </a:endParaRPr>
          </a:p>
          <a:p>
            <a:pPr lvl="0" algn="just" rtl="1">
              <a:lnSpc>
                <a:spcPct val="150000"/>
              </a:lnSpc>
              <a:spcAft>
                <a:spcPts val="1000"/>
              </a:spcAft>
            </a:pPr>
            <a:r>
              <a:rPr lang="fa-IR" sz="2600" dirty="0">
                <a:latin typeface="Calibri"/>
                <a:ea typeface="Calibri"/>
                <a:cs typeface="B Traffic" pitchFamily="2" charset="-78"/>
              </a:rPr>
              <a:t> </a:t>
            </a:r>
            <a:r>
              <a:rPr lang="fa-IR" sz="2600" b="1" dirty="0">
                <a:latin typeface="Calibri"/>
                <a:ea typeface="Calibri"/>
                <a:cs typeface="B Traffic" pitchFamily="2" charset="-78"/>
              </a:rPr>
              <a:t>2ـ</a:t>
            </a:r>
            <a:r>
              <a:rPr lang="fa-IR" sz="2600" dirty="0">
                <a:latin typeface="Calibri"/>
                <a:ea typeface="Calibri"/>
                <a:cs typeface="B Traffic" pitchFamily="2" charset="-78"/>
              </a:rPr>
              <a:t> </a:t>
            </a:r>
            <a:r>
              <a:rPr lang="fa-IR" sz="2600" dirty="0" smtClean="0">
                <a:latin typeface="Calibri"/>
                <a:ea typeface="Calibri"/>
                <a:cs typeface="B Traffic" pitchFamily="2" charset="-78"/>
              </a:rPr>
              <a:t> اینکه </a:t>
            </a:r>
            <a:r>
              <a:rPr lang="fa-IR" sz="2600" dirty="0">
                <a:latin typeface="Calibri"/>
                <a:ea typeface="Calibri"/>
                <a:cs typeface="B Traffic" pitchFamily="2" charset="-78"/>
              </a:rPr>
              <a:t>او را بنده ی خدا </a:t>
            </a:r>
            <a:r>
              <a:rPr lang="fa-IR" sz="2600" dirty="0" smtClean="0">
                <a:latin typeface="Calibri"/>
                <a:ea typeface="Calibri"/>
                <a:cs typeface="B Traffic" pitchFamily="2" charset="-78"/>
              </a:rPr>
              <a:t>بدانند.</a:t>
            </a:r>
          </a:p>
          <a:p>
            <a:pPr lvl="0" algn="just" rtl="1">
              <a:lnSpc>
                <a:spcPct val="150000"/>
              </a:lnSpc>
              <a:spcAft>
                <a:spcPts val="1000"/>
              </a:spcAft>
            </a:pPr>
            <a:r>
              <a:rPr lang="fa-IR" sz="2600" dirty="0" smtClean="0">
                <a:latin typeface="Calibri"/>
                <a:ea typeface="Calibri"/>
                <a:cs typeface="B Traffic" pitchFamily="2" charset="-78"/>
              </a:rPr>
              <a:t> </a:t>
            </a:r>
            <a:r>
              <a:rPr lang="fa-IR" sz="2600" dirty="0">
                <a:latin typeface="Calibri"/>
                <a:ea typeface="Calibri"/>
                <a:cs typeface="B Traffic" pitchFamily="2" charset="-78"/>
              </a:rPr>
              <a:t>اما در مورد امام علی</a:t>
            </a:r>
            <a:r>
              <a:rPr lang="fa-IR" sz="2000" dirty="0">
                <a:latin typeface="Calibri"/>
                <a:ea typeface="Calibri"/>
                <a:cs typeface="B Traffic" pitchFamily="2" charset="-78"/>
              </a:rPr>
              <a:t>(ع) </a:t>
            </a:r>
            <a:r>
              <a:rPr lang="fa-IR" sz="2600" dirty="0">
                <a:latin typeface="Calibri"/>
                <a:ea typeface="Calibri"/>
                <a:cs typeface="B Traffic" pitchFamily="2" charset="-78"/>
              </a:rPr>
              <a:t>ـ با وجود صدها برهان قاطع ـ به دلیل حسادت ها و </a:t>
            </a:r>
            <a:r>
              <a:rPr lang="fa-IR" sz="2600" dirty="0" smtClean="0">
                <a:latin typeface="Calibri"/>
                <a:ea typeface="Calibri"/>
                <a:cs typeface="B Traffic" pitchFamily="2" charset="-78"/>
              </a:rPr>
              <a:t>جهالت‌ها </a:t>
            </a:r>
            <a:r>
              <a:rPr lang="fa-IR" sz="2600" dirty="0">
                <a:latin typeface="Calibri"/>
                <a:ea typeface="Calibri"/>
                <a:cs typeface="B Traffic" pitchFamily="2" charset="-78"/>
              </a:rPr>
              <a:t>و جوان بودن حضرت قضیه برعکس بود و حضرت می بایست از جایگاه خود دفاع کند و جلوی تفریط ها را بگیرد.</a:t>
            </a:r>
            <a:endParaRPr lang="en-US" sz="2600" dirty="0">
              <a:effectLst/>
              <a:latin typeface="Calibri"/>
              <a:ea typeface="Calibri"/>
              <a:cs typeface="B Traffic" pitchFamily="2" charset="-78"/>
            </a:endParaRPr>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3867" y="4267200"/>
            <a:ext cx="3463637" cy="2493819"/>
          </a:xfrm>
          <a:prstGeom prst="rect">
            <a:avLst/>
          </a:prstGeom>
          <a:ln>
            <a:noFill/>
          </a:ln>
          <a:effectLst>
            <a:outerShdw blurRad="190500" algn="tl" rotWithShape="0">
              <a:srgbClr val="000000">
                <a:alpha val="70000"/>
              </a:srgbClr>
            </a:outerShdw>
          </a:effectLst>
        </p:spPr>
      </p:pic>
      <p:sp>
        <p:nvSpPr>
          <p:cNvPr id="4" name="Oval 3"/>
          <p:cNvSpPr/>
          <p:nvPr/>
        </p:nvSpPr>
        <p:spPr>
          <a:xfrm>
            <a:off x="8839200" y="1600200"/>
            <a:ext cx="152400" cy="152400"/>
          </a:xfrm>
          <a:prstGeom prst="ellipse">
            <a:avLst/>
          </a:prstGeom>
        </p:spPr>
        <p:style>
          <a:lnRef idx="0">
            <a:schemeClr val="accent4"/>
          </a:lnRef>
          <a:fillRef idx="3">
            <a:schemeClr val="accent4"/>
          </a:fillRef>
          <a:effectRef idx="3">
            <a:schemeClr val="accent4"/>
          </a:effectRef>
          <a:fontRef idx="minor">
            <a:schemeClr val="lt1"/>
          </a:fontRef>
        </p:style>
        <p:txBody>
          <a:bodyPr rtlCol="0" anchor="ctr"/>
          <a:lstStyle/>
          <a:p>
            <a:pPr algn="ctr"/>
            <a:endParaRPr lang="en-US"/>
          </a:p>
        </p:txBody>
      </p:sp>
      <p:sp>
        <p:nvSpPr>
          <p:cNvPr id="5" name="Oval 4"/>
          <p:cNvSpPr/>
          <p:nvPr/>
        </p:nvSpPr>
        <p:spPr>
          <a:xfrm>
            <a:off x="8839200" y="2362200"/>
            <a:ext cx="152400" cy="152400"/>
          </a:xfrm>
          <a:prstGeom prst="ellipse">
            <a:avLst/>
          </a:prstGeom>
        </p:spPr>
        <p:style>
          <a:lnRef idx="0">
            <a:schemeClr val="accent4"/>
          </a:lnRef>
          <a:fillRef idx="3">
            <a:schemeClr val="accent4"/>
          </a:fillRef>
          <a:effectRef idx="3">
            <a:schemeClr val="accent4"/>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696454051"/>
      </p:ext>
    </p:extLst>
  </p:cSld>
  <p:clrMapOvr>
    <a:masterClrMapping/>
  </p:clrMapOvr>
  <mc:AlternateContent xmlns:mc="http://schemas.openxmlformats.org/markup-compatibility/2006" xmlns:p14="http://schemas.microsoft.com/office/powerpoint/2010/main">
    <mc:Choice Requires="p14">
      <p:transition spd="slow" p14:dur="800">
        <p14:flythrough/>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1"/>
          <p:cNvSpPr/>
          <p:nvPr/>
        </p:nvSpPr>
        <p:spPr>
          <a:xfrm>
            <a:off x="228600" y="76200"/>
            <a:ext cx="7924800" cy="4355038"/>
          </a:xfrm>
          <a:prstGeom prst="rect">
            <a:avLst/>
          </a:prstGeom>
        </p:spPr>
        <p:txBody>
          <a:bodyPr wrap="square">
            <a:spAutoFit/>
          </a:bodyPr>
          <a:lstStyle/>
          <a:p>
            <a:pPr lvl="0" algn="justLow" rtl="1">
              <a:lnSpc>
                <a:spcPct val="150000"/>
              </a:lnSpc>
              <a:spcAft>
                <a:spcPts val="1000"/>
              </a:spcAft>
            </a:pPr>
            <a:r>
              <a:rPr lang="fa-IR" sz="2800" b="1" dirty="0" smtClean="0">
                <a:solidFill>
                  <a:srgbClr val="CC0066"/>
                </a:solidFill>
                <a:latin typeface="Calibri"/>
                <a:ea typeface="Calibri"/>
                <a:cs typeface="B Traffic" pitchFamily="2" charset="-78"/>
              </a:rPr>
              <a:t>حال </a:t>
            </a:r>
            <a:r>
              <a:rPr lang="fa-IR" sz="2800" b="1" dirty="0">
                <a:solidFill>
                  <a:srgbClr val="CC0066"/>
                </a:solidFill>
                <a:latin typeface="Calibri"/>
                <a:ea typeface="Calibri"/>
                <a:cs typeface="B Traffic" pitchFamily="2" charset="-78"/>
              </a:rPr>
              <a:t>به نمونه ای از این توصیف ها و دفاعیات می پردازیم:</a:t>
            </a:r>
            <a:endParaRPr lang="en-US" sz="2800" b="1" dirty="0">
              <a:solidFill>
                <a:srgbClr val="CC0066"/>
              </a:solidFill>
              <a:latin typeface="Calibri"/>
              <a:ea typeface="Calibri"/>
              <a:cs typeface="B Traffic" pitchFamily="2" charset="-78"/>
            </a:endParaRPr>
          </a:p>
          <a:p>
            <a:pPr lvl="0" algn="justLow" rtl="1">
              <a:lnSpc>
                <a:spcPct val="150000"/>
              </a:lnSpc>
              <a:spcAft>
                <a:spcPts val="1000"/>
              </a:spcAft>
            </a:pPr>
            <a:r>
              <a:rPr lang="fa-IR" sz="2800" b="1" dirty="0" smtClean="0">
                <a:solidFill>
                  <a:schemeClr val="accent5">
                    <a:lumMod val="75000"/>
                  </a:schemeClr>
                </a:solidFill>
                <a:latin typeface="Calibri"/>
                <a:ea typeface="Calibri"/>
                <a:cs typeface="B Traffic" pitchFamily="2" charset="-78"/>
              </a:rPr>
              <a:t>    یک</a:t>
            </a:r>
            <a:r>
              <a:rPr lang="fa-IR" sz="2800" b="1" dirty="0">
                <a:solidFill>
                  <a:schemeClr val="accent5">
                    <a:lumMod val="75000"/>
                  </a:schemeClr>
                </a:solidFill>
                <a:latin typeface="Calibri"/>
                <a:ea typeface="Calibri"/>
                <a:cs typeface="B Traffic" pitchFamily="2" charset="-78"/>
              </a:rPr>
              <a:t>. حقانیت امام </a:t>
            </a:r>
            <a:endParaRPr lang="en-US" sz="2800" b="1" dirty="0">
              <a:solidFill>
                <a:schemeClr val="accent5">
                  <a:lumMod val="75000"/>
                </a:schemeClr>
              </a:solidFill>
              <a:latin typeface="Calibri"/>
              <a:ea typeface="Calibri"/>
              <a:cs typeface="B Traffic" pitchFamily="2" charset="-78"/>
            </a:endParaRPr>
          </a:p>
          <a:p>
            <a:pPr lvl="0" algn="justLow" rtl="1">
              <a:lnSpc>
                <a:spcPct val="150000"/>
              </a:lnSpc>
              <a:spcAft>
                <a:spcPts val="1000"/>
              </a:spcAft>
            </a:pPr>
            <a:r>
              <a:rPr lang="fa-IR" sz="2800" dirty="0">
                <a:latin typeface="Calibri"/>
                <a:ea typeface="Calibri"/>
                <a:cs typeface="B Traffic" pitchFamily="2" charset="-78"/>
              </a:rPr>
              <a:t>امام در موارد مختلفی از حقانیت خود دفاع می کند</a:t>
            </a:r>
            <a:r>
              <a:rPr lang="fa-IR" sz="2800" dirty="0" smtClean="0">
                <a:latin typeface="Calibri"/>
                <a:ea typeface="Calibri"/>
                <a:cs typeface="B Traffic" pitchFamily="2" charset="-78"/>
              </a:rPr>
              <a:t>: « </a:t>
            </a:r>
            <a:r>
              <a:rPr lang="fa-IR" sz="2800" dirty="0">
                <a:latin typeface="Calibri"/>
                <a:ea typeface="Calibri"/>
                <a:cs typeface="B Traffic" pitchFamily="2" charset="-78"/>
              </a:rPr>
              <a:t>انی لعلی جادة الحق» (خطبه 197) </a:t>
            </a:r>
            <a:endParaRPr lang="en-US" sz="2800" dirty="0">
              <a:latin typeface="Calibri"/>
              <a:ea typeface="Calibri"/>
              <a:cs typeface="B Traffic" pitchFamily="2" charset="-78"/>
            </a:endParaRPr>
          </a:p>
          <a:p>
            <a:pPr lvl="0" algn="justLow" rtl="1">
              <a:lnSpc>
                <a:spcPct val="150000"/>
              </a:lnSpc>
              <a:spcAft>
                <a:spcPts val="1000"/>
              </a:spcAft>
            </a:pPr>
            <a:r>
              <a:rPr lang="fa-IR" sz="2800" dirty="0">
                <a:latin typeface="Calibri"/>
                <a:ea typeface="Calibri"/>
                <a:cs typeface="B Traffic" pitchFamily="2" charset="-78"/>
              </a:rPr>
              <a:t>«انی لعلی بینة ربّی و منهاجٍ من نبیّی و انّی لعلی الصدیق </a:t>
            </a:r>
            <a:r>
              <a:rPr lang="fa-IR" sz="2800" dirty="0" smtClean="0">
                <a:latin typeface="Calibri"/>
                <a:ea typeface="Calibri"/>
                <a:cs typeface="B Traffic" pitchFamily="2" charset="-78"/>
              </a:rPr>
              <a:t>الواضح </a:t>
            </a:r>
            <a:r>
              <a:rPr lang="fa-IR" sz="2800" dirty="0">
                <a:latin typeface="Calibri"/>
                <a:ea typeface="Calibri"/>
                <a:cs typeface="B Traffic" pitchFamily="2" charset="-78"/>
              </a:rPr>
              <a:t>(خطبه 97</a:t>
            </a:r>
            <a:r>
              <a:rPr lang="fa-IR" sz="2800" dirty="0" smtClean="0">
                <a:latin typeface="Calibri"/>
                <a:ea typeface="Calibri"/>
                <a:cs typeface="B Traffic" pitchFamily="2" charset="-78"/>
              </a:rPr>
              <a:t>)</a:t>
            </a:r>
            <a:endParaRPr lang="en-US" sz="2800" dirty="0">
              <a:effectLst/>
              <a:latin typeface="Calibri"/>
              <a:ea typeface="Calibri"/>
              <a:cs typeface="B Traffic" pitchFamily="2" charset="-78"/>
            </a:endParaRPr>
          </a:p>
        </p:txBody>
      </p:sp>
      <p:grpSp>
        <p:nvGrpSpPr>
          <p:cNvPr id="3" name="Group 2"/>
          <p:cNvGrpSpPr/>
          <p:nvPr/>
        </p:nvGrpSpPr>
        <p:grpSpPr>
          <a:xfrm>
            <a:off x="7848600" y="1226509"/>
            <a:ext cx="297491" cy="145091"/>
            <a:chOff x="8564287" y="3863622"/>
            <a:chExt cx="297491" cy="145091"/>
          </a:xfrm>
          <a:solidFill>
            <a:srgbClr val="FFFF00"/>
          </a:solidFill>
        </p:grpSpPr>
        <p:sp>
          <p:nvSpPr>
            <p:cNvPr id="4" name="L-Shape 3"/>
            <p:cNvSpPr/>
            <p:nvPr/>
          </p:nvSpPr>
          <p:spPr>
            <a:xfrm rot="19093678" flipV="1">
              <a:off x="8716687" y="3863622"/>
              <a:ext cx="145091" cy="145091"/>
            </a:xfrm>
            <a:prstGeom prst="corner">
              <a:avLst/>
            </a:prstGeom>
            <a:grpFill/>
          </p:spPr>
          <p:style>
            <a:lnRef idx="0">
              <a:schemeClr val="accent5"/>
            </a:lnRef>
            <a:fillRef idx="3">
              <a:schemeClr val="accent5"/>
            </a:fillRef>
            <a:effectRef idx="3">
              <a:schemeClr val="accent5"/>
            </a:effectRef>
            <a:fontRef idx="minor">
              <a:schemeClr val="lt1"/>
            </a:fontRef>
          </p:style>
          <p:txBody>
            <a:bodyPr rtlCol="0" anchor="ctr"/>
            <a:lstStyle/>
            <a:p>
              <a:pPr algn="ctr"/>
              <a:endParaRPr lang="en-US">
                <a:solidFill>
                  <a:srgbClr val="FFFF00"/>
                </a:solidFill>
              </a:endParaRPr>
            </a:p>
          </p:txBody>
        </p:sp>
        <p:sp>
          <p:nvSpPr>
            <p:cNvPr id="5" name="L-Shape 4"/>
            <p:cNvSpPr/>
            <p:nvPr/>
          </p:nvSpPr>
          <p:spPr>
            <a:xfrm rot="19093678" flipV="1">
              <a:off x="8564287" y="3863622"/>
              <a:ext cx="145091" cy="145091"/>
            </a:xfrm>
            <a:prstGeom prst="corner">
              <a:avLst/>
            </a:prstGeom>
            <a:grpFill/>
          </p:spPr>
          <p:style>
            <a:lnRef idx="0">
              <a:schemeClr val="accent5"/>
            </a:lnRef>
            <a:fillRef idx="3">
              <a:schemeClr val="accent5"/>
            </a:fillRef>
            <a:effectRef idx="3">
              <a:schemeClr val="accent5"/>
            </a:effectRef>
            <a:fontRef idx="minor">
              <a:schemeClr val="lt1"/>
            </a:fontRef>
          </p:style>
          <p:txBody>
            <a:bodyPr rtlCol="0" anchor="ctr"/>
            <a:lstStyle/>
            <a:p>
              <a:pPr algn="ctr"/>
              <a:endParaRPr lang="en-US">
                <a:solidFill>
                  <a:srgbClr val="FFFF00"/>
                </a:solidFill>
              </a:endParaRPr>
            </a:p>
          </p:txBody>
        </p:sp>
      </p:grpSp>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1000" y="3938587"/>
            <a:ext cx="4445000" cy="2767013"/>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Tree>
    <p:extLst>
      <p:ext uri="{BB962C8B-B14F-4D97-AF65-F5344CB8AC3E}">
        <p14:creationId xmlns:p14="http://schemas.microsoft.com/office/powerpoint/2010/main" val="1203371102"/>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arn(inVertical)">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1"/>
          <p:cNvSpPr/>
          <p:nvPr/>
        </p:nvSpPr>
        <p:spPr>
          <a:xfrm>
            <a:off x="228600" y="685800"/>
            <a:ext cx="7924800" cy="6037550"/>
          </a:xfrm>
          <a:prstGeom prst="rect">
            <a:avLst/>
          </a:prstGeom>
        </p:spPr>
        <p:txBody>
          <a:bodyPr wrap="square">
            <a:spAutoFit/>
          </a:bodyPr>
          <a:lstStyle/>
          <a:p>
            <a:pPr lvl="0" algn="justLow" rtl="1">
              <a:lnSpc>
                <a:spcPct val="150000"/>
              </a:lnSpc>
              <a:spcAft>
                <a:spcPts val="1000"/>
              </a:spcAft>
            </a:pPr>
            <a:r>
              <a:rPr lang="fa-IR" sz="2800" dirty="0" smtClean="0">
                <a:latin typeface="Calibri"/>
                <a:ea typeface="Calibri"/>
                <a:cs typeface="B Traffic" pitchFamily="2" charset="-78"/>
              </a:rPr>
              <a:t>و </a:t>
            </a:r>
            <a:r>
              <a:rPr lang="fa-IR" sz="2800" dirty="0">
                <a:latin typeface="Calibri"/>
                <a:ea typeface="Calibri"/>
                <a:cs typeface="B Traffic" pitchFamily="2" charset="-78"/>
              </a:rPr>
              <a:t>در موارد مختلفی بر باطل بودن دشمنانش تأکید دارد: «و انّهم لعلی مزلّةِ الباطل» » «انّی من ضلالهم الذی هم فیه و الهدی الذی انا علیه لعلی بصیرةٍ من تمسی و یقینٍ من ربّی»</a:t>
            </a:r>
            <a:endParaRPr lang="en-US" sz="2800" dirty="0">
              <a:latin typeface="Calibri"/>
              <a:ea typeface="Calibri"/>
              <a:cs typeface="B Traffic" pitchFamily="2" charset="-78"/>
            </a:endParaRPr>
          </a:p>
          <a:p>
            <a:pPr lvl="0" algn="justLow" rtl="1">
              <a:lnSpc>
                <a:spcPct val="150000"/>
              </a:lnSpc>
              <a:spcAft>
                <a:spcPts val="1000"/>
              </a:spcAft>
            </a:pPr>
            <a:r>
              <a:rPr lang="fa-IR" sz="2800" dirty="0">
                <a:latin typeface="Calibri"/>
                <a:ea typeface="Calibri"/>
                <a:cs typeface="B Traffic" pitchFamily="2" charset="-78"/>
              </a:rPr>
              <a:t>ادعای این خودباوری از سوی هر کسی آسان است اما اثبات آن دشوار. امروز، بدلیل صدق مدعای امام </a:t>
            </a:r>
            <a:r>
              <a:rPr lang="fa-IR" sz="2000" dirty="0">
                <a:latin typeface="Calibri"/>
                <a:ea typeface="Calibri"/>
                <a:cs typeface="B Traffic" pitchFamily="2" charset="-78"/>
              </a:rPr>
              <a:t>(ع) </a:t>
            </a:r>
            <a:r>
              <a:rPr lang="fa-IR" sz="2800" dirty="0">
                <a:latin typeface="Calibri"/>
                <a:ea typeface="Calibri"/>
                <a:cs typeface="B Traffic" pitchFamily="2" charset="-78"/>
              </a:rPr>
              <a:t>است که نهج­البلاغه در اوج صلابت است و حتی اهل سنت بدان اهتمام </a:t>
            </a:r>
            <a:r>
              <a:rPr lang="fa-IR" sz="2800" dirty="0" smtClean="0">
                <a:latin typeface="Calibri"/>
                <a:ea typeface="Calibri"/>
                <a:cs typeface="B Traffic" pitchFamily="2" charset="-78"/>
              </a:rPr>
              <a:t>دارند. این </a:t>
            </a:r>
            <a:r>
              <a:rPr lang="fa-IR" sz="2800" dirty="0">
                <a:latin typeface="Calibri"/>
                <a:ea typeface="Calibri"/>
                <a:cs typeface="B Traffic" pitchFamily="2" charset="-78"/>
              </a:rPr>
              <a:t>خودباوری و خود اتکایی مذهبی حضرت ریشه در«خدا </a:t>
            </a:r>
            <a:r>
              <a:rPr lang="fa-IR" sz="2800" dirty="0" smtClean="0">
                <a:latin typeface="Calibri"/>
                <a:ea typeface="Calibri"/>
                <a:cs typeface="B Traffic" pitchFamily="2" charset="-78"/>
              </a:rPr>
              <a:t>اتکّایی»ایشان دارد </a:t>
            </a:r>
            <a:r>
              <a:rPr lang="fa-IR" sz="2800" dirty="0">
                <a:latin typeface="Calibri"/>
                <a:ea typeface="Calibri"/>
                <a:cs typeface="B Traffic" pitchFamily="2" charset="-78"/>
              </a:rPr>
              <a:t>و پایداری امام در موضع حق نیز به همین دلیل </a:t>
            </a:r>
            <a:r>
              <a:rPr lang="fa-IR" sz="2800" dirty="0" smtClean="0">
                <a:latin typeface="Calibri"/>
                <a:ea typeface="Calibri"/>
                <a:cs typeface="B Traffic" pitchFamily="2" charset="-78"/>
              </a:rPr>
              <a:t>است که نمونه آن در «دعای کمیل» تجلی کرده است.</a:t>
            </a:r>
            <a:endParaRPr lang="en-US" sz="2800" dirty="0">
              <a:effectLst/>
              <a:latin typeface="Calibri"/>
              <a:ea typeface="Calibri"/>
              <a:cs typeface="B Traffic" pitchFamily="2" charset="-78"/>
            </a:endParaRPr>
          </a:p>
        </p:txBody>
      </p:sp>
    </p:spTree>
    <p:extLst>
      <p:ext uri="{BB962C8B-B14F-4D97-AF65-F5344CB8AC3E}">
        <p14:creationId xmlns:p14="http://schemas.microsoft.com/office/powerpoint/2010/main" val="569528742"/>
      </p:ext>
    </p:extLst>
  </p:cSld>
  <p:clrMapOvr>
    <a:masterClrMapping/>
  </p:clrMapOvr>
  <mc:AlternateContent xmlns:mc="http://schemas.openxmlformats.org/markup-compatibility/2006" xmlns:p14="http://schemas.microsoft.com/office/powerpoint/2010/main">
    <mc:Choice Requires="p14">
      <p:transition spd="slow" p14:dur="1600">
        <p14:prism isContent="1" isInverted="1"/>
      </p:transition>
    </mc:Choice>
    <mc:Fallback xmlns="">
      <p:transition spd="slow">
        <p:fade/>
      </p:transition>
    </mc:Fallback>
  </mc:AlternateContent>
  <p:timing>
    <p:tnLst>
      <p:par>
        <p:cTn id="1" dur="indefinite" restart="never" nodeType="tmRoot"/>
      </p:par>
    </p:tnLst>
  </p:timing>
</p:sld>
</file>

<file path=ppt/slides/slide12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1"/>
          <p:cNvSpPr/>
          <p:nvPr/>
        </p:nvSpPr>
        <p:spPr>
          <a:xfrm>
            <a:off x="304800" y="76200"/>
            <a:ext cx="7772400" cy="3580467"/>
          </a:xfrm>
          <a:prstGeom prst="rect">
            <a:avLst/>
          </a:prstGeom>
        </p:spPr>
        <p:txBody>
          <a:bodyPr wrap="square">
            <a:spAutoFit/>
          </a:bodyPr>
          <a:lstStyle/>
          <a:p>
            <a:pPr lvl="0" algn="just" rtl="1">
              <a:lnSpc>
                <a:spcPct val="150000"/>
              </a:lnSpc>
              <a:spcAft>
                <a:spcPts val="1000"/>
              </a:spcAft>
            </a:pPr>
            <a:r>
              <a:rPr lang="en-US" sz="2800" b="1" dirty="0" smtClean="0">
                <a:solidFill>
                  <a:srgbClr val="FF0000"/>
                </a:solidFill>
                <a:latin typeface="Calibri"/>
                <a:ea typeface="Calibri"/>
                <a:cs typeface="B Titr" pitchFamily="2" charset="-78"/>
              </a:rPr>
              <a:t>    </a:t>
            </a:r>
            <a:r>
              <a:rPr lang="fa-IR" sz="2800" b="1" dirty="0" smtClean="0">
                <a:solidFill>
                  <a:srgbClr val="FF0000"/>
                </a:solidFill>
                <a:latin typeface="Calibri"/>
                <a:ea typeface="Calibri"/>
                <a:cs typeface="B Titr" pitchFamily="2" charset="-78"/>
              </a:rPr>
              <a:t> </a:t>
            </a:r>
            <a:r>
              <a:rPr lang="fa-IR" sz="2800" b="1" dirty="0" smtClean="0">
                <a:solidFill>
                  <a:srgbClr val="996633"/>
                </a:solidFill>
                <a:latin typeface="Calibri"/>
                <a:ea typeface="Calibri"/>
                <a:cs typeface="B Traffic" pitchFamily="2" charset="-78"/>
              </a:rPr>
              <a:t>دو</a:t>
            </a:r>
            <a:r>
              <a:rPr lang="fa-IR" sz="2800" b="1" dirty="0">
                <a:solidFill>
                  <a:srgbClr val="996633"/>
                </a:solidFill>
                <a:latin typeface="Calibri"/>
                <a:ea typeface="Calibri"/>
                <a:cs typeface="B Traffic" pitchFamily="2" charset="-78"/>
              </a:rPr>
              <a:t>. حق گویی</a:t>
            </a:r>
            <a:endParaRPr lang="en-US" sz="2800" b="1" dirty="0">
              <a:solidFill>
                <a:srgbClr val="996633"/>
              </a:solidFill>
              <a:latin typeface="Calibri"/>
              <a:ea typeface="Calibri"/>
              <a:cs typeface="B Traffic" pitchFamily="2" charset="-78"/>
            </a:endParaRPr>
          </a:p>
          <a:p>
            <a:pPr lvl="0" algn="just" rtl="1">
              <a:lnSpc>
                <a:spcPct val="150000"/>
              </a:lnSpc>
              <a:spcAft>
                <a:spcPts val="1000"/>
              </a:spcAft>
            </a:pPr>
            <a:r>
              <a:rPr lang="fa-IR" sz="2800" dirty="0">
                <a:latin typeface="Calibri"/>
                <a:ea typeface="Calibri"/>
                <a:cs typeface="B Traffic" pitchFamily="2" charset="-78"/>
              </a:rPr>
              <a:t>«و الذی بعثه بالحق و اصطفاه علی الخلق ما اَنطقُ إلّا صادقا» قسم به آن </a:t>
            </a:r>
            <a:r>
              <a:rPr lang="fa-IR" sz="2800" dirty="0" smtClean="0">
                <a:latin typeface="Calibri"/>
                <a:ea typeface="Calibri"/>
                <a:cs typeface="B Traffic" pitchFamily="2" charset="-78"/>
              </a:rPr>
              <a:t>کسی که </a:t>
            </a:r>
            <a:r>
              <a:rPr lang="fa-IR" sz="2800" dirty="0">
                <a:latin typeface="Calibri"/>
                <a:ea typeface="Calibri"/>
                <a:cs typeface="B Traffic" pitchFamily="2" charset="-78"/>
              </a:rPr>
              <a:t>رسولش را به حق برانگیخت و از میان خلق او را برگزید، من به جز خدا به راستی، سخنی نمی </a:t>
            </a:r>
            <a:r>
              <a:rPr lang="fa-IR" sz="2800" dirty="0" smtClean="0">
                <a:latin typeface="Calibri"/>
                <a:ea typeface="Calibri"/>
                <a:cs typeface="B Traffic" pitchFamily="2" charset="-78"/>
              </a:rPr>
              <a:t>گویم</a:t>
            </a:r>
            <a:r>
              <a:rPr lang="en-US" sz="2800" dirty="0" smtClean="0">
                <a:latin typeface="Calibri"/>
                <a:ea typeface="Calibri"/>
                <a:cs typeface="B Traffic" pitchFamily="2" charset="-78"/>
              </a:rPr>
              <a:t>.</a:t>
            </a:r>
          </a:p>
          <a:p>
            <a:pPr lvl="0" algn="just" rtl="1">
              <a:lnSpc>
                <a:spcPct val="150000"/>
              </a:lnSpc>
              <a:spcAft>
                <a:spcPts val="1000"/>
              </a:spcAft>
            </a:pPr>
            <a:r>
              <a:rPr lang="fa-IR" sz="2800" dirty="0" smtClean="0">
                <a:latin typeface="Calibri"/>
                <a:ea typeface="Calibri"/>
                <a:cs typeface="B Traffic" pitchFamily="2" charset="-78"/>
              </a:rPr>
              <a:t>(</a:t>
            </a:r>
            <a:r>
              <a:rPr lang="fa-IR" sz="2800" dirty="0">
                <a:latin typeface="Calibri"/>
                <a:ea typeface="Calibri"/>
                <a:cs typeface="B Traffic" pitchFamily="2" charset="-78"/>
              </a:rPr>
              <a:t>خطبه 175</a:t>
            </a:r>
            <a:r>
              <a:rPr lang="fa-IR" sz="2800" dirty="0" smtClean="0">
                <a:latin typeface="Calibri"/>
                <a:ea typeface="Calibri"/>
                <a:cs typeface="B Traffic" pitchFamily="2" charset="-78"/>
              </a:rPr>
              <a:t>)</a:t>
            </a:r>
            <a:endParaRPr lang="en-US" sz="2800" dirty="0">
              <a:effectLst/>
              <a:latin typeface="Calibri"/>
              <a:ea typeface="Calibri"/>
              <a:cs typeface="B Traffic" pitchFamily="2" charset="-78"/>
            </a:endParaRPr>
          </a:p>
        </p:txBody>
      </p:sp>
      <p:grpSp>
        <p:nvGrpSpPr>
          <p:cNvPr id="3" name="Group 2"/>
          <p:cNvGrpSpPr/>
          <p:nvPr/>
        </p:nvGrpSpPr>
        <p:grpSpPr>
          <a:xfrm>
            <a:off x="7703509" y="457200"/>
            <a:ext cx="297491" cy="145091"/>
            <a:chOff x="8564287" y="3863622"/>
            <a:chExt cx="297491" cy="145091"/>
          </a:xfrm>
          <a:solidFill>
            <a:srgbClr val="FFFF00"/>
          </a:solidFill>
        </p:grpSpPr>
        <p:sp>
          <p:nvSpPr>
            <p:cNvPr id="4" name="L-Shape 3"/>
            <p:cNvSpPr/>
            <p:nvPr/>
          </p:nvSpPr>
          <p:spPr>
            <a:xfrm rot="19093678" flipV="1">
              <a:off x="8716687" y="3863622"/>
              <a:ext cx="145091" cy="145091"/>
            </a:xfrm>
            <a:prstGeom prst="corner">
              <a:avLst/>
            </a:prstGeom>
            <a:grpFill/>
          </p:spPr>
          <p:style>
            <a:lnRef idx="0">
              <a:schemeClr val="accent5"/>
            </a:lnRef>
            <a:fillRef idx="3">
              <a:schemeClr val="accent5"/>
            </a:fillRef>
            <a:effectRef idx="3">
              <a:schemeClr val="accent5"/>
            </a:effectRef>
            <a:fontRef idx="minor">
              <a:schemeClr val="lt1"/>
            </a:fontRef>
          </p:style>
          <p:txBody>
            <a:bodyPr rtlCol="0" anchor="ctr"/>
            <a:lstStyle/>
            <a:p>
              <a:pPr algn="ctr"/>
              <a:endParaRPr lang="en-US">
                <a:solidFill>
                  <a:srgbClr val="FFFF00"/>
                </a:solidFill>
              </a:endParaRPr>
            </a:p>
          </p:txBody>
        </p:sp>
        <p:sp>
          <p:nvSpPr>
            <p:cNvPr id="5" name="L-Shape 4"/>
            <p:cNvSpPr/>
            <p:nvPr/>
          </p:nvSpPr>
          <p:spPr>
            <a:xfrm rot="19093678" flipV="1">
              <a:off x="8564287" y="3863622"/>
              <a:ext cx="145091" cy="145091"/>
            </a:xfrm>
            <a:prstGeom prst="corner">
              <a:avLst/>
            </a:prstGeom>
            <a:grpFill/>
          </p:spPr>
          <p:style>
            <a:lnRef idx="0">
              <a:schemeClr val="accent5"/>
            </a:lnRef>
            <a:fillRef idx="3">
              <a:schemeClr val="accent5"/>
            </a:fillRef>
            <a:effectRef idx="3">
              <a:schemeClr val="accent5"/>
            </a:effectRef>
            <a:fontRef idx="minor">
              <a:schemeClr val="lt1"/>
            </a:fontRef>
          </p:style>
          <p:txBody>
            <a:bodyPr rtlCol="0" anchor="ctr"/>
            <a:lstStyle/>
            <a:p>
              <a:pPr algn="ctr"/>
              <a:endParaRPr lang="en-US">
                <a:solidFill>
                  <a:srgbClr val="FFFF00"/>
                </a:solidFill>
              </a:endParaRPr>
            </a:p>
          </p:txBody>
        </p:sp>
      </p:grpSp>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9600" y="3276600"/>
            <a:ext cx="3581400" cy="2870200"/>
          </a:xfrm>
          <a:prstGeom prst="rect">
            <a:avLst/>
          </a:prstGeom>
          <a:ln w="190500" cap="sq">
            <a:solidFill>
              <a:schemeClr val="tx1">
                <a:lumMod val="75000"/>
                <a:lumOff val="25000"/>
              </a:schemeClr>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spTree>
    <p:extLst>
      <p:ext uri="{BB962C8B-B14F-4D97-AF65-F5344CB8AC3E}">
        <p14:creationId xmlns:p14="http://schemas.microsoft.com/office/powerpoint/2010/main" val="4281622600"/>
      </p:ext>
    </p:extLst>
  </p:cSld>
  <p:clrMapOvr>
    <a:masterClrMapping/>
  </p:clrMapOvr>
  <mc:AlternateContent xmlns:mc="http://schemas.openxmlformats.org/markup-compatibility/2006" xmlns:p14="http://schemas.microsoft.com/office/powerpoint/2010/main">
    <mc:Choice Requires="p14">
      <p:transition spd="slow" p14:dur="1500">
        <p14:window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1"/>
          <p:cNvSpPr/>
          <p:nvPr/>
        </p:nvSpPr>
        <p:spPr>
          <a:xfrm>
            <a:off x="304800" y="76200"/>
            <a:ext cx="7772400" cy="3970318"/>
          </a:xfrm>
          <a:prstGeom prst="rect">
            <a:avLst/>
          </a:prstGeom>
        </p:spPr>
        <p:txBody>
          <a:bodyPr wrap="square">
            <a:spAutoFit/>
          </a:bodyPr>
          <a:lstStyle/>
          <a:p>
            <a:pPr lvl="0" algn="just" rtl="1">
              <a:lnSpc>
                <a:spcPct val="150000"/>
              </a:lnSpc>
              <a:spcAft>
                <a:spcPts val="1000"/>
              </a:spcAft>
            </a:pPr>
            <a:r>
              <a:rPr lang="fa-IR" sz="2800" dirty="0" smtClean="0">
                <a:latin typeface="Calibri"/>
                <a:ea typeface="Calibri"/>
                <a:cs typeface="B Traffic" pitchFamily="2" charset="-78"/>
              </a:rPr>
              <a:t>ویژگی </a:t>
            </a:r>
            <a:r>
              <a:rPr lang="fa-IR" sz="2800" dirty="0">
                <a:latin typeface="Calibri"/>
                <a:ea typeface="Calibri"/>
                <a:cs typeface="B Traffic" pitchFamily="2" charset="-78"/>
              </a:rPr>
              <a:t>تاریخ این است که گذر زمان باطل را که مانند کف روی آب است کنار می زند و حق را آشکار می کند. در ابتدای دعوت، رسول خدا</a:t>
            </a:r>
            <a:r>
              <a:rPr lang="fa-IR" sz="2000" dirty="0">
                <a:latin typeface="Calibri"/>
                <a:ea typeface="Calibri"/>
                <a:cs typeface="B Traffic" pitchFamily="2" charset="-78"/>
              </a:rPr>
              <a:t>(ص) </a:t>
            </a:r>
            <a:r>
              <a:rPr lang="fa-IR" sz="2800" dirty="0">
                <a:latin typeface="Calibri"/>
                <a:ea typeface="Calibri"/>
                <a:cs typeface="B Traffic" pitchFamily="2" charset="-78"/>
              </a:rPr>
              <a:t>را کاذب می خواندند و حتی جانشینان حضرت نیز مورد اتهام قرار می گرفتند و امثال معاویه مردم را فریب داده و خود را حق معرفی می کردند اما گذر زمان حق و حقیقت را بر همه آشکار ساخت.</a:t>
            </a:r>
            <a:endParaRPr lang="en-US" sz="2800" dirty="0">
              <a:effectLst/>
              <a:latin typeface="Calibri"/>
              <a:ea typeface="Calibri"/>
              <a:cs typeface="B Traffic" pitchFamily="2" charset="-78"/>
            </a:endParaRPr>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99545" y="3429000"/>
            <a:ext cx="3810000" cy="3340100"/>
          </a:xfrm>
          <a:prstGeom prst="ellipse">
            <a:avLst/>
          </a:prstGeom>
          <a:ln>
            <a:noFill/>
          </a:ln>
          <a:effectLst>
            <a:softEdge rad="112500"/>
          </a:effectLst>
        </p:spPr>
      </p:pic>
    </p:spTree>
    <p:extLst>
      <p:ext uri="{BB962C8B-B14F-4D97-AF65-F5344CB8AC3E}">
        <p14:creationId xmlns:p14="http://schemas.microsoft.com/office/powerpoint/2010/main" val="4195963795"/>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1"/>
          <p:cNvSpPr/>
          <p:nvPr/>
        </p:nvSpPr>
        <p:spPr>
          <a:xfrm>
            <a:off x="304800" y="-152400"/>
            <a:ext cx="7848600" cy="7201972"/>
          </a:xfrm>
          <a:prstGeom prst="rect">
            <a:avLst/>
          </a:prstGeom>
        </p:spPr>
        <p:txBody>
          <a:bodyPr wrap="square">
            <a:spAutoFit/>
          </a:bodyPr>
          <a:lstStyle/>
          <a:p>
            <a:pPr lvl="0" algn="just" rtl="1">
              <a:lnSpc>
                <a:spcPct val="150000"/>
              </a:lnSpc>
            </a:pPr>
            <a:r>
              <a:rPr lang="fa-IR" sz="2800" b="1" dirty="0" smtClean="0">
                <a:solidFill>
                  <a:srgbClr val="FF0000"/>
                </a:solidFill>
                <a:latin typeface="Calibri"/>
                <a:ea typeface="Calibri"/>
                <a:cs typeface="B Traffic" pitchFamily="2" charset="-78"/>
              </a:rPr>
              <a:t>     </a:t>
            </a:r>
            <a:r>
              <a:rPr lang="fa-IR" sz="2800" b="1" dirty="0" smtClean="0">
                <a:solidFill>
                  <a:srgbClr val="996633"/>
                </a:solidFill>
                <a:latin typeface="Calibri"/>
                <a:ea typeface="Calibri"/>
                <a:cs typeface="B Traffic" pitchFamily="2" charset="-78"/>
              </a:rPr>
              <a:t>سه</a:t>
            </a:r>
            <a:r>
              <a:rPr lang="fa-IR" sz="2800" b="1" dirty="0">
                <a:solidFill>
                  <a:srgbClr val="996633"/>
                </a:solidFill>
                <a:latin typeface="Calibri"/>
                <a:ea typeface="Calibri"/>
                <a:cs typeface="B Traffic" pitchFamily="2" charset="-78"/>
              </a:rPr>
              <a:t>. عدم شک در حق</a:t>
            </a:r>
            <a:endParaRPr lang="en-US" sz="2800" b="1" dirty="0">
              <a:solidFill>
                <a:srgbClr val="996633"/>
              </a:solidFill>
              <a:latin typeface="Calibri"/>
              <a:ea typeface="Calibri"/>
              <a:cs typeface="B Traffic" pitchFamily="2" charset="-78"/>
            </a:endParaRPr>
          </a:p>
          <a:p>
            <a:pPr lvl="0" algn="just" rtl="1">
              <a:lnSpc>
                <a:spcPct val="150000"/>
              </a:lnSpc>
            </a:pPr>
            <a:r>
              <a:rPr lang="fa-IR" sz="2800" dirty="0">
                <a:latin typeface="Calibri"/>
                <a:ea typeface="Calibri"/>
                <a:cs typeface="B Traffic" pitchFamily="2" charset="-78"/>
              </a:rPr>
              <a:t>« ما شککتُ </a:t>
            </a:r>
            <a:r>
              <a:rPr lang="fa-IR" sz="2800" dirty="0" smtClean="0">
                <a:latin typeface="Calibri"/>
                <a:ea typeface="Calibri"/>
                <a:cs typeface="B Traffic" pitchFamily="2" charset="-78"/>
              </a:rPr>
              <a:t>فی </a:t>
            </a:r>
            <a:r>
              <a:rPr lang="fa-IR" sz="2800" dirty="0">
                <a:latin typeface="Calibri"/>
                <a:ea typeface="Calibri"/>
                <a:cs typeface="B Traffic" pitchFamily="2" charset="-78"/>
              </a:rPr>
              <a:t>الحقِ </a:t>
            </a:r>
            <a:r>
              <a:rPr lang="fa-IR" sz="2800" dirty="0" smtClean="0">
                <a:latin typeface="Calibri"/>
                <a:ea typeface="Calibri"/>
                <a:cs typeface="B Traffic" pitchFamily="2" charset="-78"/>
              </a:rPr>
              <a:t>مُذ اُریتُهُ</a:t>
            </a:r>
            <a:r>
              <a:rPr lang="fa-IR" sz="2800" dirty="0">
                <a:latin typeface="Calibri"/>
                <a:ea typeface="Calibri"/>
                <a:cs typeface="B Traffic" pitchFamily="2" charset="-78"/>
              </a:rPr>
              <a:t>» از آن زمان که حق به من نشان داده شد، در آن شک نکرده ام(حکمت 184)</a:t>
            </a:r>
            <a:endParaRPr lang="en-US" sz="2800" dirty="0">
              <a:latin typeface="Calibri"/>
              <a:ea typeface="Calibri"/>
              <a:cs typeface="B Traffic" pitchFamily="2" charset="-78"/>
            </a:endParaRPr>
          </a:p>
          <a:p>
            <a:pPr lvl="0" algn="just" rtl="1">
              <a:lnSpc>
                <a:spcPct val="150000"/>
              </a:lnSpc>
            </a:pPr>
            <a:r>
              <a:rPr lang="fa-IR" sz="2800" dirty="0">
                <a:latin typeface="Calibri"/>
                <a:ea typeface="Calibri"/>
                <a:cs typeface="B Traffic" pitchFamily="2" charset="-78"/>
              </a:rPr>
              <a:t>شک دو خاستگاه دارد</a:t>
            </a:r>
            <a:r>
              <a:rPr lang="fa-IR" sz="2800" dirty="0" smtClean="0">
                <a:latin typeface="Calibri"/>
                <a:ea typeface="Calibri"/>
                <a:cs typeface="B Traffic" pitchFamily="2" charset="-78"/>
              </a:rPr>
              <a:t>:</a:t>
            </a:r>
          </a:p>
          <a:p>
            <a:pPr lvl="0" algn="just" rtl="1">
              <a:lnSpc>
                <a:spcPct val="150000"/>
              </a:lnSpc>
            </a:pPr>
            <a:endParaRPr lang="fa-IR" sz="2800" dirty="0" smtClean="0">
              <a:latin typeface="Calibri"/>
              <a:ea typeface="Calibri"/>
              <a:cs typeface="B Traffic" pitchFamily="2" charset="-78"/>
            </a:endParaRPr>
          </a:p>
          <a:p>
            <a:pPr lvl="0" algn="just" rtl="1">
              <a:lnSpc>
                <a:spcPct val="150000"/>
              </a:lnSpc>
            </a:pPr>
            <a:endParaRPr lang="fa-IR" sz="2800" dirty="0">
              <a:latin typeface="Calibri"/>
              <a:ea typeface="Calibri"/>
              <a:cs typeface="B Traffic" pitchFamily="2" charset="-78"/>
            </a:endParaRPr>
          </a:p>
          <a:p>
            <a:pPr lvl="0" algn="just" rtl="1">
              <a:lnSpc>
                <a:spcPct val="150000"/>
              </a:lnSpc>
            </a:pPr>
            <a:endParaRPr lang="fa-IR" sz="2800" dirty="0">
              <a:latin typeface="Calibri"/>
              <a:ea typeface="Calibri"/>
              <a:cs typeface="B Traffic" pitchFamily="2" charset="-78"/>
            </a:endParaRPr>
          </a:p>
          <a:p>
            <a:pPr lvl="0" algn="just" rtl="1">
              <a:lnSpc>
                <a:spcPct val="150000"/>
              </a:lnSpc>
            </a:pPr>
            <a:endParaRPr lang="en-US" sz="2800" dirty="0">
              <a:latin typeface="Calibri"/>
              <a:ea typeface="Calibri"/>
              <a:cs typeface="B Traffic" pitchFamily="2" charset="-78"/>
            </a:endParaRPr>
          </a:p>
          <a:p>
            <a:pPr lvl="0" algn="just" rtl="1">
              <a:lnSpc>
                <a:spcPct val="150000"/>
              </a:lnSpc>
            </a:pPr>
            <a:r>
              <a:rPr lang="fa-IR" sz="2700" dirty="0" smtClean="0">
                <a:latin typeface="Calibri"/>
                <a:ea typeface="Calibri"/>
                <a:cs typeface="B Traffic" pitchFamily="2" charset="-78"/>
              </a:rPr>
              <a:t>کسی </a:t>
            </a:r>
            <a:r>
              <a:rPr lang="fa-IR" sz="2700" dirty="0">
                <a:latin typeface="Calibri"/>
                <a:ea typeface="Calibri"/>
                <a:cs typeface="B Traffic" pitchFamily="2" charset="-78"/>
              </a:rPr>
              <a:t>سلسله جنبان کاروان بشری برای رسیدن به کمال است که خود </a:t>
            </a:r>
            <a:r>
              <a:rPr lang="fa-IR" sz="2700" dirty="0" smtClean="0">
                <a:latin typeface="Calibri"/>
                <a:ea typeface="Calibri"/>
                <a:cs typeface="B Traffic" pitchFamily="2" charset="-78"/>
              </a:rPr>
              <a:t>هیچ‌گاه </a:t>
            </a:r>
            <a:r>
              <a:rPr lang="fa-IR" sz="2700" dirty="0">
                <a:latin typeface="Calibri"/>
                <a:ea typeface="Calibri"/>
                <a:cs typeface="B Traffic" pitchFamily="2" charset="-78"/>
              </a:rPr>
              <a:t>دچار تردید نشده باشد تا عزم راسخش موجب صلابت و دلگرمی مردم </a:t>
            </a:r>
            <a:r>
              <a:rPr lang="fa-IR" sz="2700" dirty="0" smtClean="0">
                <a:latin typeface="Calibri"/>
                <a:ea typeface="Calibri"/>
                <a:cs typeface="B Traffic" pitchFamily="2" charset="-78"/>
              </a:rPr>
              <a:t>گردد.</a:t>
            </a:r>
            <a:endParaRPr lang="en-US" sz="2700" dirty="0">
              <a:effectLst/>
              <a:latin typeface="Calibri"/>
              <a:ea typeface="Calibri"/>
              <a:cs typeface="B Traffic" pitchFamily="2" charset="-78"/>
            </a:endParaRPr>
          </a:p>
        </p:txBody>
      </p:sp>
      <p:grpSp>
        <p:nvGrpSpPr>
          <p:cNvPr id="3" name="Group 2"/>
          <p:cNvGrpSpPr/>
          <p:nvPr/>
        </p:nvGrpSpPr>
        <p:grpSpPr>
          <a:xfrm>
            <a:off x="7772400" y="152400"/>
            <a:ext cx="297491" cy="145091"/>
            <a:chOff x="8564287" y="3863622"/>
            <a:chExt cx="297491" cy="145091"/>
          </a:xfrm>
          <a:solidFill>
            <a:srgbClr val="FFFF00"/>
          </a:solidFill>
        </p:grpSpPr>
        <p:sp>
          <p:nvSpPr>
            <p:cNvPr id="4" name="L-Shape 3"/>
            <p:cNvSpPr/>
            <p:nvPr/>
          </p:nvSpPr>
          <p:spPr>
            <a:xfrm rot="19093678" flipV="1">
              <a:off x="8716687" y="3863622"/>
              <a:ext cx="145091" cy="145091"/>
            </a:xfrm>
            <a:prstGeom prst="corner">
              <a:avLst/>
            </a:prstGeom>
            <a:grpFill/>
          </p:spPr>
          <p:style>
            <a:lnRef idx="0">
              <a:schemeClr val="accent5"/>
            </a:lnRef>
            <a:fillRef idx="3">
              <a:schemeClr val="accent5"/>
            </a:fillRef>
            <a:effectRef idx="3">
              <a:schemeClr val="accent5"/>
            </a:effectRef>
            <a:fontRef idx="minor">
              <a:schemeClr val="lt1"/>
            </a:fontRef>
          </p:style>
          <p:txBody>
            <a:bodyPr rtlCol="0" anchor="ctr"/>
            <a:lstStyle/>
            <a:p>
              <a:pPr algn="ctr"/>
              <a:endParaRPr lang="en-US">
                <a:solidFill>
                  <a:srgbClr val="FFFF00"/>
                </a:solidFill>
              </a:endParaRPr>
            </a:p>
          </p:txBody>
        </p:sp>
        <p:sp>
          <p:nvSpPr>
            <p:cNvPr id="5" name="L-Shape 4"/>
            <p:cNvSpPr/>
            <p:nvPr/>
          </p:nvSpPr>
          <p:spPr>
            <a:xfrm rot="19093678" flipV="1">
              <a:off x="8564287" y="3863622"/>
              <a:ext cx="145091" cy="145091"/>
            </a:xfrm>
            <a:prstGeom prst="corner">
              <a:avLst/>
            </a:prstGeom>
            <a:grpFill/>
          </p:spPr>
          <p:style>
            <a:lnRef idx="0">
              <a:schemeClr val="accent5"/>
            </a:lnRef>
            <a:fillRef idx="3">
              <a:schemeClr val="accent5"/>
            </a:fillRef>
            <a:effectRef idx="3">
              <a:schemeClr val="accent5"/>
            </a:effectRef>
            <a:fontRef idx="minor">
              <a:schemeClr val="lt1"/>
            </a:fontRef>
          </p:style>
          <p:txBody>
            <a:bodyPr rtlCol="0" anchor="ctr"/>
            <a:lstStyle/>
            <a:p>
              <a:pPr algn="ctr"/>
              <a:endParaRPr lang="en-US">
                <a:solidFill>
                  <a:srgbClr val="FFFF00"/>
                </a:solidFill>
              </a:endParaRPr>
            </a:p>
          </p:txBody>
        </p:sp>
      </p:grpSp>
      <p:graphicFrame>
        <p:nvGraphicFramePr>
          <p:cNvPr id="6" name="Diagram 5"/>
          <p:cNvGraphicFramePr/>
          <p:nvPr>
            <p:extLst>
              <p:ext uri="{D42A27DB-BD31-4B8C-83A1-F6EECF244321}">
                <p14:modId xmlns:p14="http://schemas.microsoft.com/office/powerpoint/2010/main" val="1003140748"/>
              </p:ext>
            </p:extLst>
          </p:nvPr>
        </p:nvGraphicFramePr>
        <p:xfrm>
          <a:off x="-838200" y="1447800"/>
          <a:ext cx="6096000" cy="4064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417710511"/>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timing>
    <p:tnLst>
      <p:par>
        <p:cTn id="1" dur="indefinite" restart="never" nodeType="tmRoot"/>
      </p:par>
    </p:tnLst>
  </p:timing>
</p:sld>
</file>

<file path=ppt/slides/slide12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1"/>
          <p:cNvSpPr/>
          <p:nvPr/>
        </p:nvSpPr>
        <p:spPr>
          <a:xfrm>
            <a:off x="256309" y="652740"/>
            <a:ext cx="7897091" cy="5519460"/>
          </a:xfrm>
          <a:prstGeom prst="rect">
            <a:avLst/>
          </a:prstGeom>
        </p:spPr>
        <p:txBody>
          <a:bodyPr wrap="square">
            <a:spAutoFit/>
          </a:bodyPr>
          <a:lstStyle/>
          <a:p>
            <a:pPr lvl="0" algn="justLow" rtl="1">
              <a:lnSpc>
                <a:spcPct val="150000"/>
              </a:lnSpc>
              <a:spcAft>
                <a:spcPts val="1000"/>
              </a:spcAft>
            </a:pPr>
            <a:r>
              <a:rPr lang="fa-IR" sz="2800" b="1" dirty="0" smtClean="0">
                <a:solidFill>
                  <a:srgbClr val="996633"/>
                </a:solidFill>
                <a:latin typeface="Calibri"/>
                <a:ea typeface="Calibri"/>
                <a:cs typeface="B Traffic" pitchFamily="2" charset="-78"/>
              </a:rPr>
              <a:t>     چهار</a:t>
            </a:r>
            <a:r>
              <a:rPr lang="fa-IR" sz="2800" b="1" dirty="0">
                <a:solidFill>
                  <a:srgbClr val="996633"/>
                </a:solidFill>
                <a:latin typeface="Calibri"/>
                <a:ea typeface="Calibri"/>
                <a:cs typeface="B Traffic" pitchFamily="2" charset="-78"/>
              </a:rPr>
              <a:t>. دست پروردگان خداوند</a:t>
            </a:r>
            <a:endParaRPr lang="en-US" sz="2800" b="1" dirty="0">
              <a:solidFill>
                <a:srgbClr val="996633"/>
              </a:solidFill>
              <a:latin typeface="Calibri"/>
              <a:ea typeface="Calibri"/>
              <a:cs typeface="B Traffic" pitchFamily="2" charset="-78"/>
            </a:endParaRPr>
          </a:p>
          <a:p>
            <a:pPr lvl="0" algn="justLow" rtl="1">
              <a:lnSpc>
                <a:spcPct val="150000"/>
              </a:lnSpc>
              <a:spcAft>
                <a:spcPts val="1000"/>
              </a:spcAft>
            </a:pPr>
            <a:r>
              <a:rPr lang="fa-IR" sz="2800" dirty="0">
                <a:latin typeface="Calibri"/>
                <a:ea typeface="Calibri"/>
                <a:cs typeface="B Traffic" pitchFamily="2" charset="-78"/>
              </a:rPr>
              <a:t>«فإنّا صنائعُ ربّنا و الناس بعد صنائع لنا» ما قطعاً دست </a:t>
            </a:r>
            <a:r>
              <a:rPr lang="fa-IR" sz="2800" dirty="0" smtClean="0">
                <a:latin typeface="Calibri"/>
                <a:ea typeface="Calibri"/>
                <a:cs typeface="B Traffic" pitchFamily="2" charset="-78"/>
              </a:rPr>
              <a:t>پرورده‌ی </a:t>
            </a:r>
            <a:r>
              <a:rPr lang="fa-IR" sz="2800" dirty="0">
                <a:latin typeface="Calibri"/>
                <a:ea typeface="Calibri"/>
                <a:cs typeface="B Traffic" pitchFamily="2" charset="-78"/>
              </a:rPr>
              <a:t>خدایمان هستیم و مردم بعد از آن، دست پرورده و تربیت شده ی ما هستند(نامه 28)</a:t>
            </a:r>
            <a:endParaRPr lang="en-US" sz="2800" dirty="0">
              <a:latin typeface="Calibri"/>
              <a:ea typeface="Calibri"/>
              <a:cs typeface="B Traffic" pitchFamily="2" charset="-78"/>
            </a:endParaRPr>
          </a:p>
          <a:p>
            <a:pPr lvl="0" algn="justLow" rtl="1">
              <a:lnSpc>
                <a:spcPct val="150000"/>
              </a:lnSpc>
              <a:spcAft>
                <a:spcPts val="1000"/>
              </a:spcAft>
            </a:pPr>
            <a:r>
              <a:rPr lang="fa-IR" sz="2800" dirty="0">
                <a:latin typeface="Calibri"/>
                <a:ea typeface="Calibri"/>
                <a:cs typeface="B Traffic" pitchFamily="2" charset="-78"/>
              </a:rPr>
              <a:t>تعبیر </a:t>
            </a:r>
            <a:r>
              <a:rPr lang="fa-IR" sz="2800" dirty="0" smtClean="0">
                <a:latin typeface="Calibri"/>
                <a:ea typeface="Calibri"/>
                <a:cs typeface="B Traffic" pitchFamily="2" charset="-78"/>
              </a:rPr>
              <a:t>«إنّا</a:t>
            </a:r>
            <a:r>
              <a:rPr lang="fa-IR" sz="2800" dirty="0">
                <a:latin typeface="Calibri"/>
                <a:ea typeface="Calibri"/>
                <a:cs typeface="B Traffic" pitchFamily="2" charset="-78"/>
              </a:rPr>
              <a:t>» اشاره به اهل </a:t>
            </a:r>
            <a:r>
              <a:rPr lang="fa-IR" sz="2800" dirty="0" smtClean="0">
                <a:latin typeface="Calibri"/>
                <a:ea typeface="Calibri"/>
                <a:cs typeface="B Traffic" pitchFamily="2" charset="-78"/>
              </a:rPr>
              <a:t>بیت</a:t>
            </a:r>
            <a:r>
              <a:rPr lang="fa-IR" sz="2000" dirty="0" smtClean="0">
                <a:latin typeface="Calibri"/>
                <a:ea typeface="Calibri"/>
                <a:cs typeface="B Traffic" pitchFamily="2" charset="-78"/>
              </a:rPr>
              <a:t>(ع) </a:t>
            </a:r>
            <a:r>
              <a:rPr lang="fa-IR" sz="2800" dirty="0">
                <a:latin typeface="Calibri"/>
                <a:ea typeface="Calibri"/>
                <a:cs typeface="B Traffic" pitchFamily="2" charset="-78"/>
              </a:rPr>
              <a:t>دارد. حضرت در خطبه 192 </a:t>
            </a:r>
            <a:r>
              <a:rPr lang="fa-IR" sz="2800" dirty="0" smtClean="0">
                <a:latin typeface="Calibri"/>
                <a:ea typeface="Calibri"/>
                <a:cs typeface="B Traffic" pitchFamily="2" charset="-78"/>
              </a:rPr>
              <a:t>     می </a:t>
            </a:r>
            <a:r>
              <a:rPr lang="fa-IR" sz="2800" dirty="0">
                <a:latin typeface="Calibri"/>
                <a:ea typeface="Calibri"/>
                <a:cs typeface="B Traffic" pitchFamily="2" charset="-78"/>
              </a:rPr>
              <a:t>فرماید که رسول خدا به فرمان خداوند، امام علی</a:t>
            </a:r>
            <a:r>
              <a:rPr lang="fa-IR" sz="2000" dirty="0">
                <a:latin typeface="Calibri"/>
                <a:ea typeface="Calibri"/>
                <a:cs typeface="B Traffic" pitchFamily="2" charset="-78"/>
              </a:rPr>
              <a:t>(ع) </a:t>
            </a:r>
            <a:r>
              <a:rPr lang="fa-IR" sz="2800" dirty="0">
                <a:latin typeface="Calibri"/>
                <a:ea typeface="Calibri"/>
                <a:cs typeface="B Traffic" pitchFamily="2" charset="-78"/>
              </a:rPr>
              <a:t>را از کودکی تحت تربیت الهی خود قرار داد و حضرت علی</a:t>
            </a:r>
            <a:r>
              <a:rPr lang="fa-IR" sz="2000" dirty="0">
                <a:latin typeface="Calibri"/>
                <a:ea typeface="Calibri"/>
                <a:cs typeface="B Traffic" pitchFamily="2" charset="-78"/>
              </a:rPr>
              <a:t>(ع) </a:t>
            </a:r>
            <a:r>
              <a:rPr lang="fa-IR" sz="2800" dirty="0">
                <a:latin typeface="Calibri"/>
                <a:ea typeface="Calibri"/>
                <a:cs typeface="B Traffic" pitchFamily="2" charset="-78"/>
              </a:rPr>
              <a:t>و حضرت زهرا</a:t>
            </a:r>
            <a:r>
              <a:rPr lang="fa-IR" sz="2000" dirty="0">
                <a:latin typeface="Calibri"/>
                <a:ea typeface="Calibri"/>
                <a:cs typeface="B Traffic" pitchFamily="2" charset="-78"/>
              </a:rPr>
              <a:t>(س) </a:t>
            </a:r>
            <a:r>
              <a:rPr lang="fa-IR" sz="2800" dirty="0" smtClean="0">
                <a:latin typeface="Calibri"/>
                <a:ea typeface="Calibri"/>
                <a:cs typeface="B Traffic" pitchFamily="2" charset="-78"/>
              </a:rPr>
              <a:t>تربیت </a:t>
            </a:r>
            <a:r>
              <a:rPr lang="fa-IR" sz="2800" dirty="0">
                <a:latin typeface="Calibri"/>
                <a:ea typeface="Calibri"/>
                <a:cs typeface="B Traffic" pitchFamily="2" charset="-78"/>
              </a:rPr>
              <a:t>یافتند.</a:t>
            </a:r>
            <a:endParaRPr lang="en-US" sz="2800" dirty="0">
              <a:effectLst/>
              <a:latin typeface="Calibri"/>
              <a:ea typeface="Calibri"/>
              <a:cs typeface="B Traffic" pitchFamily="2" charset="-78"/>
            </a:endParaRPr>
          </a:p>
        </p:txBody>
      </p:sp>
      <p:grpSp>
        <p:nvGrpSpPr>
          <p:cNvPr id="3" name="Group 2"/>
          <p:cNvGrpSpPr/>
          <p:nvPr/>
        </p:nvGrpSpPr>
        <p:grpSpPr>
          <a:xfrm>
            <a:off x="7772400" y="997909"/>
            <a:ext cx="297491" cy="145091"/>
            <a:chOff x="8564287" y="3863622"/>
            <a:chExt cx="297491" cy="145091"/>
          </a:xfrm>
          <a:solidFill>
            <a:srgbClr val="FFFF00"/>
          </a:solidFill>
        </p:grpSpPr>
        <p:sp>
          <p:nvSpPr>
            <p:cNvPr id="4" name="L-Shape 3"/>
            <p:cNvSpPr/>
            <p:nvPr/>
          </p:nvSpPr>
          <p:spPr>
            <a:xfrm rot="19093678" flipV="1">
              <a:off x="8716687" y="3863622"/>
              <a:ext cx="145091" cy="145091"/>
            </a:xfrm>
            <a:prstGeom prst="corner">
              <a:avLst/>
            </a:prstGeom>
            <a:grpFill/>
          </p:spPr>
          <p:style>
            <a:lnRef idx="0">
              <a:schemeClr val="accent5"/>
            </a:lnRef>
            <a:fillRef idx="3">
              <a:schemeClr val="accent5"/>
            </a:fillRef>
            <a:effectRef idx="3">
              <a:schemeClr val="accent5"/>
            </a:effectRef>
            <a:fontRef idx="minor">
              <a:schemeClr val="lt1"/>
            </a:fontRef>
          </p:style>
          <p:txBody>
            <a:bodyPr rtlCol="0" anchor="ctr"/>
            <a:lstStyle/>
            <a:p>
              <a:pPr algn="ctr"/>
              <a:endParaRPr lang="en-US">
                <a:solidFill>
                  <a:srgbClr val="FFFF00"/>
                </a:solidFill>
              </a:endParaRPr>
            </a:p>
          </p:txBody>
        </p:sp>
        <p:sp>
          <p:nvSpPr>
            <p:cNvPr id="5" name="L-Shape 4"/>
            <p:cNvSpPr/>
            <p:nvPr/>
          </p:nvSpPr>
          <p:spPr>
            <a:xfrm rot="19093678" flipV="1">
              <a:off x="8564287" y="3863622"/>
              <a:ext cx="145091" cy="145091"/>
            </a:xfrm>
            <a:prstGeom prst="corner">
              <a:avLst/>
            </a:prstGeom>
            <a:grpFill/>
          </p:spPr>
          <p:style>
            <a:lnRef idx="0">
              <a:schemeClr val="accent5"/>
            </a:lnRef>
            <a:fillRef idx="3">
              <a:schemeClr val="accent5"/>
            </a:fillRef>
            <a:effectRef idx="3">
              <a:schemeClr val="accent5"/>
            </a:effectRef>
            <a:fontRef idx="minor">
              <a:schemeClr val="lt1"/>
            </a:fontRef>
          </p:style>
          <p:txBody>
            <a:bodyPr rtlCol="0" anchor="ctr"/>
            <a:lstStyle/>
            <a:p>
              <a:pPr algn="ctr"/>
              <a:endParaRPr lang="en-US">
                <a:solidFill>
                  <a:srgbClr val="FFFF00"/>
                </a:solidFill>
              </a:endParaRPr>
            </a:p>
          </p:txBody>
        </p:sp>
      </p:grpSp>
    </p:spTree>
    <p:extLst>
      <p:ext uri="{BB962C8B-B14F-4D97-AF65-F5344CB8AC3E}">
        <p14:creationId xmlns:p14="http://schemas.microsoft.com/office/powerpoint/2010/main" val="68821201"/>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timing>
    <p:tnLst>
      <p:par>
        <p:cTn id="1" dur="indefinite" restart="never" nodeType="tmRoot"/>
      </p:par>
    </p:tnLst>
  </p:timing>
</p:sld>
</file>

<file path=ppt/slides/slide12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1"/>
          <p:cNvSpPr/>
          <p:nvPr/>
        </p:nvSpPr>
        <p:spPr>
          <a:xfrm>
            <a:off x="256309" y="3429000"/>
            <a:ext cx="7897091" cy="2934137"/>
          </a:xfrm>
          <a:prstGeom prst="rect">
            <a:avLst/>
          </a:prstGeom>
        </p:spPr>
        <p:txBody>
          <a:bodyPr wrap="square">
            <a:spAutoFit/>
          </a:bodyPr>
          <a:lstStyle/>
          <a:p>
            <a:pPr lvl="0" algn="just" rtl="1">
              <a:lnSpc>
                <a:spcPct val="150000"/>
              </a:lnSpc>
              <a:spcAft>
                <a:spcPts val="1000"/>
              </a:spcAft>
            </a:pPr>
            <a:r>
              <a:rPr lang="fa-IR" sz="2800" b="1" dirty="0" smtClean="0">
                <a:solidFill>
                  <a:srgbClr val="996633"/>
                </a:solidFill>
                <a:latin typeface="Calibri"/>
                <a:ea typeface="Calibri"/>
                <a:cs typeface="B Traffic" pitchFamily="2" charset="-78"/>
              </a:rPr>
              <a:t>     پنج</a:t>
            </a:r>
            <a:r>
              <a:rPr lang="fa-IR" sz="2800" b="1" dirty="0">
                <a:solidFill>
                  <a:srgbClr val="996633"/>
                </a:solidFill>
                <a:latin typeface="Calibri"/>
                <a:ea typeface="Calibri"/>
                <a:cs typeface="B Traffic" pitchFamily="2" charset="-78"/>
              </a:rPr>
              <a:t>. شیفتگی </a:t>
            </a:r>
            <a:r>
              <a:rPr lang="fa-IR" sz="2800" b="1" dirty="0" smtClean="0">
                <a:solidFill>
                  <a:srgbClr val="996633"/>
                </a:solidFill>
                <a:latin typeface="Calibri"/>
                <a:ea typeface="Calibri"/>
                <a:cs typeface="B Traffic" pitchFamily="2" charset="-78"/>
              </a:rPr>
              <a:t>به </a:t>
            </a:r>
            <a:r>
              <a:rPr lang="fa-IR" sz="2800" b="1" dirty="0">
                <a:solidFill>
                  <a:srgbClr val="996633"/>
                </a:solidFill>
                <a:latin typeface="Calibri"/>
                <a:ea typeface="Calibri"/>
                <a:cs typeface="B Traffic" pitchFamily="2" charset="-78"/>
              </a:rPr>
              <a:t>مرگ</a:t>
            </a:r>
            <a:endParaRPr lang="en-US" sz="2800" b="1" dirty="0">
              <a:solidFill>
                <a:srgbClr val="996633"/>
              </a:solidFill>
              <a:latin typeface="Calibri"/>
              <a:ea typeface="Calibri"/>
              <a:cs typeface="B Traffic" pitchFamily="2" charset="-78"/>
            </a:endParaRPr>
          </a:p>
          <a:p>
            <a:pPr algn="just" rtl="1">
              <a:lnSpc>
                <a:spcPct val="150000"/>
              </a:lnSpc>
              <a:spcAft>
                <a:spcPts val="1000"/>
              </a:spcAft>
            </a:pPr>
            <a:r>
              <a:rPr lang="fa-IR" sz="2800" dirty="0">
                <a:latin typeface="Calibri"/>
                <a:ea typeface="Calibri"/>
                <a:cs typeface="B Traffic" pitchFamily="2" charset="-78"/>
              </a:rPr>
              <a:t>«و الله </a:t>
            </a:r>
            <a:r>
              <a:rPr lang="fa-IR" sz="2800" dirty="0" smtClean="0">
                <a:latin typeface="Calibri"/>
                <a:ea typeface="Calibri"/>
                <a:cs typeface="B Traffic" pitchFamily="2" charset="-78"/>
              </a:rPr>
              <a:t>لاِبن </a:t>
            </a:r>
            <a:r>
              <a:rPr lang="fa-IR" sz="2800" dirty="0">
                <a:latin typeface="Calibri"/>
                <a:ea typeface="Calibri"/>
                <a:cs typeface="B Traffic" pitchFamily="2" charset="-78"/>
              </a:rPr>
              <a:t>ابی طالب آنس بالموت </a:t>
            </a:r>
            <a:r>
              <a:rPr lang="fa-IR" sz="2800" dirty="0" smtClean="0">
                <a:latin typeface="Calibri"/>
                <a:ea typeface="Calibri"/>
                <a:cs typeface="B Traffic" pitchFamily="2" charset="-78"/>
              </a:rPr>
              <a:t>من الطفل بثدی اُمّهِ» </a:t>
            </a:r>
          </a:p>
          <a:p>
            <a:pPr algn="just" rtl="1">
              <a:lnSpc>
                <a:spcPct val="150000"/>
              </a:lnSpc>
              <a:spcAft>
                <a:spcPts val="1000"/>
              </a:spcAft>
            </a:pPr>
            <a:r>
              <a:rPr lang="fa-IR" sz="2800" dirty="0" smtClean="0">
                <a:latin typeface="Calibri"/>
                <a:ea typeface="Calibri"/>
                <a:cs typeface="B Traffic" pitchFamily="2" charset="-78"/>
              </a:rPr>
              <a:t>به </a:t>
            </a:r>
            <a:r>
              <a:rPr lang="fa-IR" sz="2800" dirty="0">
                <a:latin typeface="Calibri"/>
                <a:ea typeface="Calibri"/>
                <a:cs typeface="B Traffic" pitchFamily="2" charset="-78"/>
              </a:rPr>
              <a:t>خدا سوگند پسر ابی طالب بیشتر از انس کودک به سینه ی مادر، به مرگ انس </a:t>
            </a:r>
            <a:r>
              <a:rPr lang="fa-IR" sz="2800" dirty="0" smtClean="0">
                <a:latin typeface="Calibri"/>
                <a:ea typeface="Calibri"/>
                <a:cs typeface="B Traffic" pitchFamily="2" charset="-78"/>
              </a:rPr>
              <a:t>دارد. ( </a:t>
            </a:r>
            <a:r>
              <a:rPr lang="fa-IR" sz="2800" dirty="0">
                <a:latin typeface="Calibri"/>
                <a:ea typeface="Calibri"/>
                <a:cs typeface="B Traffic" pitchFamily="2" charset="-78"/>
              </a:rPr>
              <a:t>خطبه 5</a:t>
            </a:r>
            <a:r>
              <a:rPr lang="fa-IR" sz="2800" dirty="0" smtClean="0">
                <a:latin typeface="Calibri"/>
                <a:ea typeface="Calibri"/>
                <a:cs typeface="B Traffic" pitchFamily="2" charset="-78"/>
              </a:rPr>
              <a:t>)</a:t>
            </a:r>
            <a:endParaRPr lang="en-US" sz="2800" dirty="0">
              <a:effectLst/>
              <a:latin typeface="Calibri"/>
              <a:ea typeface="Calibri"/>
              <a:cs typeface="B Traffic" pitchFamily="2" charset="-78"/>
            </a:endParaRPr>
          </a:p>
        </p:txBody>
      </p:sp>
      <p:grpSp>
        <p:nvGrpSpPr>
          <p:cNvPr id="3" name="Group 2"/>
          <p:cNvGrpSpPr/>
          <p:nvPr/>
        </p:nvGrpSpPr>
        <p:grpSpPr>
          <a:xfrm>
            <a:off x="7772400" y="3722831"/>
            <a:ext cx="297491" cy="145091"/>
            <a:chOff x="8564287" y="3863622"/>
            <a:chExt cx="297491" cy="145091"/>
          </a:xfrm>
          <a:solidFill>
            <a:srgbClr val="FFFF00"/>
          </a:solidFill>
        </p:grpSpPr>
        <p:sp>
          <p:nvSpPr>
            <p:cNvPr id="4" name="L-Shape 3"/>
            <p:cNvSpPr/>
            <p:nvPr/>
          </p:nvSpPr>
          <p:spPr>
            <a:xfrm rot="19093678" flipV="1">
              <a:off x="8716687" y="3863622"/>
              <a:ext cx="145091" cy="145091"/>
            </a:xfrm>
            <a:prstGeom prst="corner">
              <a:avLst/>
            </a:prstGeom>
            <a:grpFill/>
          </p:spPr>
          <p:style>
            <a:lnRef idx="0">
              <a:schemeClr val="accent5"/>
            </a:lnRef>
            <a:fillRef idx="3">
              <a:schemeClr val="accent5"/>
            </a:fillRef>
            <a:effectRef idx="3">
              <a:schemeClr val="accent5"/>
            </a:effectRef>
            <a:fontRef idx="minor">
              <a:schemeClr val="lt1"/>
            </a:fontRef>
          </p:style>
          <p:txBody>
            <a:bodyPr rtlCol="0" anchor="ctr"/>
            <a:lstStyle/>
            <a:p>
              <a:pPr algn="ctr"/>
              <a:endParaRPr lang="en-US">
                <a:solidFill>
                  <a:srgbClr val="FFFF00"/>
                </a:solidFill>
              </a:endParaRPr>
            </a:p>
          </p:txBody>
        </p:sp>
        <p:sp>
          <p:nvSpPr>
            <p:cNvPr id="5" name="L-Shape 4"/>
            <p:cNvSpPr/>
            <p:nvPr/>
          </p:nvSpPr>
          <p:spPr>
            <a:xfrm rot="19093678" flipV="1">
              <a:off x="8564287" y="3863622"/>
              <a:ext cx="145091" cy="145091"/>
            </a:xfrm>
            <a:prstGeom prst="corner">
              <a:avLst/>
            </a:prstGeom>
            <a:grpFill/>
          </p:spPr>
          <p:style>
            <a:lnRef idx="0">
              <a:schemeClr val="accent5"/>
            </a:lnRef>
            <a:fillRef idx="3">
              <a:schemeClr val="accent5"/>
            </a:fillRef>
            <a:effectRef idx="3">
              <a:schemeClr val="accent5"/>
            </a:effectRef>
            <a:fontRef idx="minor">
              <a:schemeClr val="lt1"/>
            </a:fontRef>
          </p:style>
          <p:txBody>
            <a:bodyPr rtlCol="0" anchor="ctr"/>
            <a:lstStyle/>
            <a:p>
              <a:pPr algn="ctr"/>
              <a:endParaRPr lang="en-US">
                <a:solidFill>
                  <a:srgbClr val="FFFF00"/>
                </a:solidFill>
              </a:endParaRPr>
            </a:p>
          </p:txBody>
        </p:sp>
      </p:grpSp>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61729" y="381000"/>
            <a:ext cx="4286250" cy="2857500"/>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Tree>
    <p:extLst>
      <p:ext uri="{BB962C8B-B14F-4D97-AF65-F5344CB8AC3E}">
        <p14:creationId xmlns:p14="http://schemas.microsoft.com/office/powerpoint/2010/main" val="1940979335"/>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1"/>
          <p:cNvSpPr/>
          <p:nvPr/>
        </p:nvSpPr>
        <p:spPr>
          <a:xfrm>
            <a:off x="256309" y="87169"/>
            <a:ext cx="7897091" cy="4744889"/>
          </a:xfrm>
          <a:prstGeom prst="rect">
            <a:avLst/>
          </a:prstGeom>
        </p:spPr>
        <p:txBody>
          <a:bodyPr wrap="square">
            <a:spAutoFit/>
          </a:bodyPr>
          <a:lstStyle/>
          <a:p>
            <a:pPr lvl="0" algn="just" rtl="1">
              <a:lnSpc>
                <a:spcPct val="150000"/>
              </a:lnSpc>
              <a:spcAft>
                <a:spcPts val="1000"/>
              </a:spcAft>
            </a:pPr>
            <a:r>
              <a:rPr lang="fa-IR" sz="2800" dirty="0" smtClean="0">
                <a:latin typeface="Calibri"/>
                <a:ea typeface="Calibri"/>
                <a:cs typeface="B Traffic" pitchFamily="2" charset="-78"/>
              </a:rPr>
              <a:t>تا </a:t>
            </a:r>
            <a:r>
              <a:rPr lang="fa-IR" sz="2800" dirty="0">
                <a:latin typeface="Calibri"/>
                <a:ea typeface="Calibri"/>
                <a:cs typeface="B Traffic" pitchFamily="2" charset="-78"/>
              </a:rPr>
              <a:t>مسأله ی مرگ برای انسان مؤمن حل نشود، در بسیاری از </a:t>
            </a:r>
            <a:r>
              <a:rPr lang="fa-IR" sz="2800" dirty="0" smtClean="0">
                <a:latin typeface="Calibri"/>
                <a:ea typeface="Calibri"/>
                <a:cs typeface="B Traffic" pitchFamily="2" charset="-78"/>
              </a:rPr>
              <a:t>رذیلت </a:t>
            </a:r>
            <a:r>
              <a:rPr lang="fa-IR" sz="2800" dirty="0">
                <a:latin typeface="Calibri"/>
                <a:ea typeface="Calibri"/>
                <a:cs typeface="B Traffic" pitchFamily="2" charset="-78"/>
              </a:rPr>
              <a:t>ها غوطه ور خواهد بود. حل شدن مسأله ی مرگ ـ چه رسد به عشق ورزیدن به آن ـ تنها صلاح برنده ای است که مؤمن مجاهد را در همه ی عرصه ها یکه تاز می سازد.</a:t>
            </a:r>
            <a:endParaRPr lang="en-US" sz="2800" dirty="0">
              <a:latin typeface="Calibri"/>
              <a:ea typeface="Calibri"/>
              <a:cs typeface="B Traffic" pitchFamily="2" charset="-78"/>
            </a:endParaRPr>
          </a:p>
          <a:p>
            <a:pPr algn="just" rtl="1">
              <a:lnSpc>
                <a:spcPct val="150000"/>
              </a:lnSpc>
              <a:spcAft>
                <a:spcPts val="1000"/>
              </a:spcAft>
            </a:pPr>
            <a:r>
              <a:rPr lang="fa-IR" sz="2800" dirty="0">
                <a:latin typeface="Calibri"/>
                <a:ea typeface="Calibri"/>
                <a:cs typeface="B Traffic" pitchFamily="2" charset="-78"/>
              </a:rPr>
              <a:t>ترس از مرگ یا بدلیل عدم باور زندگی پس از مرگ است یا به سبب داشتن خطاهای بسیار و یا بدلیل دلبستگی شدید به این حیات </a:t>
            </a:r>
            <a:r>
              <a:rPr lang="fa-IR" sz="2800" dirty="0" smtClean="0">
                <a:latin typeface="Calibri"/>
                <a:ea typeface="Calibri"/>
                <a:cs typeface="B Traffic" pitchFamily="2" charset="-78"/>
              </a:rPr>
              <a:t>طبیعت. </a:t>
            </a:r>
            <a:endParaRPr lang="en-US" sz="2800" dirty="0">
              <a:effectLst/>
              <a:latin typeface="Calibri"/>
              <a:ea typeface="Calibri"/>
              <a:cs typeface="B Traffic" pitchFamily="2" charset="-78"/>
            </a:endParaRPr>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7200" y="4267200"/>
            <a:ext cx="4242816" cy="2386584"/>
          </a:xfrm>
          <a:prstGeom prst="rect">
            <a:avLst/>
          </a:prstGeom>
          <a:ln>
            <a:noFill/>
          </a:ln>
          <a:effectLst>
            <a:softEdge rad="112500"/>
          </a:effectLst>
        </p:spPr>
      </p:pic>
    </p:spTree>
    <p:extLst>
      <p:ext uri="{BB962C8B-B14F-4D97-AF65-F5344CB8AC3E}">
        <p14:creationId xmlns:p14="http://schemas.microsoft.com/office/powerpoint/2010/main" val="1667074815"/>
      </p:ext>
    </p:extLst>
  </p:cSld>
  <p:clrMapOvr>
    <a:masterClrMapping/>
  </p:clrMapOvr>
  <mc:AlternateContent xmlns:mc="http://schemas.openxmlformats.org/markup-compatibility/2006" xmlns:p14="http://schemas.microsoft.com/office/powerpoint/2010/main">
    <mc:Choice Requires="p14">
      <p:transition spd="slow" p14:dur="800">
        <p14:flythrough/>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1"/>
          <p:cNvSpPr/>
          <p:nvPr/>
        </p:nvSpPr>
        <p:spPr>
          <a:xfrm>
            <a:off x="228600" y="76200"/>
            <a:ext cx="7924800" cy="2677656"/>
          </a:xfrm>
          <a:prstGeom prst="rect">
            <a:avLst/>
          </a:prstGeom>
        </p:spPr>
        <p:txBody>
          <a:bodyPr wrap="square">
            <a:spAutoFit/>
          </a:bodyPr>
          <a:lstStyle/>
          <a:p>
            <a:pPr lvl="0" algn="justLow" rtl="1">
              <a:lnSpc>
                <a:spcPct val="150000"/>
              </a:lnSpc>
            </a:pPr>
            <a:r>
              <a:rPr lang="fa-IR" sz="2800" b="1" dirty="0" smtClean="0">
                <a:solidFill>
                  <a:srgbClr val="996633"/>
                </a:solidFill>
                <a:latin typeface="Calibri"/>
                <a:ea typeface="Calibri"/>
                <a:cs typeface="B Traffic" pitchFamily="2" charset="-78"/>
              </a:rPr>
              <a:t>     شش</a:t>
            </a:r>
            <a:r>
              <a:rPr lang="fa-IR" sz="2800" b="1" dirty="0">
                <a:solidFill>
                  <a:srgbClr val="996633"/>
                </a:solidFill>
                <a:latin typeface="Calibri"/>
                <a:ea typeface="Calibri"/>
                <a:cs typeface="B Traffic" pitchFamily="2" charset="-78"/>
              </a:rPr>
              <a:t>. ساده زیستی</a:t>
            </a:r>
            <a:endParaRPr lang="en-US" sz="2800" b="1" dirty="0">
              <a:solidFill>
                <a:srgbClr val="996633"/>
              </a:solidFill>
              <a:latin typeface="Calibri"/>
              <a:ea typeface="Calibri"/>
              <a:cs typeface="B Traffic" pitchFamily="2" charset="-78"/>
            </a:endParaRPr>
          </a:p>
          <a:p>
            <a:pPr algn="justLow" rtl="1">
              <a:lnSpc>
                <a:spcPct val="150000"/>
              </a:lnSpc>
            </a:pPr>
            <a:r>
              <a:rPr lang="fa-IR" sz="2800" dirty="0" smtClean="0">
                <a:latin typeface="Calibri"/>
                <a:ea typeface="Calibri"/>
                <a:cs typeface="B Traffic" pitchFamily="2" charset="-78"/>
              </a:rPr>
              <a:t>امام</a:t>
            </a:r>
            <a:r>
              <a:rPr lang="fa-IR" sz="2000" dirty="0" smtClean="0">
                <a:latin typeface="Calibri"/>
                <a:ea typeface="Calibri"/>
                <a:cs typeface="B Traffic" pitchFamily="2" charset="-78"/>
              </a:rPr>
              <a:t>(ع) </a:t>
            </a:r>
            <a:r>
              <a:rPr lang="fa-IR" sz="2800" dirty="0">
                <a:latin typeface="Calibri"/>
                <a:ea typeface="Calibri"/>
                <a:cs typeface="B Traffic" pitchFamily="2" charset="-78"/>
              </a:rPr>
              <a:t>در نامه 45 خطاب به عثمان بن حنیف ( عامل حضرت در بصره) که در مهمانی اشرافیان در بصره شرکت کرد، انتقاد </a:t>
            </a:r>
            <a:r>
              <a:rPr lang="fa-IR" sz="2800" dirty="0" smtClean="0">
                <a:latin typeface="Calibri"/>
                <a:ea typeface="Calibri"/>
                <a:cs typeface="B Traffic" pitchFamily="2" charset="-78"/>
              </a:rPr>
              <a:t>کرده و می </a:t>
            </a:r>
            <a:r>
              <a:rPr lang="fa-IR" sz="2800" dirty="0">
                <a:latin typeface="Calibri"/>
                <a:ea typeface="Calibri"/>
                <a:cs typeface="B Traffic" pitchFamily="2" charset="-78"/>
              </a:rPr>
              <a:t>فرماید</a:t>
            </a:r>
            <a:r>
              <a:rPr lang="fa-IR" sz="2800" dirty="0" smtClean="0">
                <a:latin typeface="Calibri"/>
                <a:ea typeface="Calibri"/>
                <a:cs typeface="B Traffic" pitchFamily="2" charset="-78"/>
              </a:rPr>
              <a:t>:</a:t>
            </a:r>
            <a:endParaRPr lang="en-US" sz="2800" dirty="0">
              <a:effectLst/>
              <a:latin typeface="Calibri"/>
              <a:ea typeface="Calibri"/>
              <a:cs typeface="B Traffic" pitchFamily="2" charset="-78"/>
            </a:endParaRPr>
          </a:p>
        </p:txBody>
      </p:sp>
      <p:grpSp>
        <p:nvGrpSpPr>
          <p:cNvPr id="3" name="Group 2"/>
          <p:cNvGrpSpPr/>
          <p:nvPr/>
        </p:nvGrpSpPr>
        <p:grpSpPr>
          <a:xfrm>
            <a:off x="7772400" y="381000"/>
            <a:ext cx="297491" cy="145091"/>
            <a:chOff x="8564287" y="3863622"/>
            <a:chExt cx="297491" cy="145091"/>
          </a:xfrm>
          <a:solidFill>
            <a:srgbClr val="FFFF00"/>
          </a:solidFill>
        </p:grpSpPr>
        <p:sp>
          <p:nvSpPr>
            <p:cNvPr id="4" name="L-Shape 3"/>
            <p:cNvSpPr/>
            <p:nvPr/>
          </p:nvSpPr>
          <p:spPr>
            <a:xfrm rot="19093678" flipV="1">
              <a:off x="8716687" y="3863622"/>
              <a:ext cx="145091" cy="145091"/>
            </a:xfrm>
            <a:prstGeom prst="corner">
              <a:avLst/>
            </a:prstGeom>
            <a:grpFill/>
          </p:spPr>
          <p:style>
            <a:lnRef idx="0">
              <a:schemeClr val="accent5"/>
            </a:lnRef>
            <a:fillRef idx="3">
              <a:schemeClr val="accent5"/>
            </a:fillRef>
            <a:effectRef idx="3">
              <a:schemeClr val="accent5"/>
            </a:effectRef>
            <a:fontRef idx="minor">
              <a:schemeClr val="lt1"/>
            </a:fontRef>
          </p:style>
          <p:txBody>
            <a:bodyPr rtlCol="0" anchor="ctr"/>
            <a:lstStyle/>
            <a:p>
              <a:pPr algn="ctr"/>
              <a:endParaRPr lang="en-US">
                <a:solidFill>
                  <a:srgbClr val="FFFF00"/>
                </a:solidFill>
              </a:endParaRPr>
            </a:p>
          </p:txBody>
        </p:sp>
        <p:sp>
          <p:nvSpPr>
            <p:cNvPr id="5" name="L-Shape 4"/>
            <p:cNvSpPr/>
            <p:nvPr/>
          </p:nvSpPr>
          <p:spPr>
            <a:xfrm rot="19093678" flipV="1">
              <a:off x="8564287" y="3863622"/>
              <a:ext cx="145091" cy="145091"/>
            </a:xfrm>
            <a:prstGeom prst="corner">
              <a:avLst/>
            </a:prstGeom>
            <a:grpFill/>
          </p:spPr>
          <p:style>
            <a:lnRef idx="0">
              <a:schemeClr val="accent5"/>
            </a:lnRef>
            <a:fillRef idx="3">
              <a:schemeClr val="accent5"/>
            </a:fillRef>
            <a:effectRef idx="3">
              <a:schemeClr val="accent5"/>
            </a:effectRef>
            <a:fontRef idx="minor">
              <a:schemeClr val="lt1"/>
            </a:fontRef>
          </p:style>
          <p:txBody>
            <a:bodyPr rtlCol="0" anchor="ctr"/>
            <a:lstStyle/>
            <a:p>
              <a:pPr algn="ctr"/>
              <a:endParaRPr lang="en-US">
                <a:solidFill>
                  <a:srgbClr val="FFFF00"/>
                </a:solidFill>
              </a:endParaRPr>
            </a:p>
          </p:txBody>
        </p:sp>
      </p:grpSp>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38313" y="3581400"/>
            <a:ext cx="4905375" cy="2794201"/>
          </a:xfrm>
          <a:prstGeom prst="rect">
            <a:avLst/>
          </a:prstGeom>
          <a:ln w="88900" cap="sq" cmpd="thickThin">
            <a:solidFill>
              <a:srgbClr val="000000"/>
            </a:solidFill>
            <a:prstDash val="solid"/>
            <a:miter lim="800000"/>
          </a:ln>
          <a:effectLst>
            <a:innerShdw blurRad="76200">
              <a:srgbClr val="000000"/>
            </a:innerShdw>
          </a:effectLst>
        </p:spPr>
      </p:pic>
    </p:spTree>
    <p:extLst>
      <p:ext uri="{BB962C8B-B14F-4D97-AF65-F5344CB8AC3E}">
        <p14:creationId xmlns:p14="http://schemas.microsoft.com/office/powerpoint/2010/main" val="3486293278"/>
      </p:ext>
    </p:extLst>
  </p:cSld>
  <p:clrMapOvr>
    <a:masterClrMapping/>
  </p:clrMapOvr>
  <mc:AlternateContent xmlns:mc="http://schemas.openxmlformats.org/markup-compatibility/2006" xmlns:p14="http://schemas.microsoft.com/office/powerpoint/2010/main">
    <mc:Choice Requires="p14">
      <p:transition spd="slow" p14:dur="1600">
        <p14:prism isContent="1" isInverted="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16"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circle(in)">
                                      <p:cBhvr>
                                        <p:cTn id="7"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1"/>
          <p:cNvSpPr/>
          <p:nvPr/>
        </p:nvSpPr>
        <p:spPr>
          <a:xfrm>
            <a:off x="228600" y="914400"/>
            <a:ext cx="7924800" cy="5209118"/>
          </a:xfrm>
          <a:prstGeom prst="rect">
            <a:avLst/>
          </a:prstGeom>
        </p:spPr>
        <p:txBody>
          <a:bodyPr wrap="square">
            <a:spAutoFit/>
          </a:bodyPr>
          <a:lstStyle/>
          <a:p>
            <a:pPr lvl="0" algn="just" rtl="1">
              <a:lnSpc>
                <a:spcPct val="150000"/>
              </a:lnSpc>
              <a:spcAft>
                <a:spcPts val="1000"/>
              </a:spcAft>
            </a:pPr>
            <a:r>
              <a:rPr lang="fa-IR" sz="2800" dirty="0" smtClean="0">
                <a:latin typeface="Calibri"/>
                <a:ea typeface="Calibri"/>
                <a:cs typeface="B Traffic" pitchFamily="2" charset="-78"/>
              </a:rPr>
              <a:t>اگر </a:t>
            </a:r>
            <a:r>
              <a:rPr lang="fa-IR" sz="2800" dirty="0">
                <a:latin typeface="Calibri"/>
                <a:ea typeface="Calibri"/>
                <a:cs typeface="B Traffic" pitchFamily="2" charset="-78"/>
              </a:rPr>
              <a:t>می خواستم می توانستم از عسل خالص و مغز گندم و </a:t>
            </a:r>
            <a:r>
              <a:rPr lang="fa-IR" sz="2800" dirty="0" smtClean="0">
                <a:latin typeface="Calibri"/>
                <a:ea typeface="Calibri"/>
                <a:cs typeface="B Traffic" pitchFamily="2" charset="-78"/>
              </a:rPr>
              <a:t>بافته‌های </a:t>
            </a:r>
            <a:r>
              <a:rPr lang="fa-IR" sz="2800" dirty="0">
                <a:latin typeface="Calibri"/>
                <a:ea typeface="Calibri"/>
                <a:cs typeface="B Traffic" pitchFamily="2" charset="-78"/>
              </a:rPr>
              <a:t>ابریشم برای خود خوراک و لباس فراهم کنم، اما بسیار از من دور است که هوای نفس بر من غلبه کند و طمع و حرص مرا به سوی انتخاب انواع غذاها بکشاند، حال آنکه ممکن است در حجاز یا </a:t>
            </a:r>
            <a:r>
              <a:rPr lang="fa-IR" sz="2800" dirty="0" smtClean="0">
                <a:latin typeface="Calibri"/>
                <a:ea typeface="Calibri"/>
                <a:cs typeface="B Traffic" pitchFamily="2" charset="-78"/>
              </a:rPr>
              <a:t>یمامه </a:t>
            </a:r>
            <a:r>
              <a:rPr lang="fa-IR" sz="2800" dirty="0">
                <a:latin typeface="Calibri"/>
                <a:ea typeface="Calibri"/>
                <a:cs typeface="B Traffic" pitchFamily="2" charset="-78"/>
              </a:rPr>
              <a:t>کسی باشد که طمع قرص نانی ندارد و </a:t>
            </a:r>
            <a:r>
              <a:rPr lang="fa-IR" sz="2800" dirty="0" smtClean="0">
                <a:latin typeface="Calibri"/>
                <a:ea typeface="Calibri"/>
                <a:cs typeface="B Traffic" pitchFamily="2" charset="-78"/>
              </a:rPr>
              <a:t>یاد </a:t>
            </a:r>
            <a:r>
              <a:rPr lang="fa-IR" sz="2800" dirty="0">
                <a:latin typeface="Calibri"/>
                <a:ea typeface="Calibri"/>
                <a:cs typeface="B Traffic" pitchFamily="2" charset="-78"/>
              </a:rPr>
              <a:t>ندارد چه موقع سیر شده است. زندگی امام تو چنین است در حالیکه دستم برای بهره­مندی مادی از موهبت های خدا بسته نیست.</a:t>
            </a:r>
            <a:endParaRPr lang="en-US" sz="2800" dirty="0">
              <a:effectLst/>
              <a:latin typeface="Calibri"/>
              <a:ea typeface="Calibri"/>
              <a:cs typeface="B Traffic" pitchFamily="2" charset="-78"/>
            </a:endParaRPr>
          </a:p>
        </p:txBody>
      </p:sp>
    </p:spTree>
    <p:extLst>
      <p:ext uri="{BB962C8B-B14F-4D97-AF65-F5344CB8AC3E}">
        <p14:creationId xmlns:p14="http://schemas.microsoft.com/office/powerpoint/2010/main" val="3310763476"/>
      </p:ext>
    </p:extLst>
  </p:cSld>
  <p:clrMapOvr>
    <a:masterClrMapping/>
  </p:clrMapOvr>
  <mc:AlternateContent xmlns:mc="http://schemas.openxmlformats.org/markup-compatibility/2006" xmlns:p14="http://schemas.microsoft.com/office/powerpoint/2010/main">
    <mc:Choice Requires="p14">
      <p:transition spd="slow" p14:dur="1500">
        <p14:window dir="vert"/>
      </p:transition>
    </mc:Choice>
    <mc:Fallback xmlns="">
      <p:transition spd="slow">
        <p:fade/>
      </p:transition>
    </mc:Fallback>
  </mc:AlternateContent>
  <p:timing>
    <p:tnLst>
      <p:par>
        <p:cTn id="1" dur="indefinite" restart="never" nodeType="tmRoot"/>
      </p:par>
    </p:tnLst>
  </p:timing>
</p:sld>
</file>

<file path=ppt/slides/slide13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1"/>
          <p:cNvSpPr/>
          <p:nvPr/>
        </p:nvSpPr>
        <p:spPr>
          <a:xfrm>
            <a:off x="235527" y="381000"/>
            <a:ext cx="7841673" cy="4355038"/>
          </a:xfrm>
          <a:prstGeom prst="rect">
            <a:avLst/>
          </a:prstGeom>
        </p:spPr>
        <p:txBody>
          <a:bodyPr wrap="square">
            <a:spAutoFit/>
          </a:bodyPr>
          <a:lstStyle/>
          <a:p>
            <a:pPr algn="just" rtl="1">
              <a:lnSpc>
                <a:spcPct val="150000"/>
              </a:lnSpc>
              <a:spcAft>
                <a:spcPts val="1000"/>
              </a:spcAft>
            </a:pPr>
            <a:r>
              <a:rPr lang="fa-IR" sz="2800" b="1" dirty="0" smtClean="0">
                <a:solidFill>
                  <a:srgbClr val="996633"/>
                </a:solidFill>
                <a:latin typeface="Calibri"/>
                <a:ea typeface="Calibri"/>
                <a:cs typeface="B Traffic" pitchFamily="2" charset="-78"/>
              </a:rPr>
              <a:t>    هفت</a:t>
            </a:r>
            <a:r>
              <a:rPr lang="fa-IR" sz="2800" b="1" dirty="0">
                <a:solidFill>
                  <a:srgbClr val="996633"/>
                </a:solidFill>
                <a:latin typeface="Calibri"/>
                <a:ea typeface="Calibri"/>
                <a:cs typeface="B Traffic" pitchFamily="2" charset="-78"/>
              </a:rPr>
              <a:t>. پیشتازی در اطاعت</a:t>
            </a:r>
            <a:endParaRPr lang="en-US" sz="2800" b="1" dirty="0">
              <a:solidFill>
                <a:srgbClr val="996633"/>
              </a:solidFill>
              <a:latin typeface="Calibri"/>
              <a:ea typeface="Calibri"/>
              <a:cs typeface="B Traffic" pitchFamily="2" charset="-78"/>
            </a:endParaRPr>
          </a:p>
          <a:p>
            <a:pPr algn="just" rtl="1">
              <a:lnSpc>
                <a:spcPct val="150000"/>
              </a:lnSpc>
              <a:spcAft>
                <a:spcPts val="1000"/>
              </a:spcAft>
            </a:pPr>
            <a:r>
              <a:rPr lang="fa-IR" sz="2800" dirty="0">
                <a:latin typeface="Calibri"/>
                <a:ea typeface="Calibri"/>
                <a:cs typeface="B Traffic" pitchFamily="2" charset="-78"/>
              </a:rPr>
              <a:t>امام علی</a:t>
            </a:r>
            <a:r>
              <a:rPr lang="fa-IR" sz="2000" dirty="0">
                <a:latin typeface="Calibri"/>
                <a:ea typeface="Calibri"/>
                <a:cs typeface="B Traffic" pitchFamily="2" charset="-78"/>
              </a:rPr>
              <a:t>(ع) </a:t>
            </a:r>
            <a:r>
              <a:rPr lang="fa-IR" sz="2800" dirty="0">
                <a:latin typeface="Calibri"/>
                <a:ea typeface="Calibri"/>
                <a:cs typeface="B Traffic" pitchFamily="2" charset="-78"/>
              </a:rPr>
              <a:t>در خطبه 175 می فرماید: ای مردم! به خدا قسم من شما را به طاعتی ترغیب نمی کنم مگر اینکه در انجام آن طاعت بر شما سبقت گرفتم و شما را </a:t>
            </a:r>
            <a:r>
              <a:rPr lang="fa-IR" sz="2800" dirty="0" smtClean="0">
                <a:latin typeface="Calibri"/>
                <a:ea typeface="Calibri"/>
                <a:cs typeface="B Traffic" pitchFamily="2" charset="-78"/>
              </a:rPr>
              <a:t>از</a:t>
            </a:r>
          </a:p>
          <a:p>
            <a:pPr algn="just" rtl="1">
              <a:lnSpc>
                <a:spcPct val="150000"/>
              </a:lnSpc>
              <a:spcAft>
                <a:spcPts val="1000"/>
              </a:spcAft>
            </a:pPr>
            <a:r>
              <a:rPr lang="fa-IR" sz="2800" dirty="0" smtClean="0">
                <a:latin typeface="Calibri"/>
                <a:ea typeface="Calibri"/>
                <a:cs typeface="B Traffic" pitchFamily="2" charset="-78"/>
              </a:rPr>
              <a:t>معصیتی </a:t>
            </a:r>
            <a:r>
              <a:rPr lang="fa-IR" sz="2800" dirty="0">
                <a:latin typeface="Calibri"/>
                <a:ea typeface="Calibri"/>
                <a:cs typeface="B Traffic" pitchFamily="2" charset="-78"/>
              </a:rPr>
              <a:t>باز نمی دارم </a:t>
            </a:r>
            <a:r>
              <a:rPr lang="fa-IR" sz="2800" dirty="0" smtClean="0">
                <a:latin typeface="Calibri"/>
                <a:ea typeface="Calibri"/>
                <a:cs typeface="B Traffic" pitchFamily="2" charset="-78"/>
              </a:rPr>
              <a:t>مگـر اینکـه خودم</a:t>
            </a:r>
          </a:p>
          <a:p>
            <a:pPr algn="just" rtl="1">
              <a:lnSpc>
                <a:spcPct val="150000"/>
              </a:lnSpc>
              <a:spcAft>
                <a:spcPts val="1000"/>
              </a:spcAft>
            </a:pPr>
            <a:r>
              <a:rPr lang="fa-IR" sz="2800" dirty="0" smtClean="0">
                <a:latin typeface="Calibri"/>
                <a:ea typeface="Calibri"/>
                <a:cs typeface="B Traffic" pitchFamily="2" charset="-78"/>
              </a:rPr>
              <a:t>از آن </a:t>
            </a:r>
            <a:r>
              <a:rPr lang="fa-IR" sz="2800" dirty="0">
                <a:latin typeface="Calibri"/>
                <a:ea typeface="Calibri"/>
                <a:cs typeface="B Traffic" pitchFamily="2" charset="-78"/>
              </a:rPr>
              <a:t>دور </a:t>
            </a:r>
            <a:r>
              <a:rPr lang="fa-IR" sz="2800" dirty="0" smtClean="0">
                <a:latin typeface="Calibri"/>
                <a:ea typeface="Calibri"/>
                <a:cs typeface="B Traffic" pitchFamily="2" charset="-78"/>
              </a:rPr>
              <a:t>می کنم.</a:t>
            </a:r>
            <a:endParaRPr lang="en-US" sz="2800" dirty="0">
              <a:effectLst/>
              <a:latin typeface="Calibri"/>
              <a:ea typeface="Calibri"/>
              <a:cs typeface="B Traffic" pitchFamily="2" charset="-78"/>
            </a:endParaRPr>
          </a:p>
        </p:txBody>
      </p:sp>
      <p:grpSp>
        <p:nvGrpSpPr>
          <p:cNvPr id="4" name="Group 3"/>
          <p:cNvGrpSpPr/>
          <p:nvPr/>
        </p:nvGrpSpPr>
        <p:grpSpPr>
          <a:xfrm>
            <a:off x="7772400" y="693109"/>
            <a:ext cx="297491" cy="145091"/>
            <a:chOff x="8564287" y="3863622"/>
            <a:chExt cx="297491" cy="145091"/>
          </a:xfrm>
          <a:solidFill>
            <a:srgbClr val="FFFF00"/>
          </a:solidFill>
        </p:grpSpPr>
        <p:sp>
          <p:nvSpPr>
            <p:cNvPr id="5" name="L-Shape 4"/>
            <p:cNvSpPr/>
            <p:nvPr/>
          </p:nvSpPr>
          <p:spPr>
            <a:xfrm rot="19093678" flipV="1">
              <a:off x="8716687" y="3863622"/>
              <a:ext cx="145091" cy="145091"/>
            </a:xfrm>
            <a:prstGeom prst="corner">
              <a:avLst/>
            </a:prstGeom>
            <a:grpFill/>
          </p:spPr>
          <p:style>
            <a:lnRef idx="0">
              <a:schemeClr val="accent5"/>
            </a:lnRef>
            <a:fillRef idx="3">
              <a:schemeClr val="accent5"/>
            </a:fillRef>
            <a:effectRef idx="3">
              <a:schemeClr val="accent5"/>
            </a:effectRef>
            <a:fontRef idx="minor">
              <a:schemeClr val="lt1"/>
            </a:fontRef>
          </p:style>
          <p:txBody>
            <a:bodyPr rtlCol="0" anchor="ctr"/>
            <a:lstStyle/>
            <a:p>
              <a:pPr algn="ctr"/>
              <a:endParaRPr lang="en-US">
                <a:solidFill>
                  <a:srgbClr val="FFFF00"/>
                </a:solidFill>
              </a:endParaRPr>
            </a:p>
          </p:txBody>
        </p:sp>
        <p:sp>
          <p:nvSpPr>
            <p:cNvPr id="6" name="L-Shape 5"/>
            <p:cNvSpPr/>
            <p:nvPr/>
          </p:nvSpPr>
          <p:spPr>
            <a:xfrm rot="19093678" flipV="1">
              <a:off x="8564287" y="3863622"/>
              <a:ext cx="145091" cy="145091"/>
            </a:xfrm>
            <a:prstGeom prst="corner">
              <a:avLst/>
            </a:prstGeom>
            <a:grpFill/>
          </p:spPr>
          <p:style>
            <a:lnRef idx="0">
              <a:schemeClr val="accent5"/>
            </a:lnRef>
            <a:fillRef idx="3">
              <a:schemeClr val="accent5"/>
            </a:fillRef>
            <a:effectRef idx="3">
              <a:schemeClr val="accent5"/>
            </a:effectRef>
            <a:fontRef idx="minor">
              <a:schemeClr val="lt1"/>
            </a:fontRef>
          </p:style>
          <p:txBody>
            <a:bodyPr rtlCol="0" anchor="ctr"/>
            <a:lstStyle/>
            <a:p>
              <a:pPr algn="ctr"/>
              <a:endParaRPr lang="en-US">
                <a:solidFill>
                  <a:srgbClr val="FFFF00"/>
                </a:solidFill>
              </a:endParaRPr>
            </a:p>
          </p:txBody>
        </p:sp>
      </p:grpSp>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2400" y="2781300"/>
            <a:ext cx="2857500" cy="3771900"/>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Tree>
    <p:extLst>
      <p:ext uri="{BB962C8B-B14F-4D97-AF65-F5344CB8AC3E}">
        <p14:creationId xmlns:p14="http://schemas.microsoft.com/office/powerpoint/2010/main" val="3873250714"/>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heel(1)">
                                      <p:cBhvr>
                                        <p:cTn id="7" dur="2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1"/>
          <p:cNvSpPr/>
          <p:nvPr/>
        </p:nvSpPr>
        <p:spPr>
          <a:xfrm>
            <a:off x="228600" y="76200"/>
            <a:ext cx="7924800" cy="3323987"/>
          </a:xfrm>
          <a:prstGeom prst="rect">
            <a:avLst/>
          </a:prstGeom>
        </p:spPr>
        <p:txBody>
          <a:bodyPr wrap="square">
            <a:spAutoFit/>
          </a:bodyPr>
          <a:lstStyle/>
          <a:p>
            <a:pPr algn="just" rtl="1">
              <a:lnSpc>
                <a:spcPct val="150000"/>
              </a:lnSpc>
            </a:pPr>
            <a:r>
              <a:rPr lang="fa-IR" sz="2800" b="1" dirty="0">
                <a:solidFill>
                  <a:srgbClr val="996633"/>
                </a:solidFill>
                <a:latin typeface="Calibri"/>
                <a:ea typeface="Calibri"/>
                <a:cs typeface="B Traffic" pitchFamily="2" charset="-78"/>
              </a:rPr>
              <a:t> </a:t>
            </a:r>
            <a:r>
              <a:rPr lang="fa-IR" sz="2800" b="1" dirty="0" smtClean="0">
                <a:solidFill>
                  <a:srgbClr val="996633"/>
                </a:solidFill>
                <a:latin typeface="Calibri"/>
                <a:ea typeface="Calibri"/>
                <a:cs typeface="B Traffic" pitchFamily="2" charset="-78"/>
              </a:rPr>
              <a:t>    هشت</a:t>
            </a:r>
            <a:r>
              <a:rPr lang="fa-IR" sz="2800" b="1" dirty="0">
                <a:solidFill>
                  <a:srgbClr val="996633"/>
                </a:solidFill>
                <a:latin typeface="Calibri"/>
                <a:ea typeface="Calibri"/>
                <a:cs typeface="B Traffic" pitchFamily="2" charset="-78"/>
              </a:rPr>
              <a:t>. زیرکی امام</a:t>
            </a:r>
            <a:endParaRPr lang="en-US" sz="2800" b="1" dirty="0">
              <a:solidFill>
                <a:srgbClr val="996633"/>
              </a:solidFill>
              <a:latin typeface="Calibri"/>
              <a:ea typeface="Calibri"/>
              <a:cs typeface="B Traffic" pitchFamily="2" charset="-78"/>
            </a:endParaRPr>
          </a:p>
          <a:p>
            <a:pPr algn="just" rtl="1">
              <a:lnSpc>
                <a:spcPct val="150000"/>
              </a:lnSpc>
            </a:pPr>
            <a:r>
              <a:rPr lang="fa-IR" sz="2800" dirty="0">
                <a:latin typeface="Calibri"/>
                <a:ea typeface="Calibri"/>
                <a:cs typeface="B Traffic" pitchFamily="2" charset="-78"/>
              </a:rPr>
              <a:t>امام(ع) می فرماید: به خدا قسم معاویه زیرک تر از من نیست بلکه او فقط فریب می دهد و گناه مرتکب می شود. و اگر از فریب دادن کراهت </a:t>
            </a:r>
            <a:r>
              <a:rPr lang="fa-IR" sz="2800" dirty="0" smtClean="0">
                <a:latin typeface="Calibri"/>
                <a:ea typeface="Calibri"/>
                <a:cs typeface="B Traffic" pitchFamily="2" charset="-78"/>
              </a:rPr>
              <a:t>نداشتم، </a:t>
            </a:r>
            <a:r>
              <a:rPr lang="fa-IR" sz="2800" dirty="0">
                <a:latin typeface="Calibri"/>
                <a:ea typeface="Calibri"/>
                <a:cs typeface="B Traffic" pitchFamily="2" charset="-78"/>
              </a:rPr>
              <a:t>زیرک ترین و (سیاستمدارترین) مردم </a:t>
            </a:r>
            <a:r>
              <a:rPr lang="fa-IR" sz="2800" dirty="0" smtClean="0">
                <a:latin typeface="Calibri"/>
                <a:ea typeface="Calibri"/>
                <a:cs typeface="B Traffic" pitchFamily="2" charset="-78"/>
              </a:rPr>
              <a:t>بودم</a:t>
            </a:r>
            <a:r>
              <a:rPr lang="fa-IR" sz="2800" dirty="0">
                <a:latin typeface="Calibri"/>
                <a:ea typeface="Calibri"/>
                <a:cs typeface="B Traffic" pitchFamily="2" charset="-78"/>
              </a:rPr>
              <a:t> </a:t>
            </a:r>
            <a:r>
              <a:rPr lang="fa-IR" sz="2800" dirty="0" smtClean="0">
                <a:latin typeface="Calibri"/>
                <a:ea typeface="Calibri"/>
                <a:cs typeface="B Traffic" pitchFamily="2" charset="-78"/>
              </a:rPr>
              <a:t>[= سیاست من با اخلاق آمیخته است]</a:t>
            </a:r>
            <a:endParaRPr lang="en-US" sz="2800" dirty="0">
              <a:effectLst/>
              <a:latin typeface="Calibri"/>
              <a:ea typeface="Calibri"/>
              <a:cs typeface="B Traffic" pitchFamily="2" charset="-78"/>
            </a:endParaRPr>
          </a:p>
        </p:txBody>
      </p:sp>
      <p:grpSp>
        <p:nvGrpSpPr>
          <p:cNvPr id="3" name="Group 2"/>
          <p:cNvGrpSpPr/>
          <p:nvPr/>
        </p:nvGrpSpPr>
        <p:grpSpPr>
          <a:xfrm>
            <a:off x="7772400" y="464509"/>
            <a:ext cx="297491" cy="145091"/>
            <a:chOff x="8564287" y="3863622"/>
            <a:chExt cx="297491" cy="145091"/>
          </a:xfrm>
          <a:solidFill>
            <a:srgbClr val="FFFF00"/>
          </a:solidFill>
        </p:grpSpPr>
        <p:sp>
          <p:nvSpPr>
            <p:cNvPr id="4" name="L-Shape 3"/>
            <p:cNvSpPr/>
            <p:nvPr/>
          </p:nvSpPr>
          <p:spPr>
            <a:xfrm rot="19093678" flipV="1">
              <a:off x="8716687" y="3863622"/>
              <a:ext cx="145091" cy="145091"/>
            </a:xfrm>
            <a:prstGeom prst="corner">
              <a:avLst/>
            </a:prstGeom>
            <a:grpFill/>
          </p:spPr>
          <p:style>
            <a:lnRef idx="0">
              <a:schemeClr val="accent5"/>
            </a:lnRef>
            <a:fillRef idx="3">
              <a:schemeClr val="accent5"/>
            </a:fillRef>
            <a:effectRef idx="3">
              <a:schemeClr val="accent5"/>
            </a:effectRef>
            <a:fontRef idx="minor">
              <a:schemeClr val="lt1"/>
            </a:fontRef>
          </p:style>
          <p:txBody>
            <a:bodyPr rtlCol="0" anchor="ctr"/>
            <a:lstStyle/>
            <a:p>
              <a:pPr algn="ctr"/>
              <a:endParaRPr lang="en-US">
                <a:solidFill>
                  <a:srgbClr val="FFFF00"/>
                </a:solidFill>
              </a:endParaRPr>
            </a:p>
          </p:txBody>
        </p:sp>
        <p:sp>
          <p:nvSpPr>
            <p:cNvPr id="5" name="L-Shape 4"/>
            <p:cNvSpPr/>
            <p:nvPr/>
          </p:nvSpPr>
          <p:spPr>
            <a:xfrm rot="19093678" flipV="1">
              <a:off x="8564287" y="3863622"/>
              <a:ext cx="145091" cy="145091"/>
            </a:xfrm>
            <a:prstGeom prst="corner">
              <a:avLst/>
            </a:prstGeom>
            <a:grpFill/>
          </p:spPr>
          <p:style>
            <a:lnRef idx="0">
              <a:schemeClr val="accent5"/>
            </a:lnRef>
            <a:fillRef idx="3">
              <a:schemeClr val="accent5"/>
            </a:fillRef>
            <a:effectRef idx="3">
              <a:schemeClr val="accent5"/>
            </a:effectRef>
            <a:fontRef idx="minor">
              <a:schemeClr val="lt1"/>
            </a:fontRef>
          </p:style>
          <p:txBody>
            <a:bodyPr rtlCol="0" anchor="ctr"/>
            <a:lstStyle/>
            <a:p>
              <a:pPr algn="ctr"/>
              <a:endParaRPr lang="en-US">
                <a:solidFill>
                  <a:srgbClr val="FFFF00"/>
                </a:solidFill>
              </a:endParaRPr>
            </a:p>
          </p:txBody>
        </p:sp>
      </p:grpSp>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847975" y="3392304"/>
            <a:ext cx="2686050" cy="3133725"/>
          </a:xfrm>
          <a:prstGeom prst="rect">
            <a:avLst/>
          </a:prstGeom>
          <a:ln>
            <a:noFill/>
          </a:ln>
          <a:effectLst>
            <a:softEdge rad="112500"/>
          </a:effectLst>
        </p:spPr>
      </p:pic>
    </p:spTree>
    <p:extLst>
      <p:ext uri="{BB962C8B-B14F-4D97-AF65-F5344CB8AC3E}">
        <p14:creationId xmlns:p14="http://schemas.microsoft.com/office/powerpoint/2010/main" val="782407840"/>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randombar(horizontal)">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1"/>
          <p:cNvSpPr/>
          <p:nvPr/>
        </p:nvSpPr>
        <p:spPr>
          <a:xfrm>
            <a:off x="228600" y="2514600"/>
            <a:ext cx="7924800" cy="3916457"/>
          </a:xfrm>
          <a:prstGeom prst="rect">
            <a:avLst/>
          </a:prstGeom>
        </p:spPr>
        <p:txBody>
          <a:bodyPr wrap="square">
            <a:spAutoFit/>
          </a:bodyPr>
          <a:lstStyle/>
          <a:p>
            <a:pPr algn="justLow" rtl="1">
              <a:lnSpc>
                <a:spcPct val="150000"/>
              </a:lnSpc>
            </a:pPr>
            <a:r>
              <a:rPr lang="fa-IR" sz="2800" dirty="0" smtClean="0">
                <a:latin typeface="Calibri"/>
                <a:ea typeface="Calibri"/>
                <a:cs typeface="B Traffic" pitchFamily="2" charset="-78"/>
              </a:rPr>
              <a:t>زندگی </a:t>
            </a:r>
            <a:r>
              <a:rPr lang="fa-IR" sz="2800" dirty="0">
                <a:latin typeface="Calibri"/>
                <a:ea typeface="Calibri"/>
                <a:cs typeface="B Traffic" pitchFamily="2" charset="-78"/>
              </a:rPr>
              <a:t>معاویه آمیخته با سیاست </a:t>
            </a:r>
            <a:r>
              <a:rPr lang="fa-IR" sz="2800" dirty="0" smtClean="0">
                <a:latin typeface="Calibri"/>
                <a:ea typeface="Calibri"/>
                <a:cs typeface="B Traffic" pitchFamily="2" charset="-78"/>
              </a:rPr>
              <a:t>ماکیاولیستی </a:t>
            </a:r>
            <a:r>
              <a:rPr lang="fa-IR" sz="2800" dirty="0">
                <a:latin typeface="Calibri"/>
                <a:ea typeface="Calibri"/>
                <a:cs typeface="B Traffic" pitchFamily="2" charset="-78"/>
              </a:rPr>
              <a:t>است که </a:t>
            </a:r>
            <a:r>
              <a:rPr lang="fa-IR" sz="2800" dirty="0" smtClean="0">
                <a:latin typeface="Calibri"/>
                <a:ea typeface="Calibri"/>
                <a:cs typeface="B Traffic" pitchFamily="2" charset="-78"/>
              </a:rPr>
              <a:t>         می </a:t>
            </a:r>
            <a:r>
              <a:rPr lang="fa-IR" sz="2800" dirty="0">
                <a:latin typeface="Calibri"/>
                <a:ea typeface="Calibri"/>
                <a:cs typeface="B Traffic" pitchFamily="2" charset="-78"/>
              </a:rPr>
              <a:t>گوید هدف وسیله را توجیه می کند(هر وسیله ای</a:t>
            </a:r>
            <a:r>
              <a:rPr lang="fa-IR" sz="2800" dirty="0" smtClean="0">
                <a:latin typeface="Calibri"/>
                <a:ea typeface="Calibri"/>
                <a:cs typeface="B Traffic" pitchFamily="2" charset="-78"/>
              </a:rPr>
              <a:t>). </a:t>
            </a:r>
            <a:r>
              <a:rPr lang="fa-IR" sz="2800" dirty="0">
                <a:latin typeface="Calibri"/>
                <a:ea typeface="Calibri"/>
                <a:cs typeface="B Traffic" pitchFamily="2" charset="-78"/>
              </a:rPr>
              <a:t>برای نمونه در جنگ صفین ابتدا معاویه و یارانش آب را بر امام و اصحاب او بستند ولی وقتی با حمله ی امام، آب بدست آنها افتاد امام مقابله به مثل نکرد و فرمود: </a:t>
            </a:r>
            <a:r>
              <a:rPr lang="fa-IR" sz="2800" dirty="0" smtClean="0">
                <a:latin typeface="Calibri"/>
                <a:ea typeface="Calibri"/>
                <a:cs typeface="B Traffic" pitchFamily="2" charset="-78"/>
              </a:rPr>
              <a:t>«کاری </a:t>
            </a:r>
            <a:r>
              <a:rPr lang="fa-IR" sz="2800" dirty="0">
                <a:latin typeface="Calibri"/>
                <a:ea typeface="Calibri"/>
                <a:cs typeface="B Traffic" pitchFamily="2" charset="-78"/>
              </a:rPr>
              <a:t>که جاهلان کردند من هرگز نمی کنم»</a:t>
            </a:r>
            <a:endParaRPr lang="en-US" sz="2800" dirty="0">
              <a:effectLst/>
              <a:latin typeface="Calibri"/>
              <a:ea typeface="Calibri"/>
              <a:cs typeface="B Traffic" pitchFamily="2" charset="-78"/>
            </a:endParaRPr>
          </a:p>
        </p:txBody>
      </p:sp>
      <p:pic>
        <p:nvPicPr>
          <p:cNvPr id="3" name="Picture 2"/>
          <p:cNvPicPr>
            <a:picLocks noChangeAspect="1"/>
          </p:cNvPicPr>
          <p:nvPr/>
        </p:nvPicPr>
        <p:blipFill rotWithShape="1">
          <a:blip r:embed="rId3">
            <a:extLst>
              <a:ext uri="{28A0092B-C50C-407E-A947-70E740481C1C}">
                <a14:useLocalDpi xmlns:a14="http://schemas.microsoft.com/office/drawing/2010/main" val="0"/>
              </a:ext>
            </a:extLst>
          </a:blip>
          <a:srcRect l="21626" t="14138" r="21625" b="14138"/>
          <a:stretch/>
        </p:blipFill>
        <p:spPr>
          <a:xfrm>
            <a:off x="2299138" y="304800"/>
            <a:ext cx="3783724" cy="2254468"/>
          </a:xfrm>
          <a:prstGeom prst="ellipse">
            <a:avLst/>
          </a:prstGeom>
          <a:ln>
            <a:noFill/>
          </a:ln>
          <a:effectLst>
            <a:softEdge rad="112500"/>
          </a:effectLst>
        </p:spPr>
      </p:pic>
    </p:spTree>
    <p:extLst>
      <p:ext uri="{BB962C8B-B14F-4D97-AF65-F5344CB8AC3E}">
        <p14:creationId xmlns:p14="http://schemas.microsoft.com/office/powerpoint/2010/main" val="163107162"/>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1000" fill="hold"/>
                                        <p:tgtEl>
                                          <p:spTgt spid="3"/>
                                        </p:tgtEl>
                                        <p:attrNameLst>
                                          <p:attrName>ppt_w</p:attrName>
                                        </p:attrNameLst>
                                      </p:cBhvr>
                                      <p:tavLst>
                                        <p:tav tm="0">
                                          <p:val>
                                            <p:fltVal val="0"/>
                                          </p:val>
                                        </p:tav>
                                        <p:tav tm="100000">
                                          <p:val>
                                            <p:strVal val="#ppt_w"/>
                                          </p:val>
                                        </p:tav>
                                      </p:tavLst>
                                    </p:anim>
                                    <p:anim calcmode="lin" valueType="num">
                                      <p:cBhvr>
                                        <p:cTn id="8" dur="1000" fill="hold"/>
                                        <p:tgtEl>
                                          <p:spTgt spid="3"/>
                                        </p:tgtEl>
                                        <p:attrNameLst>
                                          <p:attrName>ppt_h</p:attrName>
                                        </p:attrNameLst>
                                      </p:cBhvr>
                                      <p:tavLst>
                                        <p:tav tm="0">
                                          <p:val>
                                            <p:fltVal val="0"/>
                                          </p:val>
                                        </p:tav>
                                        <p:tav tm="100000">
                                          <p:val>
                                            <p:strVal val="#ppt_h"/>
                                          </p:val>
                                        </p:tav>
                                      </p:tavLst>
                                    </p:anim>
                                    <p:anim calcmode="lin" valueType="num">
                                      <p:cBhvr>
                                        <p:cTn id="9" dur="1000" fill="hold"/>
                                        <p:tgtEl>
                                          <p:spTgt spid="3"/>
                                        </p:tgtEl>
                                        <p:attrNameLst>
                                          <p:attrName>style.rotation</p:attrName>
                                        </p:attrNameLst>
                                      </p:cBhvr>
                                      <p:tavLst>
                                        <p:tav tm="0">
                                          <p:val>
                                            <p:fltVal val="90"/>
                                          </p:val>
                                        </p:tav>
                                        <p:tav tm="100000">
                                          <p:val>
                                            <p:fltVal val="0"/>
                                          </p:val>
                                        </p:tav>
                                      </p:tavLst>
                                    </p:anim>
                                    <p:animEffect transition="in" filter="fade">
                                      <p:cBhvr>
                                        <p:cTn id="10" dur="1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1"/>
          <p:cNvSpPr/>
          <p:nvPr/>
        </p:nvSpPr>
        <p:spPr>
          <a:xfrm>
            <a:off x="304800" y="1828800"/>
            <a:ext cx="7848600" cy="4744889"/>
          </a:xfrm>
          <a:prstGeom prst="rect">
            <a:avLst/>
          </a:prstGeom>
        </p:spPr>
        <p:txBody>
          <a:bodyPr wrap="square">
            <a:spAutoFit/>
          </a:bodyPr>
          <a:lstStyle/>
          <a:p>
            <a:pPr algn="just" rtl="1">
              <a:lnSpc>
                <a:spcPct val="150000"/>
              </a:lnSpc>
              <a:spcAft>
                <a:spcPts val="1000"/>
              </a:spcAft>
            </a:pPr>
            <a:r>
              <a:rPr lang="fa-IR" sz="2800" b="1" dirty="0" smtClean="0">
                <a:solidFill>
                  <a:srgbClr val="FF0000"/>
                </a:solidFill>
                <a:latin typeface="Calibri"/>
                <a:ea typeface="Calibri"/>
                <a:cs typeface="B Traffic" pitchFamily="2" charset="-78"/>
              </a:rPr>
              <a:t>     </a:t>
            </a:r>
            <a:r>
              <a:rPr lang="fa-IR" sz="2800" b="1" dirty="0" smtClean="0">
                <a:solidFill>
                  <a:srgbClr val="996633"/>
                </a:solidFill>
                <a:latin typeface="Calibri"/>
                <a:ea typeface="Calibri"/>
                <a:cs typeface="B Traffic" pitchFamily="2" charset="-78"/>
              </a:rPr>
              <a:t>نه</a:t>
            </a:r>
            <a:r>
              <a:rPr lang="fa-IR" sz="2800" b="1" dirty="0">
                <a:solidFill>
                  <a:srgbClr val="996633"/>
                </a:solidFill>
                <a:latin typeface="Calibri"/>
                <a:ea typeface="Calibri"/>
                <a:cs typeface="B Traffic" pitchFamily="2" charset="-78"/>
              </a:rPr>
              <a:t>. خداخواهی</a:t>
            </a:r>
            <a:endParaRPr lang="en-US" sz="2800" b="1" dirty="0">
              <a:solidFill>
                <a:srgbClr val="996633"/>
              </a:solidFill>
              <a:latin typeface="Calibri"/>
              <a:ea typeface="Calibri"/>
              <a:cs typeface="B Traffic" pitchFamily="2" charset="-78"/>
            </a:endParaRPr>
          </a:p>
          <a:p>
            <a:pPr algn="just" rtl="1">
              <a:lnSpc>
                <a:spcPct val="150000"/>
              </a:lnSpc>
              <a:spcAft>
                <a:spcPts val="1000"/>
              </a:spcAft>
            </a:pPr>
            <a:r>
              <a:rPr lang="fa-IR" sz="2800" dirty="0">
                <a:latin typeface="Calibri"/>
                <a:ea typeface="Calibri"/>
                <a:cs typeface="B Traffic" pitchFamily="2" charset="-78"/>
              </a:rPr>
              <a:t>«انی اریدکم الله تریدوتی لا نفسکم» </a:t>
            </a:r>
            <a:r>
              <a:rPr lang="fa-IR" sz="2800" dirty="0" smtClean="0">
                <a:latin typeface="Calibri"/>
                <a:ea typeface="Calibri"/>
                <a:cs typeface="B Traffic" pitchFamily="2" charset="-78"/>
              </a:rPr>
              <a:t>کسی که </a:t>
            </a:r>
            <a:r>
              <a:rPr lang="fa-IR" sz="2800" dirty="0">
                <a:latin typeface="Calibri"/>
                <a:ea typeface="Calibri"/>
                <a:cs typeface="B Traffic" pitchFamily="2" charset="-78"/>
              </a:rPr>
              <a:t>مردم را برای خدا بخواهد، </a:t>
            </a:r>
            <a:r>
              <a:rPr lang="fa-IR" sz="2800" dirty="0" smtClean="0">
                <a:latin typeface="Calibri"/>
                <a:ea typeface="Calibri"/>
                <a:cs typeface="B Traffic" pitchFamily="2" charset="-78"/>
              </a:rPr>
              <a:t>سپاسگزاری </a:t>
            </a:r>
            <a:r>
              <a:rPr lang="fa-IR" sz="2800" dirty="0">
                <a:latin typeface="Calibri"/>
                <a:ea typeface="Calibri"/>
                <a:cs typeface="B Traffic" pitchFamily="2" charset="-78"/>
              </a:rPr>
              <a:t>مردم و عدم آن ذره ای در میزان خدمت او به آنان تأثیر نمی گذارد چرا که او پاداش خدمت گذاری به مردم را از خدا می خواهد. اما اگر مردم امام را برای خود بخواهند، در هنگامی که امام در برابر تمایلات آنها ایستادگی کند، از او روی بر می </a:t>
            </a:r>
            <a:r>
              <a:rPr lang="fa-IR" sz="2800" dirty="0" smtClean="0">
                <a:latin typeface="Calibri"/>
                <a:ea typeface="Calibri"/>
                <a:cs typeface="B Traffic" pitchFamily="2" charset="-78"/>
              </a:rPr>
              <a:t>گردانند.</a:t>
            </a:r>
            <a:endParaRPr lang="en-US" sz="2800" dirty="0">
              <a:effectLst/>
              <a:latin typeface="Calibri"/>
              <a:ea typeface="Calibri"/>
              <a:cs typeface="B Traffic" pitchFamily="2" charset="-78"/>
            </a:endParaRPr>
          </a:p>
        </p:txBody>
      </p:sp>
      <p:grpSp>
        <p:nvGrpSpPr>
          <p:cNvPr id="3" name="Group 2"/>
          <p:cNvGrpSpPr/>
          <p:nvPr/>
        </p:nvGrpSpPr>
        <p:grpSpPr>
          <a:xfrm>
            <a:off x="7772400" y="2154089"/>
            <a:ext cx="297491" cy="145091"/>
            <a:chOff x="8564287" y="3863622"/>
            <a:chExt cx="297491" cy="145091"/>
          </a:xfrm>
          <a:solidFill>
            <a:srgbClr val="FFFF00"/>
          </a:solidFill>
        </p:grpSpPr>
        <p:sp>
          <p:nvSpPr>
            <p:cNvPr id="4" name="L-Shape 3"/>
            <p:cNvSpPr/>
            <p:nvPr/>
          </p:nvSpPr>
          <p:spPr>
            <a:xfrm rot="19093678" flipV="1">
              <a:off x="8716687" y="3863622"/>
              <a:ext cx="145091" cy="145091"/>
            </a:xfrm>
            <a:prstGeom prst="corner">
              <a:avLst/>
            </a:prstGeom>
            <a:grpFill/>
          </p:spPr>
          <p:style>
            <a:lnRef idx="0">
              <a:schemeClr val="accent5"/>
            </a:lnRef>
            <a:fillRef idx="3">
              <a:schemeClr val="accent5"/>
            </a:fillRef>
            <a:effectRef idx="3">
              <a:schemeClr val="accent5"/>
            </a:effectRef>
            <a:fontRef idx="minor">
              <a:schemeClr val="lt1"/>
            </a:fontRef>
          </p:style>
          <p:txBody>
            <a:bodyPr rtlCol="0" anchor="ctr"/>
            <a:lstStyle/>
            <a:p>
              <a:pPr algn="ctr"/>
              <a:endParaRPr lang="en-US">
                <a:solidFill>
                  <a:srgbClr val="FFFF00"/>
                </a:solidFill>
              </a:endParaRPr>
            </a:p>
          </p:txBody>
        </p:sp>
        <p:sp>
          <p:nvSpPr>
            <p:cNvPr id="5" name="L-Shape 4"/>
            <p:cNvSpPr/>
            <p:nvPr/>
          </p:nvSpPr>
          <p:spPr>
            <a:xfrm rot="19093678" flipV="1">
              <a:off x="8564287" y="3863622"/>
              <a:ext cx="145091" cy="145091"/>
            </a:xfrm>
            <a:prstGeom prst="corner">
              <a:avLst/>
            </a:prstGeom>
            <a:grpFill/>
          </p:spPr>
          <p:style>
            <a:lnRef idx="0">
              <a:schemeClr val="accent5"/>
            </a:lnRef>
            <a:fillRef idx="3">
              <a:schemeClr val="accent5"/>
            </a:fillRef>
            <a:effectRef idx="3">
              <a:schemeClr val="accent5"/>
            </a:effectRef>
            <a:fontRef idx="minor">
              <a:schemeClr val="lt1"/>
            </a:fontRef>
          </p:style>
          <p:txBody>
            <a:bodyPr rtlCol="0" anchor="ctr"/>
            <a:lstStyle/>
            <a:p>
              <a:pPr algn="ctr"/>
              <a:endParaRPr lang="en-US">
                <a:solidFill>
                  <a:srgbClr val="FFFF00"/>
                </a:solidFill>
              </a:endParaRPr>
            </a:p>
          </p:txBody>
        </p:sp>
      </p:grpSp>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7200" y="571500"/>
            <a:ext cx="3124200" cy="1866900"/>
          </a:xfrm>
          <a:prstGeom prst="snip2DiagRect">
            <a:avLst/>
          </a:prstGeom>
          <a:solidFill>
            <a:srgbClr val="FFFFFF">
              <a:shade val="85000"/>
            </a:srgbClr>
          </a:solidFill>
          <a:ln w="88900" cap="sq">
            <a:solidFill>
              <a:schemeClr val="tx1">
                <a:lumMod val="75000"/>
                <a:lumOff val="25000"/>
              </a:schemeClr>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2717497230"/>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5" presetClass="entr" presetSubtype="0"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2000"/>
                                        <p:tgtEl>
                                          <p:spTgt spid="6"/>
                                        </p:tgtEl>
                                      </p:cBhvr>
                                    </p:animEffect>
                                    <p:anim calcmode="lin" valueType="num">
                                      <p:cBhvr>
                                        <p:cTn id="8" dur="2000" fill="hold"/>
                                        <p:tgtEl>
                                          <p:spTgt spid="6"/>
                                        </p:tgtEl>
                                        <p:attrNameLst>
                                          <p:attrName>ppt_w</p:attrName>
                                        </p:attrNameLst>
                                      </p:cBhvr>
                                      <p:tavLst>
                                        <p:tav tm="0" fmla="#ppt_w*sin(2.5*pi*$)">
                                          <p:val>
                                            <p:fltVal val="0"/>
                                          </p:val>
                                        </p:tav>
                                        <p:tav tm="100000">
                                          <p:val>
                                            <p:fltVal val="1"/>
                                          </p:val>
                                        </p:tav>
                                      </p:tavLst>
                                    </p:anim>
                                    <p:anim calcmode="lin" valueType="num">
                                      <p:cBhvr>
                                        <p:cTn id="9" dur="2000" fill="hold"/>
                                        <p:tgtEl>
                                          <p:spTgt spid="6"/>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1"/>
          <p:cNvSpPr/>
          <p:nvPr/>
        </p:nvSpPr>
        <p:spPr>
          <a:xfrm>
            <a:off x="2819400" y="533400"/>
            <a:ext cx="5334000" cy="4098558"/>
          </a:xfrm>
          <a:prstGeom prst="rect">
            <a:avLst/>
          </a:prstGeom>
        </p:spPr>
        <p:txBody>
          <a:bodyPr wrap="square">
            <a:spAutoFit/>
          </a:bodyPr>
          <a:lstStyle/>
          <a:p>
            <a:pPr algn="justLow" rtl="1">
              <a:lnSpc>
                <a:spcPct val="150000"/>
              </a:lnSpc>
              <a:spcAft>
                <a:spcPts val="1000"/>
              </a:spcAft>
            </a:pPr>
            <a:r>
              <a:rPr lang="fa-IR" sz="2800" dirty="0">
                <a:solidFill>
                  <a:srgbClr val="996633"/>
                </a:solidFill>
                <a:latin typeface="Calibri"/>
                <a:ea typeface="Calibri"/>
                <a:cs typeface="B Traffic" pitchFamily="2" charset="-78"/>
              </a:rPr>
              <a:t> </a:t>
            </a:r>
            <a:r>
              <a:rPr lang="fa-IR" sz="2800" dirty="0" smtClean="0">
                <a:solidFill>
                  <a:srgbClr val="996633"/>
                </a:solidFill>
                <a:latin typeface="Calibri"/>
                <a:ea typeface="Calibri"/>
                <a:cs typeface="B Traffic" pitchFamily="2" charset="-78"/>
              </a:rPr>
              <a:t>   </a:t>
            </a:r>
            <a:r>
              <a:rPr lang="fa-IR" sz="2800" b="1" dirty="0" smtClean="0">
                <a:solidFill>
                  <a:srgbClr val="996633"/>
                </a:solidFill>
                <a:latin typeface="Calibri"/>
                <a:ea typeface="Calibri"/>
                <a:cs typeface="B Traffic" pitchFamily="2" charset="-78"/>
              </a:rPr>
              <a:t>ده</a:t>
            </a:r>
            <a:r>
              <a:rPr lang="fa-IR" sz="2800" b="1" dirty="0">
                <a:solidFill>
                  <a:srgbClr val="996633"/>
                </a:solidFill>
                <a:latin typeface="Calibri"/>
                <a:ea typeface="Calibri"/>
                <a:cs typeface="B Traffic" pitchFamily="2" charset="-78"/>
              </a:rPr>
              <a:t>. نگاه به دنیا به اندازه ی ارزش آن </a:t>
            </a:r>
            <a:endParaRPr lang="en-US" sz="2800" b="1" dirty="0">
              <a:solidFill>
                <a:srgbClr val="996633"/>
              </a:solidFill>
              <a:latin typeface="Calibri"/>
              <a:ea typeface="Calibri"/>
              <a:cs typeface="B Traffic" pitchFamily="2" charset="-78"/>
            </a:endParaRPr>
          </a:p>
          <a:p>
            <a:pPr algn="justLow" rtl="1">
              <a:lnSpc>
                <a:spcPct val="150000"/>
              </a:lnSpc>
              <a:spcAft>
                <a:spcPts val="1000"/>
              </a:spcAft>
            </a:pPr>
            <a:r>
              <a:rPr lang="fa-IR" sz="2800" dirty="0">
                <a:latin typeface="Calibri"/>
                <a:ea typeface="Calibri"/>
                <a:cs typeface="B Traffic" pitchFamily="2" charset="-78"/>
              </a:rPr>
              <a:t>امام علی</a:t>
            </a:r>
            <a:r>
              <a:rPr lang="fa-IR" sz="2000" dirty="0">
                <a:latin typeface="Calibri"/>
                <a:ea typeface="Calibri"/>
                <a:cs typeface="B Traffic" pitchFamily="2" charset="-78"/>
              </a:rPr>
              <a:t>(ع) </a:t>
            </a:r>
            <a:r>
              <a:rPr lang="fa-IR" sz="2800" dirty="0">
                <a:latin typeface="Calibri"/>
                <a:ea typeface="Calibri"/>
                <a:cs typeface="B Traffic" pitchFamily="2" charset="-78"/>
              </a:rPr>
              <a:t>می فرماید:«من دنیا را با صورتش به خاک مالیده ام و </a:t>
            </a:r>
            <a:r>
              <a:rPr lang="fa-IR" sz="2800" dirty="0" smtClean="0">
                <a:latin typeface="Calibri"/>
                <a:ea typeface="Calibri"/>
                <a:cs typeface="B Traffic" pitchFamily="2" charset="-78"/>
              </a:rPr>
              <a:t>به </a:t>
            </a:r>
            <a:r>
              <a:rPr lang="fa-IR" sz="2800" dirty="0">
                <a:latin typeface="Calibri"/>
                <a:ea typeface="Calibri"/>
                <a:cs typeface="B Traffic" pitchFamily="2" charset="-78"/>
              </a:rPr>
              <a:t>اندازه هایی که دارد آنرا اندازه گرفتم و با چشم خودش آنرا نظاره کردم »(خطبه 128</a:t>
            </a:r>
            <a:r>
              <a:rPr lang="fa-IR" sz="2800" dirty="0" smtClean="0">
                <a:latin typeface="Calibri"/>
                <a:ea typeface="Calibri"/>
                <a:cs typeface="B Traffic" pitchFamily="2" charset="-78"/>
              </a:rPr>
              <a:t>)</a:t>
            </a:r>
            <a:endParaRPr lang="en-US" sz="2800" dirty="0">
              <a:latin typeface="Calibri"/>
              <a:ea typeface="Calibri"/>
              <a:cs typeface="B Traffic" pitchFamily="2" charset="-78"/>
            </a:endParaRPr>
          </a:p>
        </p:txBody>
      </p:sp>
      <p:grpSp>
        <p:nvGrpSpPr>
          <p:cNvPr id="3" name="Group 2"/>
          <p:cNvGrpSpPr/>
          <p:nvPr/>
        </p:nvGrpSpPr>
        <p:grpSpPr>
          <a:xfrm>
            <a:off x="7772400" y="845509"/>
            <a:ext cx="297491" cy="145091"/>
            <a:chOff x="8564287" y="3863622"/>
            <a:chExt cx="297491" cy="145091"/>
          </a:xfrm>
          <a:solidFill>
            <a:srgbClr val="FFFF00"/>
          </a:solidFill>
        </p:grpSpPr>
        <p:sp>
          <p:nvSpPr>
            <p:cNvPr id="4" name="L-Shape 3"/>
            <p:cNvSpPr/>
            <p:nvPr/>
          </p:nvSpPr>
          <p:spPr>
            <a:xfrm rot="19093678" flipV="1">
              <a:off x="8716687" y="3863622"/>
              <a:ext cx="145091" cy="145091"/>
            </a:xfrm>
            <a:prstGeom prst="corner">
              <a:avLst/>
            </a:prstGeom>
            <a:grpFill/>
          </p:spPr>
          <p:style>
            <a:lnRef idx="0">
              <a:schemeClr val="accent5"/>
            </a:lnRef>
            <a:fillRef idx="3">
              <a:schemeClr val="accent5"/>
            </a:fillRef>
            <a:effectRef idx="3">
              <a:schemeClr val="accent5"/>
            </a:effectRef>
            <a:fontRef idx="minor">
              <a:schemeClr val="lt1"/>
            </a:fontRef>
          </p:style>
          <p:txBody>
            <a:bodyPr rtlCol="0" anchor="ctr"/>
            <a:lstStyle/>
            <a:p>
              <a:pPr algn="ctr"/>
              <a:endParaRPr lang="en-US">
                <a:solidFill>
                  <a:srgbClr val="FFFF00"/>
                </a:solidFill>
              </a:endParaRPr>
            </a:p>
          </p:txBody>
        </p:sp>
        <p:sp>
          <p:nvSpPr>
            <p:cNvPr id="5" name="L-Shape 4"/>
            <p:cNvSpPr/>
            <p:nvPr/>
          </p:nvSpPr>
          <p:spPr>
            <a:xfrm rot="19093678" flipV="1">
              <a:off x="8564287" y="3863622"/>
              <a:ext cx="145091" cy="145091"/>
            </a:xfrm>
            <a:prstGeom prst="corner">
              <a:avLst/>
            </a:prstGeom>
            <a:grpFill/>
          </p:spPr>
          <p:style>
            <a:lnRef idx="0">
              <a:schemeClr val="accent5"/>
            </a:lnRef>
            <a:fillRef idx="3">
              <a:schemeClr val="accent5"/>
            </a:fillRef>
            <a:effectRef idx="3">
              <a:schemeClr val="accent5"/>
            </a:effectRef>
            <a:fontRef idx="minor">
              <a:schemeClr val="lt1"/>
            </a:fontRef>
          </p:style>
          <p:txBody>
            <a:bodyPr rtlCol="0" anchor="ctr"/>
            <a:lstStyle/>
            <a:p>
              <a:pPr algn="ctr"/>
              <a:endParaRPr lang="en-US">
                <a:solidFill>
                  <a:srgbClr val="FFFF00"/>
                </a:solidFill>
              </a:endParaRPr>
            </a:p>
          </p:txBody>
        </p:sp>
      </p:grpSp>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95275" y="657225"/>
            <a:ext cx="2371725" cy="5667375"/>
          </a:xfrm>
          <a:prstGeom prst="rect">
            <a:avLst/>
          </a:prstGeom>
          <a:ln w="88900" cap="sq" cmpd="thickThin">
            <a:solidFill>
              <a:srgbClr val="000000"/>
            </a:solidFill>
            <a:prstDash val="solid"/>
            <a:miter lim="800000"/>
          </a:ln>
          <a:effectLst>
            <a:innerShdw blurRad="76200">
              <a:srgbClr val="000000"/>
            </a:innerShdw>
          </a:effectLst>
        </p:spPr>
      </p:pic>
    </p:spTree>
    <p:extLst>
      <p:ext uri="{BB962C8B-B14F-4D97-AF65-F5344CB8AC3E}">
        <p14:creationId xmlns:p14="http://schemas.microsoft.com/office/powerpoint/2010/main" val="3580567541"/>
      </p:ext>
    </p:extLst>
  </p:cSld>
  <p:clrMapOvr>
    <a:masterClrMapping/>
  </p:clrMapOvr>
  <mc:AlternateContent xmlns:mc="http://schemas.openxmlformats.org/markup-compatibility/2006" xmlns:p14="http://schemas.microsoft.com/office/powerpoint/2010/main">
    <mc:Choice Requires="p14">
      <p:transition spd="slow" p14:dur="800">
        <p14:flythrough/>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500" fill="hold"/>
                                        <p:tgtEl>
                                          <p:spTgt spid="7"/>
                                        </p:tgtEl>
                                        <p:attrNameLst>
                                          <p:attrName>ppt_w</p:attrName>
                                        </p:attrNameLst>
                                      </p:cBhvr>
                                      <p:tavLst>
                                        <p:tav tm="0">
                                          <p:val>
                                            <p:fltVal val="0"/>
                                          </p:val>
                                        </p:tav>
                                        <p:tav tm="100000">
                                          <p:val>
                                            <p:strVal val="#ppt_w"/>
                                          </p:val>
                                        </p:tav>
                                      </p:tavLst>
                                    </p:anim>
                                    <p:anim calcmode="lin" valueType="num">
                                      <p:cBhvr>
                                        <p:cTn id="8" dur="500" fill="hold"/>
                                        <p:tgtEl>
                                          <p:spTgt spid="7"/>
                                        </p:tgtEl>
                                        <p:attrNameLst>
                                          <p:attrName>ppt_h</p:attrName>
                                        </p:attrNameLst>
                                      </p:cBhvr>
                                      <p:tavLst>
                                        <p:tav tm="0">
                                          <p:val>
                                            <p:fltVal val="0"/>
                                          </p:val>
                                        </p:tav>
                                        <p:tav tm="100000">
                                          <p:val>
                                            <p:strVal val="#ppt_h"/>
                                          </p:val>
                                        </p:tav>
                                      </p:tavLst>
                                    </p:anim>
                                    <p:animEffect transition="in" filter="fade">
                                      <p:cBhvr>
                                        <p:cTn id="9"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1"/>
          <p:cNvSpPr/>
          <p:nvPr/>
        </p:nvSpPr>
        <p:spPr>
          <a:xfrm>
            <a:off x="228600" y="2712943"/>
            <a:ext cx="7924800" cy="3970318"/>
          </a:xfrm>
          <a:prstGeom prst="rect">
            <a:avLst/>
          </a:prstGeom>
        </p:spPr>
        <p:txBody>
          <a:bodyPr wrap="square">
            <a:spAutoFit/>
          </a:bodyPr>
          <a:lstStyle/>
          <a:p>
            <a:pPr algn="just" rtl="1">
              <a:lnSpc>
                <a:spcPct val="150000"/>
              </a:lnSpc>
              <a:spcAft>
                <a:spcPts val="1000"/>
              </a:spcAft>
            </a:pPr>
            <a:r>
              <a:rPr lang="fa-IR" sz="2800" dirty="0" smtClean="0">
                <a:latin typeface="Calibri"/>
                <a:ea typeface="Calibri"/>
                <a:cs typeface="B Traffic" pitchFamily="2" charset="-78"/>
              </a:rPr>
              <a:t>دنیا </a:t>
            </a:r>
            <a:r>
              <a:rPr lang="fa-IR" sz="2800" dirty="0">
                <a:latin typeface="Calibri"/>
                <a:ea typeface="Calibri"/>
                <a:cs typeface="B Traffic" pitchFamily="2" charset="-78"/>
              </a:rPr>
              <a:t>پلی است برای رسیدن به زندگی واپسین. اگر دنیا را به چشم کالا نگریستیم و به آن چسبیدیم و به آن دل خوش </a:t>
            </a:r>
            <a:r>
              <a:rPr lang="fa-IR" sz="2800" dirty="0" smtClean="0">
                <a:latin typeface="Calibri"/>
                <a:ea typeface="Calibri"/>
                <a:cs typeface="B Traffic" pitchFamily="2" charset="-78"/>
              </a:rPr>
              <a:t>کردیم، </a:t>
            </a:r>
            <a:r>
              <a:rPr lang="fa-IR" sz="2800" dirty="0">
                <a:latin typeface="Calibri"/>
                <a:ea typeface="Calibri"/>
                <a:cs typeface="B Traffic" pitchFamily="2" charset="-78"/>
              </a:rPr>
              <a:t>دنیا مانع عروج می شود و رأس هر خطایی می </a:t>
            </a:r>
            <a:r>
              <a:rPr lang="fa-IR" sz="2800" dirty="0" smtClean="0">
                <a:latin typeface="Calibri"/>
                <a:ea typeface="Calibri"/>
                <a:cs typeface="B Traffic" pitchFamily="2" charset="-78"/>
              </a:rPr>
              <a:t>شود. </a:t>
            </a:r>
            <a:r>
              <a:rPr lang="fa-IR" sz="2800" dirty="0">
                <a:latin typeface="Calibri"/>
                <a:ea typeface="Calibri"/>
                <a:cs typeface="B Traffic" pitchFamily="2" charset="-78"/>
              </a:rPr>
              <a:t>اما اگر آنرا به چشم سجده گاه مهبط فرشتگان و تجارتخانه ی با خدا دانستیم، وسیله ای می شود برای حرکت به سوی </a:t>
            </a:r>
            <a:r>
              <a:rPr lang="fa-IR" sz="2800" dirty="0" smtClean="0">
                <a:latin typeface="Calibri"/>
                <a:ea typeface="Calibri"/>
                <a:cs typeface="B Traffic" pitchFamily="2" charset="-78"/>
              </a:rPr>
              <a:t>ابدیت </a:t>
            </a:r>
            <a:r>
              <a:rPr lang="fa-IR" sz="2800" dirty="0">
                <a:latin typeface="Calibri"/>
                <a:ea typeface="Calibri"/>
                <a:cs typeface="B Traffic" pitchFamily="2" charset="-78"/>
              </a:rPr>
              <a:t>و </a:t>
            </a:r>
            <a:r>
              <a:rPr lang="fa-IR" sz="2800" dirty="0" smtClean="0">
                <a:latin typeface="Calibri"/>
                <a:ea typeface="Calibri"/>
                <a:cs typeface="B Traffic" pitchFamily="2" charset="-78"/>
              </a:rPr>
              <a:t>مایه‌ی </a:t>
            </a:r>
            <a:r>
              <a:rPr lang="fa-IR" sz="2800" dirty="0">
                <a:latin typeface="Calibri"/>
                <a:ea typeface="Calibri"/>
                <a:cs typeface="B Traffic" pitchFamily="2" charset="-78"/>
              </a:rPr>
              <a:t>خیر و </a:t>
            </a:r>
            <a:r>
              <a:rPr lang="fa-IR" sz="2800" dirty="0" smtClean="0">
                <a:latin typeface="Calibri"/>
                <a:ea typeface="Calibri"/>
                <a:cs typeface="B Traffic" pitchFamily="2" charset="-78"/>
              </a:rPr>
              <a:t>فضل.</a:t>
            </a:r>
            <a:endParaRPr lang="en-US" sz="2800" dirty="0">
              <a:effectLst/>
              <a:latin typeface="Calibri"/>
              <a:ea typeface="Calibri"/>
              <a:cs typeface="B Traffic" pitchFamily="2" charset="-78"/>
            </a:endParaRPr>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09750" y="381000"/>
            <a:ext cx="4762500" cy="2645833"/>
          </a:xfrm>
          <a:prstGeom prst="ellipse">
            <a:avLst/>
          </a:prstGeom>
          <a:ln>
            <a:noFill/>
          </a:ln>
          <a:effectLst>
            <a:softEdge rad="112500"/>
          </a:effectLst>
        </p:spPr>
      </p:pic>
    </p:spTree>
    <p:extLst>
      <p:ext uri="{BB962C8B-B14F-4D97-AF65-F5344CB8AC3E}">
        <p14:creationId xmlns:p14="http://schemas.microsoft.com/office/powerpoint/2010/main" val="3092625131"/>
      </p:ext>
    </p:extLst>
  </p:cSld>
  <p:clrMapOvr>
    <a:masterClrMapping/>
  </p:clrMapOvr>
  <mc:AlternateContent xmlns:mc="http://schemas.openxmlformats.org/markup-compatibility/2006" xmlns:p14="http://schemas.microsoft.com/office/powerpoint/2010/main">
    <mc:Choice Requires="p14">
      <p:transition spd="slow" p14:dur="1600">
        <p14:prism isContent="1" isInverted="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1000" fill="hold"/>
                                        <p:tgtEl>
                                          <p:spTgt spid="3"/>
                                        </p:tgtEl>
                                        <p:attrNameLst>
                                          <p:attrName>ppt_w</p:attrName>
                                        </p:attrNameLst>
                                      </p:cBhvr>
                                      <p:tavLst>
                                        <p:tav tm="0">
                                          <p:val>
                                            <p:fltVal val="0"/>
                                          </p:val>
                                        </p:tav>
                                        <p:tav tm="100000">
                                          <p:val>
                                            <p:strVal val="#ppt_w"/>
                                          </p:val>
                                        </p:tav>
                                      </p:tavLst>
                                    </p:anim>
                                    <p:anim calcmode="lin" valueType="num">
                                      <p:cBhvr>
                                        <p:cTn id="8" dur="1000" fill="hold"/>
                                        <p:tgtEl>
                                          <p:spTgt spid="3"/>
                                        </p:tgtEl>
                                        <p:attrNameLst>
                                          <p:attrName>ppt_h</p:attrName>
                                        </p:attrNameLst>
                                      </p:cBhvr>
                                      <p:tavLst>
                                        <p:tav tm="0">
                                          <p:val>
                                            <p:fltVal val="0"/>
                                          </p:val>
                                        </p:tav>
                                        <p:tav tm="100000">
                                          <p:val>
                                            <p:strVal val="#ppt_h"/>
                                          </p:val>
                                        </p:tav>
                                      </p:tavLst>
                                    </p:anim>
                                    <p:anim calcmode="lin" valueType="num">
                                      <p:cBhvr>
                                        <p:cTn id="9" dur="1000" fill="hold"/>
                                        <p:tgtEl>
                                          <p:spTgt spid="3"/>
                                        </p:tgtEl>
                                        <p:attrNameLst>
                                          <p:attrName>style.rotation</p:attrName>
                                        </p:attrNameLst>
                                      </p:cBhvr>
                                      <p:tavLst>
                                        <p:tav tm="0">
                                          <p:val>
                                            <p:fltVal val="90"/>
                                          </p:val>
                                        </p:tav>
                                        <p:tav tm="100000">
                                          <p:val>
                                            <p:fltVal val="0"/>
                                          </p:val>
                                        </p:tav>
                                      </p:tavLst>
                                    </p:anim>
                                    <p:animEffect transition="in" filter="fade">
                                      <p:cBhvr>
                                        <p:cTn id="10" dur="1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70338744"/>
      </p:ext>
    </p:extLst>
  </p:cSld>
  <p:clrMapOvr>
    <a:masterClrMapping/>
  </p:clrMapOvr>
  <p:transition spd="slow">
    <p:push dir="u"/>
  </p:transition>
  <p:timing>
    <p:tnLst>
      <p:par>
        <p:cTn id="1" dur="indefinite" restart="never" nodeType="tmRoot"/>
      </p:par>
    </p:tnLst>
  </p:timing>
</p:sld>
</file>

<file path=ppt/slides/slide14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1"/>
          <p:cNvSpPr/>
          <p:nvPr/>
        </p:nvSpPr>
        <p:spPr>
          <a:xfrm>
            <a:off x="228600" y="152400"/>
            <a:ext cx="8686800" cy="2805896"/>
          </a:xfrm>
          <a:prstGeom prst="rect">
            <a:avLst/>
          </a:prstGeom>
        </p:spPr>
        <p:txBody>
          <a:bodyPr wrap="square">
            <a:spAutoFit/>
          </a:bodyPr>
          <a:lstStyle/>
          <a:p>
            <a:pPr lvl="0" algn="just" rtl="1">
              <a:lnSpc>
                <a:spcPct val="150000"/>
              </a:lnSpc>
              <a:spcAft>
                <a:spcPts val="1000"/>
              </a:spcAft>
            </a:pPr>
            <a:r>
              <a:rPr lang="fa-IR" sz="2800" b="1" dirty="0" smtClean="0">
                <a:solidFill>
                  <a:srgbClr val="FF9900"/>
                </a:solidFill>
                <a:latin typeface="Calibri"/>
                <a:ea typeface="Calibri"/>
                <a:cs typeface="B Titr" pitchFamily="2" charset="-78"/>
              </a:rPr>
              <a:t>       الف</a:t>
            </a:r>
            <a:r>
              <a:rPr lang="fa-IR" sz="2800" b="1" dirty="0">
                <a:solidFill>
                  <a:srgbClr val="FF9900"/>
                </a:solidFill>
                <a:latin typeface="Calibri"/>
                <a:ea typeface="Calibri"/>
                <a:cs typeface="B Titr" pitchFamily="2" charset="-78"/>
              </a:rPr>
              <a:t>) رابطه ی سیاست و </a:t>
            </a:r>
            <a:r>
              <a:rPr lang="fa-IR" sz="2800" b="1" dirty="0" smtClean="0">
                <a:solidFill>
                  <a:srgbClr val="FF9900"/>
                </a:solidFill>
                <a:latin typeface="Calibri"/>
                <a:ea typeface="Calibri"/>
                <a:cs typeface="B Titr" pitchFamily="2" charset="-78"/>
              </a:rPr>
              <a:t>دیانت</a:t>
            </a:r>
            <a:endParaRPr lang="en-US" sz="2800" b="1" dirty="0">
              <a:solidFill>
                <a:srgbClr val="FF9900"/>
              </a:solidFill>
              <a:latin typeface="Calibri"/>
              <a:ea typeface="Calibri"/>
              <a:cs typeface="B Titr" pitchFamily="2" charset="-78"/>
            </a:endParaRPr>
          </a:p>
          <a:p>
            <a:pPr lvl="0" algn="just" rtl="1">
              <a:lnSpc>
                <a:spcPct val="150000"/>
              </a:lnSpc>
              <a:spcAft>
                <a:spcPts val="1000"/>
              </a:spcAft>
            </a:pPr>
            <a:r>
              <a:rPr lang="fa-IR" sz="2800" dirty="0" smtClean="0">
                <a:latin typeface="Calibri"/>
                <a:ea typeface="Calibri"/>
                <a:cs typeface="B Traffic" pitchFamily="2" charset="-78"/>
              </a:rPr>
              <a:t>« </a:t>
            </a:r>
            <a:r>
              <a:rPr lang="fa-IR" sz="2800" dirty="0">
                <a:latin typeface="Calibri"/>
                <a:ea typeface="Calibri"/>
                <a:cs typeface="B Traffic" pitchFamily="2" charset="-78"/>
              </a:rPr>
              <a:t>ایاک نعبد» در سوره ی حمد، عنیت سیاست و دیانت را می رساند چرا که عبادت مصادیق گسترده ای دارد و از نظر قرآن پذیرش حاکمیت جباران نوعی پرستش است. </a:t>
            </a:r>
            <a:endParaRPr lang="en-US" sz="2800" dirty="0">
              <a:effectLst/>
              <a:latin typeface="Calibri"/>
              <a:ea typeface="Calibri"/>
              <a:cs typeface="B Traffic" pitchFamily="2" charset="-78"/>
            </a:endParaRPr>
          </a:p>
        </p:txBody>
      </p:sp>
      <p:pic>
        <p:nvPicPr>
          <p:cNvPr id="3" name="Picture 2"/>
          <p:cNvPicPr>
            <a:picLocks noChangeAspect="1"/>
          </p:cNvPicPr>
          <p:nvPr/>
        </p:nvPicPr>
        <p:blipFill>
          <a:blip r:embed="rId3" cstate="print">
            <a:duotone>
              <a:prstClr val="black"/>
              <a:schemeClr val="accent5">
                <a:tint val="45000"/>
                <a:satMod val="400000"/>
              </a:schemeClr>
            </a:duotone>
            <a:extLst>
              <a:ext uri="{28A0092B-C50C-407E-A947-70E740481C1C}">
                <a14:useLocalDpi xmlns:a14="http://schemas.microsoft.com/office/drawing/2010/main" val="0"/>
              </a:ext>
            </a:extLst>
          </a:blip>
          <a:stretch>
            <a:fillRect/>
          </a:stretch>
        </p:blipFill>
        <p:spPr>
          <a:xfrm>
            <a:off x="8382000" y="152400"/>
            <a:ext cx="533400" cy="610148"/>
          </a:xfrm>
          <a:prstGeom prst="rect">
            <a:avLst/>
          </a:prstGeom>
        </p:spPr>
      </p:pic>
      <p:pic>
        <p:nvPicPr>
          <p:cNvPr id="4" name="Picture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438400" y="3581400"/>
            <a:ext cx="4419600" cy="2520747"/>
          </a:xfrm>
          <a:prstGeom prst="rect">
            <a:avLst/>
          </a:prstGeom>
          <a:ln>
            <a:noFill/>
          </a:ln>
          <a:effectLst>
            <a:softEdge rad="112500"/>
          </a:effectLst>
        </p:spPr>
      </p:pic>
    </p:spTree>
    <p:extLst>
      <p:ext uri="{BB962C8B-B14F-4D97-AF65-F5344CB8AC3E}">
        <p14:creationId xmlns:p14="http://schemas.microsoft.com/office/powerpoint/2010/main" val="2566112989"/>
      </p:ext>
    </p:extLst>
  </p:cSld>
  <p:clrMapOvr>
    <a:masterClrMapping/>
  </p:clrMapOvr>
  <p:transition spd="slow">
    <p:wheel spokes="1"/>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1"/>
          <p:cNvSpPr/>
          <p:nvPr/>
        </p:nvSpPr>
        <p:spPr>
          <a:xfrm>
            <a:off x="228600" y="152400"/>
            <a:ext cx="8686800" cy="2105705"/>
          </a:xfrm>
          <a:prstGeom prst="rect">
            <a:avLst/>
          </a:prstGeom>
        </p:spPr>
        <p:txBody>
          <a:bodyPr wrap="square">
            <a:spAutoFit/>
          </a:bodyPr>
          <a:lstStyle/>
          <a:p>
            <a:pPr lvl="0" algn="just" rtl="1">
              <a:lnSpc>
                <a:spcPct val="150000"/>
              </a:lnSpc>
              <a:spcAft>
                <a:spcPts val="1000"/>
              </a:spcAft>
            </a:pPr>
            <a:r>
              <a:rPr lang="fa-IR" sz="2800" dirty="0" smtClean="0">
                <a:latin typeface="Calibri"/>
                <a:ea typeface="Calibri"/>
                <a:cs typeface="B Traffic" pitchFamily="2" charset="-78"/>
              </a:rPr>
              <a:t>چنانچه </a:t>
            </a:r>
            <a:r>
              <a:rPr lang="fa-IR" sz="2800" dirty="0">
                <a:latin typeface="Calibri"/>
                <a:ea typeface="Calibri"/>
                <a:cs typeface="B Traffic" pitchFamily="2" charset="-78"/>
              </a:rPr>
              <a:t>از زبان فرعون می گوید</a:t>
            </a:r>
            <a:r>
              <a:rPr lang="fa-IR" sz="2800" dirty="0" smtClean="0">
                <a:latin typeface="Calibri"/>
                <a:ea typeface="Calibri"/>
                <a:cs typeface="B Traffic" pitchFamily="2" charset="-78"/>
              </a:rPr>
              <a:t>: «</a:t>
            </a:r>
            <a:r>
              <a:rPr lang="fa-IR" sz="2800" dirty="0">
                <a:latin typeface="Calibri"/>
                <a:ea typeface="Calibri"/>
                <a:cs typeface="B Traffic" pitchFamily="2" charset="-78"/>
              </a:rPr>
              <a:t>وقومها لنا عابدون» و یا از زبان موسی</a:t>
            </a:r>
            <a:r>
              <a:rPr lang="fa-IR" sz="2000" dirty="0">
                <a:latin typeface="Calibri"/>
                <a:ea typeface="Calibri"/>
                <a:cs typeface="B Traffic" pitchFamily="2" charset="-78"/>
              </a:rPr>
              <a:t>(ع) </a:t>
            </a:r>
            <a:r>
              <a:rPr lang="fa-IR" sz="2800" dirty="0">
                <a:latin typeface="Calibri"/>
                <a:ea typeface="Calibri"/>
                <a:cs typeface="B Traffic" pitchFamily="2" charset="-78"/>
              </a:rPr>
              <a:t>می فرماید: «وتلک نعمة تمنُّها علی أن عبّدت بنی اسرائیل</a:t>
            </a:r>
            <a:r>
              <a:rPr lang="fa-IR" sz="2800" dirty="0" smtClean="0">
                <a:latin typeface="Calibri"/>
                <a:ea typeface="Calibri"/>
                <a:cs typeface="B Traffic" pitchFamily="2" charset="-78"/>
              </a:rPr>
              <a:t>».</a:t>
            </a:r>
          </a:p>
          <a:p>
            <a:pPr lvl="0" algn="just" rtl="1">
              <a:lnSpc>
                <a:spcPct val="150000"/>
              </a:lnSpc>
              <a:spcAft>
                <a:spcPts val="1000"/>
              </a:spcAft>
            </a:pPr>
            <a:r>
              <a:rPr lang="fa-IR" sz="2800" dirty="0" smtClean="0">
                <a:latin typeface="Calibri"/>
                <a:ea typeface="Calibri"/>
                <a:cs typeface="B Traffic" pitchFamily="2" charset="-78"/>
              </a:rPr>
              <a:t> </a:t>
            </a:r>
            <a:r>
              <a:rPr lang="fa-IR" sz="2800" dirty="0">
                <a:latin typeface="Calibri"/>
                <a:ea typeface="Calibri"/>
                <a:cs typeface="B Traffic" pitchFamily="2" charset="-78"/>
              </a:rPr>
              <a:t>ما با گفتن ایاک نعبد، همه ی طاغوت ها را نفی می کنیم.</a:t>
            </a:r>
            <a:endParaRPr lang="en-US" sz="2800" dirty="0">
              <a:effectLst/>
              <a:latin typeface="Calibri"/>
              <a:ea typeface="Calibri"/>
              <a:cs typeface="B Traffic" pitchFamily="2" charset="-78"/>
            </a:endParaRPr>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870200" y="2717800"/>
            <a:ext cx="3683000" cy="3683000"/>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Tree>
    <p:extLst>
      <p:ext uri="{BB962C8B-B14F-4D97-AF65-F5344CB8AC3E}">
        <p14:creationId xmlns:p14="http://schemas.microsoft.com/office/powerpoint/2010/main" val="3184616589"/>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1"/>
          <p:cNvSpPr/>
          <p:nvPr/>
        </p:nvSpPr>
        <p:spPr>
          <a:xfrm>
            <a:off x="1371600" y="2895600"/>
            <a:ext cx="7391400" cy="3970318"/>
          </a:xfrm>
          <a:prstGeom prst="rect">
            <a:avLst/>
          </a:prstGeom>
        </p:spPr>
        <p:txBody>
          <a:bodyPr wrap="square">
            <a:spAutoFit/>
          </a:bodyPr>
          <a:lstStyle/>
          <a:p>
            <a:pPr lvl="0" algn="just" rtl="1">
              <a:lnSpc>
                <a:spcPct val="150000"/>
              </a:lnSpc>
              <a:spcAft>
                <a:spcPts val="1000"/>
              </a:spcAft>
            </a:pPr>
            <a:r>
              <a:rPr lang="fa-IR" sz="2800" dirty="0" smtClean="0">
                <a:latin typeface="Calibri"/>
                <a:ea typeface="Calibri"/>
                <a:cs typeface="B Traffic" pitchFamily="2" charset="-78"/>
              </a:rPr>
              <a:t>رسول </a:t>
            </a:r>
            <a:r>
              <a:rPr lang="fa-IR" sz="2800" dirty="0">
                <a:latin typeface="Calibri"/>
                <a:ea typeface="Calibri"/>
                <a:cs typeface="B Traffic" pitchFamily="2" charset="-78"/>
              </a:rPr>
              <a:t>اکرم</a:t>
            </a:r>
            <a:r>
              <a:rPr lang="fa-IR" sz="2000" dirty="0">
                <a:latin typeface="Calibri"/>
                <a:ea typeface="Calibri"/>
                <a:cs typeface="B Traffic" pitchFamily="2" charset="-78"/>
              </a:rPr>
              <a:t>(ص) </a:t>
            </a:r>
            <a:r>
              <a:rPr lang="fa-IR" sz="2800" dirty="0">
                <a:latin typeface="Calibri"/>
                <a:ea typeface="Calibri"/>
                <a:cs typeface="B Traffic" pitchFamily="2" charset="-78"/>
              </a:rPr>
              <a:t>در همان </a:t>
            </a:r>
            <a:r>
              <a:rPr lang="fa-IR" sz="2800" dirty="0" smtClean="0">
                <a:latin typeface="Calibri"/>
                <a:ea typeface="Calibri"/>
                <a:cs typeface="B Traffic" pitchFamily="2" charset="-78"/>
              </a:rPr>
              <a:t>آغاز </a:t>
            </a:r>
            <a:r>
              <a:rPr lang="fa-IR" sz="2800" dirty="0">
                <a:latin typeface="Calibri"/>
                <a:ea typeface="Calibri"/>
                <a:cs typeface="B Traffic" pitchFamily="2" charset="-78"/>
              </a:rPr>
              <a:t>ورود به مدینه، اقدام به تشکیل حکومت نمود تا بدین وسیله تمام حوزه های فعالیت انسان را </a:t>
            </a:r>
            <a:r>
              <a:rPr lang="fa-IR" sz="2800" dirty="0" smtClean="0">
                <a:latin typeface="Calibri"/>
                <a:ea typeface="Calibri"/>
                <a:cs typeface="B Traffic" pitchFamily="2" charset="-78"/>
              </a:rPr>
              <a:t>پوشش دهد. </a:t>
            </a:r>
            <a:r>
              <a:rPr lang="fa-IR" sz="2800" dirty="0">
                <a:latin typeface="Calibri"/>
                <a:ea typeface="Calibri"/>
                <a:cs typeface="B Traffic" pitchFamily="2" charset="-78"/>
              </a:rPr>
              <a:t>تشکیل حکومت برای آموزش، پرورش، مبارزه با ظلم و گسترش عدالت امری اجتناب ناپذیر است و در پرتو اینهاست که </a:t>
            </a:r>
            <a:r>
              <a:rPr lang="fa-IR" sz="2800" dirty="0" smtClean="0">
                <a:latin typeface="Calibri"/>
                <a:ea typeface="Calibri"/>
                <a:cs typeface="B Traffic" pitchFamily="2" charset="-78"/>
              </a:rPr>
              <a:t>جامعه‌ای </a:t>
            </a:r>
            <a:r>
              <a:rPr lang="fa-IR" sz="2800" dirty="0">
                <a:latin typeface="Calibri"/>
                <a:ea typeface="Calibri"/>
                <a:cs typeface="B Traffic" pitchFamily="2" charset="-78"/>
              </a:rPr>
              <a:t>امن برای رشد آدمیان فراهم می آید</a:t>
            </a:r>
            <a:r>
              <a:rPr lang="fa-IR" sz="2800" dirty="0" smtClean="0">
                <a:latin typeface="Calibri"/>
                <a:ea typeface="Calibri"/>
                <a:cs typeface="B Traffic" pitchFamily="2" charset="-78"/>
              </a:rPr>
              <a:t>.</a:t>
            </a:r>
            <a:endParaRPr lang="en-US" sz="2800" dirty="0">
              <a:latin typeface="Calibri"/>
              <a:ea typeface="Calibri"/>
              <a:cs typeface="B Traffic" pitchFamily="2" charset="-78"/>
            </a:endParaRPr>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800350" y="186749"/>
            <a:ext cx="4533900" cy="2743010"/>
          </a:xfrm>
          <a:prstGeom prst="rect">
            <a:avLst/>
          </a:prstGeom>
          <a:ln>
            <a:noFill/>
          </a:ln>
          <a:effectLst>
            <a:softEdge rad="112500"/>
          </a:effectLst>
        </p:spPr>
      </p:pic>
    </p:spTree>
    <p:extLst>
      <p:ext uri="{BB962C8B-B14F-4D97-AF65-F5344CB8AC3E}">
        <p14:creationId xmlns:p14="http://schemas.microsoft.com/office/powerpoint/2010/main" val="1457886956"/>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1"/>
          <p:cNvSpPr/>
          <p:nvPr/>
        </p:nvSpPr>
        <p:spPr>
          <a:xfrm>
            <a:off x="2895600" y="363250"/>
            <a:ext cx="5943600" cy="6037550"/>
          </a:xfrm>
          <a:prstGeom prst="rect">
            <a:avLst/>
          </a:prstGeom>
        </p:spPr>
        <p:txBody>
          <a:bodyPr wrap="square">
            <a:spAutoFit/>
          </a:bodyPr>
          <a:lstStyle/>
          <a:p>
            <a:pPr lvl="0" algn="justLow" rtl="1">
              <a:lnSpc>
                <a:spcPct val="150000"/>
              </a:lnSpc>
              <a:spcAft>
                <a:spcPts val="1000"/>
              </a:spcAft>
            </a:pPr>
            <a:r>
              <a:rPr lang="fa-IR" sz="2800" dirty="0" smtClean="0">
                <a:latin typeface="Calibri"/>
                <a:ea typeface="Calibri"/>
                <a:cs typeface="B Traffic" pitchFamily="2" charset="-78"/>
              </a:rPr>
              <a:t>از </a:t>
            </a:r>
            <a:r>
              <a:rPr lang="fa-IR" sz="2800" dirty="0">
                <a:latin typeface="Calibri"/>
                <a:ea typeface="Calibri"/>
                <a:cs typeface="B Traffic" pitchFamily="2" charset="-78"/>
              </a:rPr>
              <a:t>خطبه ی 131 برداشت می شود که حکومت وسیله ی احیای شعارها و مظاهر دین و اصلاح و ساماندهی شهرها و برقراری امنیت برای ستمدیدگان و برپاداشتن احکام تعطیل </a:t>
            </a:r>
            <a:r>
              <a:rPr lang="fa-IR" sz="2800" dirty="0" smtClean="0">
                <a:latin typeface="Calibri"/>
                <a:ea typeface="Calibri"/>
                <a:cs typeface="B Traffic" pitchFamily="2" charset="-78"/>
              </a:rPr>
              <a:t>شده‌ی </a:t>
            </a:r>
            <a:r>
              <a:rPr lang="fa-IR" sz="2800" dirty="0">
                <a:latin typeface="Calibri"/>
                <a:ea typeface="Calibri"/>
                <a:cs typeface="B Traffic" pitchFamily="2" charset="-78"/>
              </a:rPr>
              <a:t>خداست.</a:t>
            </a:r>
            <a:endParaRPr lang="en-US" sz="2800" dirty="0">
              <a:latin typeface="Calibri"/>
              <a:ea typeface="Calibri"/>
              <a:cs typeface="B Traffic" pitchFamily="2" charset="-78"/>
            </a:endParaRPr>
          </a:p>
          <a:p>
            <a:pPr lvl="0" algn="justLow" rtl="1">
              <a:lnSpc>
                <a:spcPct val="150000"/>
              </a:lnSpc>
              <a:spcAft>
                <a:spcPts val="1000"/>
              </a:spcAft>
            </a:pPr>
            <a:r>
              <a:rPr lang="fa-IR" sz="2800" dirty="0">
                <a:latin typeface="Calibri"/>
                <a:ea typeface="Calibri"/>
                <a:cs typeface="B Traffic" pitchFamily="2" charset="-78"/>
              </a:rPr>
              <a:t>و در خطبه ی 40 نیز فرق حاکمیت نیکوکار و زشتکار این است که (در حاکمیت نیکوکار</a:t>
            </a:r>
            <a:r>
              <a:rPr lang="fa-IR" sz="2800" dirty="0" smtClean="0">
                <a:latin typeface="Calibri"/>
                <a:ea typeface="Calibri"/>
                <a:cs typeface="B Traffic" pitchFamily="2" charset="-78"/>
              </a:rPr>
              <a:t>، پارسایان پاک </a:t>
            </a:r>
            <a:r>
              <a:rPr lang="fa-IR" sz="2800" dirty="0">
                <a:latin typeface="Calibri"/>
                <a:ea typeface="Calibri"/>
                <a:cs typeface="B Traffic" pitchFamily="2" charset="-78"/>
              </a:rPr>
              <a:t>میدان عمل دارند، در حاکمیت زشتکاران، </a:t>
            </a:r>
            <a:r>
              <a:rPr lang="fa-IR" sz="2800" dirty="0" smtClean="0">
                <a:latin typeface="Calibri"/>
                <a:ea typeface="Calibri"/>
                <a:cs typeface="B Traffic" pitchFamily="2" charset="-78"/>
              </a:rPr>
              <a:t>پست </a:t>
            </a:r>
            <a:r>
              <a:rPr lang="fa-IR" sz="2800" dirty="0">
                <a:latin typeface="Calibri"/>
                <a:ea typeface="Calibri"/>
                <a:cs typeface="B Traffic" pitchFamily="2" charset="-78"/>
              </a:rPr>
              <a:t>ها بهره­مند می شوند)</a:t>
            </a:r>
            <a:endParaRPr lang="en-US" sz="2800" dirty="0">
              <a:effectLst/>
              <a:latin typeface="Calibri"/>
              <a:ea typeface="Calibri"/>
              <a:cs typeface="B Traffic" pitchFamily="2" charset="-78"/>
            </a:endParaRPr>
          </a:p>
        </p:txBody>
      </p:sp>
      <p:pic>
        <p:nvPicPr>
          <p:cNvPr id="3074" name="Picture 2" descr="F:\work\balaghe\126.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5750" y="800750"/>
            <a:ext cx="2457450" cy="5162550"/>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33506821"/>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3074"/>
                                        </p:tgtEl>
                                        <p:attrNameLst>
                                          <p:attrName>style.visibility</p:attrName>
                                        </p:attrNameLst>
                                      </p:cBhvr>
                                      <p:to>
                                        <p:strVal val="visible"/>
                                      </p:to>
                                    </p:set>
                                    <p:animEffect transition="in" filter="barn(inVertical)">
                                      <p:cBhvr>
                                        <p:cTn id="7" dur="500"/>
                                        <p:tgtEl>
                                          <p:spTgt spid="307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1"/>
          <p:cNvSpPr/>
          <p:nvPr/>
        </p:nvSpPr>
        <p:spPr>
          <a:xfrm>
            <a:off x="381000" y="304800"/>
            <a:ext cx="6477000" cy="2159566"/>
          </a:xfrm>
          <a:prstGeom prst="rect">
            <a:avLst/>
          </a:prstGeom>
        </p:spPr>
        <p:txBody>
          <a:bodyPr wrap="square">
            <a:spAutoFit/>
          </a:bodyPr>
          <a:lstStyle/>
          <a:p>
            <a:pPr lvl="0" algn="justLow" rtl="1">
              <a:lnSpc>
                <a:spcPct val="150000"/>
              </a:lnSpc>
              <a:spcAft>
                <a:spcPts val="1000"/>
              </a:spcAft>
            </a:pPr>
            <a:r>
              <a:rPr lang="fa-IR" sz="2800" b="1" dirty="0" smtClean="0">
                <a:solidFill>
                  <a:srgbClr val="FF9900"/>
                </a:solidFill>
                <a:latin typeface="Calibri"/>
                <a:ea typeface="Calibri"/>
                <a:cs typeface="B Traffic" pitchFamily="2" charset="-78"/>
              </a:rPr>
              <a:t>       ب</a:t>
            </a:r>
            <a:r>
              <a:rPr lang="fa-IR" sz="2800" b="1" dirty="0">
                <a:solidFill>
                  <a:srgbClr val="FF9900"/>
                </a:solidFill>
                <a:latin typeface="Calibri"/>
                <a:ea typeface="Calibri"/>
                <a:cs typeface="B Traffic" pitchFamily="2" charset="-78"/>
              </a:rPr>
              <a:t>) تعاملات سیاسی درون گروهی</a:t>
            </a:r>
            <a:endParaRPr lang="en-US" sz="2800" b="1" dirty="0">
              <a:solidFill>
                <a:srgbClr val="FF9900"/>
              </a:solidFill>
              <a:latin typeface="Calibri"/>
              <a:ea typeface="Calibri"/>
              <a:cs typeface="B Traffic" pitchFamily="2" charset="-78"/>
            </a:endParaRPr>
          </a:p>
          <a:p>
            <a:pPr lvl="0" algn="justLow" rtl="1">
              <a:lnSpc>
                <a:spcPct val="150000"/>
              </a:lnSpc>
              <a:spcAft>
                <a:spcPts val="1000"/>
              </a:spcAft>
            </a:pPr>
            <a:r>
              <a:rPr lang="fa-IR" sz="2800" dirty="0">
                <a:latin typeface="Calibri"/>
                <a:ea typeface="Calibri"/>
                <a:cs typeface="B Traffic" pitchFamily="2" charset="-78"/>
              </a:rPr>
              <a:t>«لا یقیم امر الله سبحانه إلّا من لایصانع و لایضارع و لایتّبعُ المطامع» فرمان </a:t>
            </a:r>
            <a:r>
              <a:rPr lang="fa-IR" sz="2800" dirty="0" smtClean="0">
                <a:latin typeface="Calibri"/>
                <a:ea typeface="Calibri"/>
                <a:cs typeface="B Traffic" pitchFamily="2" charset="-78"/>
              </a:rPr>
              <a:t>خدا </a:t>
            </a:r>
            <a:r>
              <a:rPr lang="fa-IR" sz="2800" dirty="0">
                <a:latin typeface="Calibri"/>
                <a:ea typeface="Calibri"/>
                <a:cs typeface="B Traffic" pitchFamily="2" charset="-78"/>
              </a:rPr>
              <a:t>را برپا نمی دارند به </a:t>
            </a:r>
            <a:r>
              <a:rPr lang="fa-IR" sz="2800" dirty="0" smtClean="0">
                <a:latin typeface="Calibri"/>
                <a:ea typeface="Calibri"/>
                <a:cs typeface="B Traffic" pitchFamily="2" charset="-78"/>
              </a:rPr>
              <a:t>جـز</a:t>
            </a:r>
            <a:endParaRPr lang="en-US" sz="2800" dirty="0">
              <a:effectLst/>
              <a:latin typeface="Calibri"/>
              <a:ea typeface="Calibri"/>
              <a:cs typeface="B Traffic" pitchFamily="2" charset="-78"/>
            </a:endParaRPr>
          </a:p>
        </p:txBody>
      </p:sp>
      <p:sp>
        <p:nvSpPr>
          <p:cNvPr id="3" name="Rectangle 2"/>
          <p:cNvSpPr/>
          <p:nvPr/>
        </p:nvSpPr>
        <p:spPr>
          <a:xfrm>
            <a:off x="381000" y="2362200"/>
            <a:ext cx="8610600" cy="3708708"/>
          </a:xfrm>
          <a:prstGeom prst="rect">
            <a:avLst/>
          </a:prstGeom>
        </p:spPr>
        <p:txBody>
          <a:bodyPr wrap="square">
            <a:spAutoFit/>
          </a:bodyPr>
          <a:lstStyle/>
          <a:p>
            <a:pPr lvl="0" algn="justLow" rtl="1">
              <a:lnSpc>
                <a:spcPct val="150000"/>
              </a:lnSpc>
              <a:spcAft>
                <a:spcPts val="1000"/>
              </a:spcAft>
            </a:pPr>
            <a:r>
              <a:rPr lang="fa-IR" sz="2800" dirty="0" smtClean="0">
                <a:latin typeface="Calibri"/>
                <a:ea typeface="Calibri"/>
                <a:cs typeface="B Traffic" pitchFamily="2" charset="-78"/>
              </a:rPr>
              <a:t>کسانیکه </a:t>
            </a:r>
            <a:r>
              <a:rPr lang="fa-IR" sz="2800" dirty="0">
                <a:latin typeface="Calibri"/>
                <a:ea typeface="Calibri"/>
                <a:cs typeface="B Traffic" pitchFamily="2" charset="-78"/>
              </a:rPr>
              <a:t>سازش نکنند و تشبه به اهل باطل نداشته باشند و پیگیر </a:t>
            </a:r>
            <a:r>
              <a:rPr lang="fa-IR" sz="2800" dirty="0" smtClean="0">
                <a:latin typeface="Calibri"/>
                <a:ea typeface="Calibri"/>
                <a:cs typeface="B Traffic" pitchFamily="2" charset="-78"/>
              </a:rPr>
              <a:t>  طمع </a:t>
            </a:r>
            <a:r>
              <a:rPr lang="fa-IR" sz="2800" dirty="0">
                <a:latin typeface="Calibri"/>
                <a:ea typeface="Calibri"/>
                <a:cs typeface="B Traffic" pitchFamily="2" charset="-78"/>
              </a:rPr>
              <a:t>ها نباشند.( حکمت 110)</a:t>
            </a:r>
            <a:endParaRPr lang="en-US" sz="2800" dirty="0">
              <a:latin typeface="Calibri"/>
              <a:ea typeface="Calibri"/>
              <a:cs typeface="B Traffic" pitchFamily="2" charset="-78"/>
            </a:endParaRPr>
          </a:p>
          <a:p>
            <a:pPr lvl="0" algn="justLow" rtl="1">
              <a:lnSpc>
                <a:spcPct val="150000"/>
              </a:lnSpc>
              <a:spcAft>
                <a:spcPts val="1000"/>
              </a:spcAft>
            </a:pPr>
            <a:r>
              <a:rPr lang="fa-IR" sz="2800" dirty="0">
                <a:latin typeface="Calibri"/>
                <a:ea typeface="Calibri"/>
                <a:cs typeface="B Traffic" pitchFamily="2" charset="-78"/>
              </a:rPr>
              <a:t>در این فرمایش: حضرت </a:t>
            </a:r>
            <a:r>
              <a:rPr lang="fa-IR" sz="2800" dirty="0" smtClean="0">
                <a:latin typeface="Calibri"/>
                <a:ea typeface="Calibri"/>
                <a:cs typeface="B Traffic" pitchFamily="2" charset="-78"/>
              </a:rPr>
              <a:t>برپادارندگان</a:t>
            </a:r>
          </a:p>
          <a:p>
            <a:pPr lvl="0" algn="justLow" rtl="1">
              <a:lnSpc>
                <a:spcPct val="150000"/>
              </a:lnSpc>
              <a:spcAft>
                <a:spcPts val="1000"/>
              </a:spcAft>
            </a:pPr>
            <a:r>
              <a:rPr lang="fa-IR" sz="2800" dirty="0" smtClean="0">
                <a:latin typeface="Calibri"/>
                <a:ea typeface="Calibri"/>
                <a:cs typeface="B Traffic" pitchFamily="2" charset="-78"/>
              </a:rPr>
              <a:t> </a:t>
            </a:r>
            <a:r>
              <a:rPr lang="fa-IR" sz="2800" dirty="0">
                <a:latin typeface="Calibri"/>
                <a:ea typeface="Calibri"/>
                <a:cs typeface="B Traffic" pitchFamily="2" charset="-78"/>
              </a:rPr>
              <a:t>امر </a:t>
            </a:r>
            <a:r>
              <a:rPr lang="fa-IR" sz="2800" dirty="0" smtClean="0">
                <a:latin typeface="Calibri"/>
                <a:ea typeface="Calibri"/>
                <a:cs typeface="B Traffic" pitchFamily="2" charset="-78"/>
              </a:rPr>
              <a:t>خدا را </a:t>
            </a:r>
            <a:r>
              <a:rPr lang="fa-IR" sz="2800" dirty="0">
                <a:latin typeface="Calibri"/>
                <a:ea typeface="Calibri"/>
                <a:cs typeface="B Traffic" pitchFamily="2" charset="-78"/>
              </a:rPr>
              <a:t>دارای سه ویژگی می </a:t>
            </a:r>
            <a:r>
              <a:rPr lang="fa-IR" sz="2800" dirty="0" smtClean="0">
                <a:latin typeface="Calibri"/>
                <a:ea typeface="Calibri"/>
                <a:cs typeface="B Traffic" pitchFamily="2" charset="-78"/>
              </a:rPr>
              <a:t>دانـد </a:t>
            </a:r>
          </a:p>
          <a:p>
            <a:pPr lvl="0" algn="justLow" rtl="1">
              <a:lnSpc>
                <a:spcPct val="150000"/>
              </a:lnSpc>
              <a:spcAft>
                <a:spcPts val="1000"/>
              </a:spcAft>
            </a:pPr>
            <a:r>
              <a:rPr lang="fa-IR" sz="2800" dirty="0" smtClean="0">
                <a:latin typeface="Calibri"/>
                <a:ea typeface="Calibri"/>
                <a:cs typeface="B Traffic" pitchFamily="2" charset="-78"/>
              </a:rPr>
              <a:t>که </a:t>
            </a:r>
            <a:r>
              <a:rPr lang="fa-IR" sz="2800" dirty="0">
                <a:latin typeface="Calibri"/>
                <a:ea typeface="Calibri"/>
                <a:cs typeface="B Traffic" pitchFamily="2" charset="-78"/>
              </a:rPr>
              <a:t>دو مورد آخر را بررسی می کنیم:</a:t>
            </a:r>
            <a:endParaRPr lang="en-US" sz="2800" dirty="0">
              <a:effectLst/>
              <a:latin typeface="Calibri"/>
              <a:ea typeface="Calibri"/>
              <a:cs typeface="B Traffic" pitchFamily="2" charset="-78"/>
            </a:endParaRPr>
          </a:p>
        </p:txBody>
      </p:sp>
      <p:pic>
        <p:nvPicPr>
          <p:cNvPr id="5" name="Picture 4"/>
          <p:cNvPicPr>
            <a:picLocks noChangeAspect="1"/>
          </p:cNvPicPr>
          <p:nvPr/>
        </p:nvPicPr>
        <p:blipFill>
          <a:blip r:embed="rId3" cstate="print">
            <a:duotone>
              <a:prstClr val="black"/>
              <a:schemeClr val="accent5">
                <a:tint val="45000"/>
                <a:satMod val="400000"/>
              </a:schemeClr>
            </a:duotone>
            <a:extLst>
              <a:ext uri="{28A0092B-C50C-407E-A947-70E740481C1C}">
                <a14:useLocalDpi xmlns:a14="http://schemas.microsoft.com/office/drawing/2010/main" val="0"/>
              </a:ext>
            </a:extLst>
          </a:blip>
          <a:stretch>
            <a:fillRect/>
          </a:stretch>
        </p:blipFill>
        <p:spPr>
          <a:xfrm>
            <a:off x="6324600" y="304800"/>
            <a:ext cx="533400" cy="610148"/>
          </a:xfrm>
          <a:prstGeom prst="rect">
            <a:avLst/>
          </a:prstGeom>
        </p:spPr>
      </p:pic>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04800" y="3784600"/>
            <a:ext cx="3810000" cy="2387600"/>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Tree>
    <p:extLst>
      <p:ext uri="{BB962C8B-B14F-4D97-AF65-F5344CB8AC3E}">
        <p14:creationId xmlns:p14="http://schemas.microsoft.com/office/powerpoint/2010/main" val="4129993774"/>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down)">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1"/>
          <p:cNvSpPr/>
          <p:nvPr/>
        </p:nvSpPr>
        <p:spPr>
          <a:xfrm>
            <a:off x="152400" y="304800"/>
            <a:ext cx="6705600" cy="2159566"/>
          </a:xfrm>
          <a:prstGeom prst="rect">
            <a:avLst/>
          </a:prstGeom>
        </p:spPr>
        <p:txBody>
          <a:bodyPr wrap="square">
            <a:spAutoFit/>
          </a:bodyPr>
          <a:lstStyle/>
          <a:p>
            <a:pPr lvl="0" algn="just" rtl="1">
              <a:lnSpc>
                <a:spcPct val="150000"/>
              </a:lnSpc>
              <a:spcAft>
                <a:spcPts val="1000"/>
              </a:spcAft>
            </a:pPr>
            <a:r>
              <a:rPr lang="fa-IR" sz="2800" b="1" dirty="0">
                <a:solidFill>
                  <a:srgbClr val="00B050"/>
                </a:solidFill>
                <a:latin typeface="Calibri"/>
                <a:ea typeface="Calibri"/>
                <a:cs typeface="B Traffic" pitchFamily="2" charset="-78"/>
              </a:rPr>
              <a:t> </a:t>
            </a:r>
            <a:r>
              <a:rPr lang="fa-IR" sz="2800" b="1" dirty="0" smtClean="0">
                <a:solidFill>
                  <a:srgbClr val="00B050"/>
                </a:solidFill>
                <a:latin typeface="Calibri"/>
                <a:ea typeface="Calibri"/>
                <a:cs typeface="B Traffic" pitchFamily="2" charset="-78"/>
              </a:rPr>
              <a:t>      </a:t>
            </a:r>
            <a:r>
              <a:rPr lang="fa-IR" sz="2800" b="1" dirty="0" smtClean="0">
                <a:solidFill>
                  <a:srgbClr val="CC0066"/>
                </a:solidFill>
                <a:latin typeface="Calibri"/>
                <a:ea typeface="Calibri"/>
                <a:cs typeface="B Traffic" pitchFamily="2" charset="-78"/>
              </a:rPr>
              <a:t>یک</a:t>
            </a:r>
            <a:r>
              <a:rPr lang="fa-IR" sz="2800" b="1" dirty="0">
                <a:solidFill>
                  <a:srgbClr val="CC0066"/>
                </a:solidFill>
                <a:latin typeface="Calibri"/>
                <a:ea typeface="Calibri"/>
                <a:cs typeface="B Traffic" pitchFamily="2" charset="-78"/>
              </a:rPr>
              <a:t>. عدم تشبه به اهل </a:t>
            </a:r>
            <a:r>
              <a:rPr lang="fa-IR" sz="2800" b="1" dirty="0" smtClean="0">
                <a:solidFill>
                  <a:srgbClr val="CC0066"/>
                </a:solidFill>
                <a:latin typeface="Calibri"/>
                <a:ea typeface="Calibri"/>
                <a:cs typeface="B Traffic" pitchFamily="2" charset="-78"/>
              </a:rPr>
              <a:t>باطل</a:t>
            </a:r>
            <a:endParaRPr lang="en-US" sz="2800" b="1" dirty="0">
              <a:solidFill>
                <a:srgbClr val="CC0066"/>
              </a:solidFill>
              <a:latin typeface="Calibri"/>
              <a:ea typeface="Calibri"/>
              <a:cs typeface="B Traffic" pitchFamily="2" charset="-78"/>
            </a:endParaRPr>
          </a:p>
          <a:p>
            <a:pPr lvl="0" algn="just" rtl="1">
              <a:lnSpc>
                <a:spcPct val="150000"/>
              </a:lnSpc>
              <a:spcAft>
                <a:spcPts val="1000"/>
              </a:spcAft>
            </a:pPr>
            <a:r>
              <a:rPr lang="fa-IR" sz="2800" dirty="0">
                <a:latin typeface="Calibri"/>
                <a:ea typeface="Calibri"/>
                <a:cs typeface="B Traffic" pitchFamily="2" charset="-78"/>
              </a:rPr>
              <a:t>انسان به اقتضای فطرت خود بدنبال الگوست و آنرا </a:t>
            </a:r>
            <a:r>
              <a:rPr lang="fa-IR" sz="2800" dirty="0" smtClean="0">
                <a:latin typeface="Calibri"/>
                <a:ea typeface="Calibri"/>
                <a:cs typeface="B Traffic" pitchFamily="2" charset="-78"/>
              </a:rPr>
              <a:t>متناسب </a:t>
            </a:r>
            <a:r>
              <a:rPr lang="fa-IR" sz="2800" dirty="0">
                <a:latin typeface="Calibri"/>
                <a:ea typeface="Calibri"/>
                <a:cs typeface="B Traffic" pitchFamily="2" charset="-78"/>
              </a:rPr>
              <a:t>با معرفتی که </a:t>
            </a:r>
            <a:r>
              <a:rPr lang="fa-IR" sz="2800" dirty="0" smtClean="0">
                <a:latin typeface="Calibri"/>
                <a:ea typeface="Calibri"/>
                <a:cs typeface="B Traffic" pitchFamily="2" charset="-78"/>
              </a:rPr>
              <a:t>یافته، </a:t>
            </a:r>
            <a:r>
              <a:rPr lang="fa-IR" sz="2800" dirty="0">
                <a:latin typeface="Calibri"/>
                <a:ea typeface="Calibri"/>
                <a:cs typeface="B Traffic" pitchFamily="2" charset="-78"/>
              </a:rPr>
              <a:t>بر </a:t>
            </a:r>
            <a:r>
              <a:rPr lang="fa-IR" sz="2800" dirty="0" smtClean="0">
                <a:latin typeface="Calibri"/>
                <a:ea typeface="Calibri"/>
                <a:cs typeface="B Traffic" pitchFamily="2" charset="-78"/>
              </a:rPr>
              <a:t>می گزیند</a:t>
            </a:r>
            <a:r>
              <a:rPr lang="fa-IR" sz="2800" dirty="0">
                <a:latin typeface="Calibri"/>
                <a:ea typeface="Calibri"/>
                <a:cs typeface="B Traffic" pitchFamily="2" charset="-78"/>
              </a:rPr>
              <a:t>. اگر </a:t>
            </a:r>
            <a:r>
              <a:rPr lang="fa-IR" sz="2800" dirty="0" smtClean="0">
                <a:latin typeface="Calibri"/>
                <a:ea typeface="Calibri"/>
                <a:cs typeface="B Traffic" pitchFamily="2" charset="-78"/>
              </a:rPr>
              <a:t>انسان</a:t>
            </a:r>
            <a:endParaRPr lang="en-US" sz="2800" dirty="0">
              <a:latin typeface="Calibri"/>
              <a:ea typeface="Calibri"/>
              <a:cs typeface="B Traffic" pitchFamily="2" charset="-78"/>
            </a:endParaRPr>
          </a:p>
        </p:txBody>
      </p:sp>
      <p:sp>
        <p:nvSpPr>
          <p:cNvPr id="3" name="Rectangle 2"/>
          <p:cNvSpPr/>
          <p:nvPr/>
        </p:nvSpPr>
        <p:spPr>
          <a:xfrm>
            <a:off x="152400" y="2408143"/>
            <a:ext cx="8839200" cy="2677656"/>
          </a:xfrm>
          <a:prstGeom prst="rect">
            <a:avLst/>
          </a:prstGeom>
        </p:spPr>
        <p:txBody>
          <a:bodyPr wrap="square">
            <a:spAutoFit/>
          </a:bodyPr>
          <a:lstStyle/>
          <a:p>
            <a:pPr lvl="0" algn="just" rtl="1">
              <a:lnSpc>
                <a:spcPct val="150000"/>
              </a:lnSpc>
              <a:spcAft>
                <a:spcPts val="1000"/>
              </a:spcAft>
            </a:pPr>
            <a:r>
              <a:rPr lang="fa-IR" sz="2800" b="1" dirty="0">
                <a:solidFill>
                  <a:srgbClr val="00B050"/>
                </a:solidFill>
                <a:latin typeface="Calibri"/>
                <a:ea typeface="Calibri"/>
                <a:cs typeface="B Traffic" pitchFamily="2" charset="-78"/>
              </a:rPr>
              <a:t> </a:t>
            </a:r>
            <a:r>
              <a:rPr lang="fa-IR" sz="2800" dirty="0" smtClean="0">
                <a:latin typeface="Calibri"/>
                <a:ea typeface="Calibri"/>
                <a:cs typeface="B Traffic" pitchFamily="2" charset="-78"/>
              </a:rPr>
              <a:t>از </a:t>
            </a:r>
            <a:r>
              <a:rPr lang="fa-IR" sz="2800" dirty="0">
                <a:latin typeface="Calibri"/>
                <a:ea typeface="Calibri"/>
                <a:cs typeface="B Traffic" pitchFamily="2" charset="-78"/>
              </a:rPr>
              <a:t>شناخت خود به شناخت حق رسیده باشد، الگوی او نیز متناسب با همین شناختش خواهد بود و اگر خود را </a:t>
            </a:r>
            <a:r>
              <a:rPr lang="fa-IR" sz="2800" dirty="0" smtClean="0">
                <a:latin typeface="Calibri"/>
                <a:ea typeface="Calibri"/>
                <a:cs typeface="B Traffic" pitchFamily="2" charset="-78"/>
              </a:rPr>
              <a:t>نشناخته </a:t>
            </a:r>
            <a:r>
              <a:rPr lang="fa-IR" sz="2800" dirty="0">
                <a:latin typeface="Calibri"/>
                <a:ea typeface="Calibri"/>
                <a:cs typeface="B Traffic" pitchFamily="2" charset="-78"/>
              </a:rPr>
              <a:t>باشد (و باطبع خدای خویش را) همواره گمشده ی خود را در بیرون از خود جستجو می کند. از اینرو تابع چشم و گوش بسته ی الگوهای کاذب و باطل می شود</a:t>
            </a:r>
            <a:r>
              <a:rPr lang="fa-IR" sz="2800" dirty="0" smtClean="0">
                <a:latin typeface="Calibri"/>
                <a:ea typeface="Calibri"/>
                <a:cs typeface="B Traffic" pitchFamily="2" charset="-78"/>
              </a:rPr>
              <a:t>.</a:t>
            </a:r>
            <a:endParaRPr lang="en-US" sz="2800" dirty="0">
              <a:latin typeface="Calibri"/>
              <a:ea typeface="Calibri"/>
              <a:cs typeface="B Traffic" pitchFamily="2" charset="-78"/>
            </a:endParaRPr>
          </a:p>
        </p:txBody>
      </p:sp>
      <p:grpSp>
        <p:nvGrpSpPr>
          <p:cNvPr id="6" name="Group 5"/>
          <p:cNvGrpSpPr/>
          <p:nvPr/>
        </p:nvGrpSpPr>
        <p:grpSpPr>
          <a:xfrm>
            <a:off x="6324600" y="533400"/>
            <a:ext cx="457200" cy="305074"/>
            <a:chOff x="6134100" y="609874"/>
            <a:chExt cx="457200" cy="305074"/>
          </a:xfrm>
        </p:grpSpPr>
        <p:pic>
          <p:nvPicPr>
            <p:cNvPr id="4" name="Picture 3"/>
            <p:cNvPicPr>
              <a:picLocks noChangeAspect="1"/>
            </p:cNvPicPr>
            <p:nvPr/>
          </p:nvPicPr>
          <p:blipFill>
            <a:blip r:embed="rId3" cstate="print">
              <a:duotone>
                <a:prstClr val="black"/>
                <a:schemeClr val="accent5">
                  <a:tint val="45000"/>
                  <a:satMod val="400000"/>
                </a:schemeClr>
              </a:duotone>
              <a:extLst>
                <a:ext uri="{28A0092B-C50C-407E-A947-70E740481C1C}">
                  <a14:useLocalDpi xmlns:a14="http://schemas.microsoft.com/office/drawing/2010/main" val="0"/>
                </a:ext>
              </a:extLst>
            </a:blip>
            <a:stretch>
              <a:fillRect/>
            </a:stretch>
          </p:blipFill>
          <p:spPr>
            <a:xfrm>
              <a:off x="6324600" y="609874"/>
              <a:ext cx="266700" cy="305074"/>
            </a:xfrm>
            <a:prstGeom prst="rect">
              <a:avLst/>
            </a:prstGeom>
          </p:spPr>
        </p:pic>
        <p:pic>
          <p:nvPicPr>
            <p:cNvPr id="5" name="Picture 4"/>
            <p:cNvPicPr>
              <a:picLocks noChangeAspect="1"/>
            </p:cNvPicPr>
            <p:nvPr/>
          </p:nvPicPr>
          <p:blipFill>
            <a:blip r:embed="rId3" cstate="print">
              <a:duotone>
                <a:prstClr val="black"/>
                <a:schemeClr val="accent5">
                  <a:tint val="45000"/>
                  <a:satMod val="400000"/>
                </a:schemeClr>
              </a:duotone>
              <a:extLst>
                <a:ext uri="{28A0092B-C50C-407E-A947-70E740481C1C}">
                  <a14:useLocalDpi xmlns:a14="http://schemas.microsoft.com/office/drawing/2010/main" val="0"/>
                </a:ext>
              </a:extLst>
            </a:blip>
            <a:stretch>
              <a:fillRect/>
            </a:stretch>
          </p:blipFill>
          <p:spPr>
            <a:xfrm>
              <a:off x="6134100" y="609874"/>
              <a:ext cx="266700" cy="305074"/>
            </a:xfrm>
            <a:prstGeom prst="rect">
              <a:avLst/>
            </a:prstGeom>
          </p:spPr>
        </p:pic>
      </p:grpSp>
    </p:spTree>
    <p:extLst>
      <p:ext uri="{BB962C8B-B14F-4D97-AF65-F5344CB8AC3E}">
        <p14:creationId xmlns:p14="http://schemas.microsoft.com/office/powerpoint/2010/main" val="164112888"/>
      </p:ext>
    </p:extLst>
  </p:cSld>
  <p:clrMapOvr>
    <a:masterClrMapping/>
  </p:clrMapOvr>
  <mc:AlternateContent xmlns:mc="http://schemas.openxmlformats.org/markup-compatibility/2006" xmlns:p14="http://schemas.microsoft.com/office/powerpoint/2010/main">
    <mc:Choice Requires="p14">
      <p:transition spd="slow" p14:dur="800">
        <p14:flythrough/>
      </p:transition>
    </mc:Choice>
    <mc:Fallback xmlns="">
      <p:transition spd="slow">
        <p:fade/>
      </p:transition>
    </mc:Fallback>
  </mc:AlternateContent>
  <p:timing>
    <p:tnLst>
      <p:par>
        <p:cTn id="1" dur="indefinite" restart="never" nodeType="tmRoot"/>
      </p:par>
    </p:tnLst>
  </p:timing>
</p:sld>
</file>

<file path=ppt/slides/slide14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1"/>
          <p:cNvSpPr/>
          <p:nvPr/>
        </p:nvSpPr>
        <p:spPr>
          <a:xfrm>
            <a:off x="304800" y="3048000"/>
            <a:ext cx="8534400" cy="2159566"/>
          </a:xfrm>
          <a:prstGeom prst="rect">
            <a:avLst/>
          </a:prstGeom>
        </p:spPr>
        <p:txBody>
          <a:bodyPr wrap="square">
            <a:spAutoFit/>
          </a:bodyPr>
          <a:lstStyle/>
          <a:p>
            <a:pPr lvl="0" algn="just" rtl="1">
              <a:lnSpc>
                <a:spcPct val="150000"/>
              </a:lnSpc>
              <a:spcAft>
                <a:spcPts val="1000"/>
              </a:spcAft>
            </a:pPr>
            <a:r>
              <a:rPr lang="fa-IR" sz="2800" b="1" dirty="0" smtClean="0">
                <a:solidFill>
                  <a:srgbClr val="CC0066"/>
                </a:solidFill>
                <a:ea typeface="Calibri"/>
                <a:cs typeface="B Traffic" pitchFamily="2" charset="-78"/>
              </a:rPr>
              <a:t>     دو</a:t>
            </a:r>
            <a:r>
              <a:rPr lang="fa-IR" sz="2800" b="1" dirty="0">
                <a:solidFill>
                  <a:srgbClr val="CC0066"/>
                </a:solidFill>
                <a:ea typeface="Calibri"/>
                <a:cs typeface="B Traffic" pitchFamily="2" charset="-78"/>
              </a:rPr>
              <a:t>. استقامت در مصاف با دشمن</a:t>
            </a:r>
            <a:endParaRPr lang="en-US" sz="2800" b="1" dirty="0">
              <a:solidFill>
                <a:srgbClr val="CC0066"/>
              </a:solidFill>
              <a:ea typeface="Calibri"/>
              <a:cs typeface="B Traffic" pitchFamily="2" charset="-78"/>
            </a:endParaRPr>
          </a:p>
          <a:p>
            <a:pPr lvl="0" algn="just" rtl="1">
              <a:lnSpc>
                <a:spcPct val="150000"/>
              </a:lnSpc>
              <a:spcAft>
                <a:spcPts val="1000"/>
              </a:spcAft>
            </a:pPr>
            <a:r>
              <a:rPr lang="fa-IR" sz="2800" dirty="0">
                <a:solidFill>
                  <a:srgbClr val="0B0919"/>
                </a:solidFill>
                <a:ea typeface="Calibri"/>
                <a:cs typeface="B Traffic" pitchFamily="2" charset="-78"/>
              </a:rPr>
              <a:t>در </a:t>
            </a:r>
            <a:r>
              <a:rPr lang="fa-IR" sz="2800" dirty="0" smtClean="0">
                <a:solidFill>
                  <a:srgbClr val="0B0919"/>
                </a:solidFill>
                <a:ea typeface="Calibri"/>
                <a:cs typeface="B Traffic" pitchFamily="2" charset="-78"/>
              </a:rPr>
              <a:t>خطبه‌ی </a:t>
            </a:r>
            <a:r>
              <a:rPr lang="fa-IR" sz="2800" dirty="0">
                <a:solidFill>
                  <a:srgbClr val="0B0919"/>
                </a:solidFill>
                <a:ea typeface="Calibri"/>
                <a:cs typeface="B Traffic" pitchFamily="2" charset="-78"/>
              </a:rPr>
              <a:t>11، امام علی</a:t>
            </a:r>
            <a:r>
              <a:rPr lang="fa-IR" sz="2000" dirty="0">
                <a:solidFill>
                  <a:srgbClr val="0B0919"/>
                </a:solidFill>
                <a:ea typeface="Calibri"/>
                <a:cs typeface="B Traffic" pitchFamily="2" charset="-78"/>
              </a:rPr>
              <a:t>(ع) </a:t>
            </a:r>
            <a:r>
              <a:rPr lang="fa-IR" sz="2800" dirty="0">
                <a:solidFill>
                  <a:srgbClr val="0B0919"/>
                </a:solidFill>
                <a:ea typeface="Calibri"/>
                <a:cs typeface="B Traffic" pitchFamily="2" charset="-78"/>
              </a:rPr>
              <a:t>به هنگام دادن پرچم به فرزندش </a:t>
            </a:r>
            <a:r>
              <a:rPr lang="fa-IR" sz="2800" dirty="0" smtClean="0">
                <a:solidFill>
                  <a:srgbClr val="0B0919"/>
                </a:solidFill>
                <a:ea typeface="Calibri"/>
                <a:cs typeface="B Traffic" pitchFamily="2" charset="-78"/>
              </a:rPr>
              <a:t>محمد </a:t>
            </a:r>
            <a:r>
              <a:rPr lang="fa-IR" sz="2800" dirty="0">
                <a:solidFill>
                  <a:srgbClr val="0B0919"/>
                </a:solidFill>
                <a:ea typeface="Calibri"/>
                <a:cs typeface="B Traffic" pitchFamily="2" charset="-78"/>
              </a:rPr>
              <a:t>حنفیه در جنگ جمل نکاتی را بیان </a:t>
            </a:r>
            <a:r>
              <a:rPr lang="fa-IR" sz="2800" dirty="0" smtClean="0">
                <a:solidFill>
                  <a:srgbClr val="0B0919"/>
                </a:solidFill>
                <a:ea typeface="Calibri"/>
                <a:cs typeface="B Traffic" pitchFamily="2" charset="-78"/>
              </a:rPr>
              <a:t>می کند</a:t>
            </a:r>
            <a:r>
              <a:rPr lang="fa-IR" sz="2800" dirty="0">
                <a:solidFill>
                  <a:srgbClr val="0B0919"/>
                </a:solidFill>
                <a:ea typeface="Calibri"/>
                <a:cs typeface="B Traffic" pitchFamily="2" charset="-78"/>
              </a:rPr>
              <a:t>: </a:t>
            </a:r>
            <a:endParaRPr lang="en-US" sz="2800" dirty="0">
              <a:solidFill>
                <a:srgbClr val="0B0919"/>
              </a:solidFill>
              <a:ea typeface="Calibri"/>
              <a:cs typeface="B Traffic" pitchFamily="2" charset="-78"/>
            </a:endParaRPr>
          </a:p>
        </p:txBody>
      </p:sp>
      <p:grpSp>
        <p:nvGrpSpPr>
          <p:cNvPr id="3" name="Group 2"/>
          <p:cNvGrpSpPr/>
          <p:nvPr/>
        </p:nvGrpSpPr>
        <p:grpSpPr>
          <a:xfrm>
            <a:off x="8458200" y="3276326"/>
            <a:ext cx="457200" cy="305074"/>
            <a:chOff x="6134100" y="609874"/>
            <a:chExt cx="457200" cy="305074"/>
          </a:xfrm>
        </p:grpSpPr>
        <p:pic>
          <p:nvPicPr>
            <p:cNvPr id="4" name="Picture 3"/>
            <p:cNvPicPr>
              <a:picLocks noChangeAspect="1"/>
            </p:cNvPicPr>
            <p:nvPr/>
          </p:nvPicPr>
          <p:blipFill>
            <a:blip r:embed="rId3" cstate="print">
              <a:duotone>
                <a:prstClr val="black"/>
                <a:schemeClr val="accent5">
                  <a:tint val="45000"/>
                  <a:satMod val="400000"/>
                </a:schemeClr>
              </a:duotone>
              <a:extLst>
                <a:ext uri="{28A0092B-C50C-407E-A947-70E740481C1C}">
                  <a14:useLocalDpi xmlns:a14="http://schemas.microsoft.com/office/drawing/2010/main" val="0"/>
                </a:ext>
              </a:extLst>
            </a:blip>
            <a:stretch>
              <a:fillRect/>
            </a:stretch>
          </p:blipFill>
          <p:spPr>
            <a:xfrm>
              <a:off x="6324600" y="609874"/>
              <a:ext cx="266700" cy="305074"/>
            </a:xfrm>
            <a:prstGeom prst="rect">
              <a:avLst/>
            </a:prstGeom>
          </p:spPr>
        </p:pic>
        <p:pic>
          <p:nvPicPr>
            <p:cNvPr id="5" name="Picture 4"/>
            <p:cNvPicPr>
              <a:picLocks noChangeAspect="1"/>
            </p:cNvPicPr>
            <p:nvPr/>
          </p:nvPicPr>
          <p:blipFill>
            <a:blip r:embed="rId3" cstate="print">
              <a:duotone>
                <a:prstClr val="black"/>
                <a:schemeClr val="accent5">
                  <a:tint val="45000"/>
                  <a:satMod val="400000"/>
                </a:schemeClr>
              </a:duotone>
              <a:extLst>
                <a:ext uri="{28A0092B-C50C-407E-A947-70E740481C1C}">
                  <a14:useLocalDpi xmlns:a14="http://schemas.microsoft.com/office/drawing/2010/main" val="0"/>
                </a:ext>
              </a:extLst>
            </a:blip>
            <a:stretch>
              <a:fillRect/>
            </a:stretch>
          </p:blipFill>
          <p:spPr>
            <a:xfrm>
              <a:off x="6134100" y="609874"/>
              <a:ext cx="266700" cy="305074"/>
            </a:xfrm>
            <a:prstGeom prst="rect">
              <a:avLst/>
            </a:prstGeom>
          </p:spPr>
        </p:pic>
      </p:grpSp>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83779" y="228600"/>
            <a:ext cx="3526221" cy="3526221"/>
          </a:xfrm>
          <a:prstGeom prst="ellipse">
            <a:avLst/>
          </a:prstGeom>
          <a:ln>
            <a:noFill/>
          </a:ln>
          <a:effectLst>
            <a:softEdge rad="112500"/>
          </a:effectLst>
        </p:spPr>
      </p:pic>
    </p:spTree>
    <p:extLst>
      <p:ext uri="{BB962C8B-B14F-4D97-AF65-F5344CB8AC3E}">
        <p14:creationId xmlns:p14="http://schemas.microsoft.com/office/powerpoint/2010/main" val="3189464547"/>
      </p:ext>
    </p:extLst>
  </p:cSld>
  <p:clrMapOvr>
    <a:masterClrMapping/>
  </p:clrMapOvr>
  <mc:AlternateContent xmlns:mc="http://schemas.openxmlformats.org/markup-compatibility/2006" xmlns:p14="http://schemas.microsoft.com/office/powerpoint/2010/main">
    <mc:Choice Requires="p14">
      <p:transition spd="slow" p14:dur="1600">
        <p14:prism isContent="1" isInverted="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16"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circle(in)">
                                      <p:cBhvr>
                                        <p:cTn id="7"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1"/>
          <p:cNvSpPr/>
          <p:nvPr/>
        </p:nvSpPr>
        <p:spPr>
          <a:xfrm>
            <a:off x="228600" y="345202"/>
            <a:ext cx="6629400" cy="2159566"/>
          </a:xfrm>
          <a:prstGeom prst="rect">
            <a:avLst/>
          </a:prstGeom>
        </p:spPr>
        <p:txBody>
          <a:bodyPr wrap="square">
            <a:spAutoFit/>
          </a:bodyPr>
          <a:lstStyle/>
          <a:p>
            <a:pPr lvl="0" algn="justLow" rtl="1">
              <a:lnSpc>
                <a:spcPct val="150000"/>
              </a:lnSpc>
              <a:spcAft>
                <a:spcPts val="1000"/>
              </a:spcAft>
            </a:pPr>
            <a:r>
              <a:rPr lang="fa-IR" sz="2800" b="1" dirty="0" smtClean="0">
                <a:solidFill>
                  <a:srgbClr val="FF0000"/>
                </a:solidFill>
                <a:latin typeface="Calibri"/>
                <a:ea typeface="Calibri"/>
                <a:cs typeface="B Traffic" pitchFamily="2" charset="-78"/>
              </a:rPr>
              <a:t>       1ـ </a:t>
            </a:r>
            <a:r>
              <a:rPr lang="fa-IR" sz="2800" b="1" dirty="0">
                <a:solidFill>
                  <a:srgbClr val="FF0000"/>
                </a:solidFill>
                <a:latin typeface="Calibri"/>
                <a:ea typeface="Calibri"/>
                <a:cs typeface="B Traffic" pitchFamily="2" charset="-78"/>
              </a:rPr>
              <a:t>صلابتی فراتر از کوه</a:t>
            </a:r>
            <a:endParaRPr lang="en-US" sz="2800" b="1" dirty="0">
              <a:solidFill>
                <a:srgbClr val="FF0000"/>
              </a:solidFill>
              <a:latin typeface="Calibri"/>
              <a:ea typeface="Calibri"/>
              <a:cs typeface="B Traffic" pitchFamily="2" charset="-78"/>
            </a:endParaRPr>
          </a:p>
          <a:p>
            <a:pPr lvl="0" algn="justLow" rtl="1">
              <a:lnSpc>
                <a:spcPct val="150000"/>
              </a:lnSpc>
              <a:spcAft>
                <a:spcPts val="1000"/>
              </a:spcAft>
            </a:pPr>
            <a:r>
              <a:rPr lang="fa-IR" sz="2800" dirty="0">
                <a:latin typeface="Calibri"/>
                <a:ea typeface="Calibri"/>
                <a:cs typeface="B Traffic" pitchFamily="2" charset="-78"/>
              </a:rPr>
              <a:t>«تزول الجبال و لاتزل» کوه ها تباهی  پذیرند و تو زوال </a:t>
            </a:r>
            <a:r>
              <a:rPr lang="fa-IR" sz="2800" dirty="0" smtClean="0">
                <a:latin typeface="Calibri"/>
                <a:ea typeface="Calibri"/>
                <a:cs typeface="B Traffic" pitchFamily="2" charset="-78"/>
              </a:rPr>
              <a:t>نـاپذیـر</a:t>
            </a:r>
            <a:r>
              <a:rPr lang="fa-IR" sz="2800" dirty="0">
                <a:latin typeface="Calibri"/>
                <a:ea typeface="Calibri"/>
                <a:cs typeface="B Traffic" pitchFamily="2" charset="-78"/>
              </a:rPr>
              <a:t>، </a:t>
            </a:r>
            <a:r>
              <a:rPr lang="fa-IR" sz="2800" dirty="0" smtClean="0">
                <a:latin typeface="Calibri"/>
                <a:ea typeface="Calibri"/>
                <a:cs typeface="B Traffic" pitchFamily="2" charset="-78"/>
              </a:rPr>
              <a:t>تـنـدبـادهای </a:t>
            </a:r>
            <a:r>
              <a:rPr lang="fa-IR" sz="2800" dirty="0">
                <a:latin typeface="Calibri"/>
                <a:ea typeface="Calibri"/>
                <a:cs typeface="B Traffic" pitchFamily="2" charset="-78"/>
              </a:rPr>
              <a:t>حوادث، </a:t>
            </a:r>
            <a:r>
              <a:rPr lang="fa-IR" sz="2800" dirty="0" smtClean="0">
                <a:latin typeface="Calibri"/>
                <a:ea typeface="Calibri"/>
                <a:cs typeface="B Traffic" pitchFamily="2" charset="-78"/>
              </a:rPr>
              <a:t>قـلب مؤمـن را</a:t>
            </a:r>
            <a:endParaRPr lang="en-US" sz="2800" dirty="0">
              <a:effectLst/>
              <a:latin typeface="Calibri"/>
              <a:ea typeface="Calibri"/>
              <a:cs typeface="B Traffic" pitchFamily="2" charset="-78"/>
            </a:endParaRPr>
          </a:p>
        </p:txBody>
      </p:sp>
      <p:sp>
        <p:nvSpPr>
          <p:cNvPr id="3" name="Rectangle 2"/>
          <p:cNvSpPr/>
          <p:nvPr/>
        </p:nvSpPr>
        <p:spPr>
          <a:xfrm>
            <a:off x="228600" y="2514600"/>
            <a:ext cx="8839200" cy="2031325"/>
          </a:xfrm>
          <a:prstGeom prst="rect">
            <a:avLst/>
          </a:prstGeom>
        </p:spPr>
        <p:txBody>
          <a:bodyPr wrap="square">
            <a:spAutoFit/>
          </a:bodyPr>
          <a:lstStyle/>
          <a:p>
            <a:pPr lvl="0" algn="justLow" rtl="1">
              <a:lnSpc>
                <a:spcPct val="150000"/>
              </a:lnSpc>
            </a:pPr>
            <a:r>
              <a:rPr lang="fa-IR" sz="2800" dirty="0" smtClean="0">
                <a:latin typeface="Calibri"/>
                <a:ea typeface="Calibri"/>
                <a:cs typeface="B Traffic" pitchFamily="2" charset="-78"/>
              </a:rPr>
              <a:t>دگرگون </a:t>
            </a:r>
            <a:r>
              <a:rPr lang="fa-IR" sz="2800" dirty="0">
                <a:latin typeface="Calibri"/>
                <a:ea typeface="Calibri"/>
                <a:cs typeface="B Traffic" pitchFamily="2" charset="-78"/>
              </a:rPr>
              <a:t>نمی سازد.</a:t>
            </a:r>
            <a:endParaRPr lang="en-US" sz="2800" dirty="0">
              <a:latin typeface="Calibri"/>
              <a:ea typeface="Calibri"/>
              <a:cs typeface="B Traffic" pitchFamily="2" charset="-78"/>
            </a:endParaRPr>
          </a:p>
          <a:p>
            <a:pPr lvl="0" algn="justLow" rtl="1">
              <a:lnSpc>
                <a:spcPct val="150000"/>
              </a:lnSpc>
            </a:pPr>
            <a:r>
              <a:rPr lang="fa-IR" sz="2800" dirty="0">
                <a:latin typeface="Calibri"/>
                <a:ea typeface="Calibri"/>
                <a:cs typeface="B Traffic" pitchFamily="2" charset="-78"/>
              </a:rPr>
              <a:t>از اینرو حوادث تلخ و شیرین، </a:t>
            </a:r>
            <a:r>
              <a:rPr lang="fa-IR" sz="2800" dirty="0" smtClean="0">
                <a:latin typeface="Calibri"/>
                <a:ea typeface="Calibri"/>
                <a:cs typeface="B Traffic" pitchFamily="2" charset="-78"/>
              </a:rPr>
              <a:t>محکی </a:t>
            </a:r>
            <a:r>
              <a:rPr lang="fa-IR" sz="2800" dirty="0">
                <a:latin typeface="Calibri"/>
                <a:ea typeface="Calibri"/>
                <a:cs typeface="B Traffic" pitchFamily="2" charset="-78"/>
              </a:rPr>
              <a:t>برای کسی است که ادعای ایمان دارد.</a:t>
            </a:r>
            <a:endParaRPr lang="en-US" sz="2800" dirty="0">
              <a:effectLst/>
              <a:latin typeface="Calibri"/>
              <a:ea typeface="Calibri"/>
              <a:cs typeface="B Traffic" pitchFamily="2" charset="-78"/>
            </a:endParaRPr>
          </a:p>
        </p:txBody>
      </p:sp>
      <p:grpSp>
        <p:nvGrpSpPr>
          <p:cNvPr id="10" name="Group 9"/>
          <p:cNvGrpSpPr/>
          <p:nvPr/>
        </p:nvGrpSpPr>
        <p:grpSpPr>
          <a:xfrm>
            <a:off x="6248400" y="533400"/>
            <a:ext cx="647700" cy="305074"/>
            <a:chOff x="6286500" y="4393251"/>
            <a:chExt cx="647700" cy="305074"/>
          </a:xfrm>
        </p:grpSpPr>
        <p:grpSp>
          <p:nvGrpSpPr>
            <p:cNvPr id="4" name="Group 3"/>
            <p:cNvGrpSpPr/>
            <p:nvPr/>
          </p:nvGrpSpPr>
          <p:grpSpPr>
            <a:xfrm>
              <a:off x="6286500" y="4393251"/>
              <a:ext cx="457200" cy="305074"/>
              <a:chOff x="6134100" y="609874"/>
              <a:chExt cx="457200" cy="305074"/>
            </a:xfrm>
          </p:grpSpPr>
          <p:pic>
            <p:nvPicPr>
              <p:cNvPr id="5" name="Picture 4"/>
              <p:cNvPicPr>
                <a:picLocks noChangeAspect="1"/>
              </p:cNvPicPr>
              <p:nvPr/>
            </p:nvPicPr>
            <p:blipFill>
              <a:blip r:embed="rId3" cstate="print">
                <a:duotone>
                  <a:prstClr val="black"/>
                  <a:schemeClr val="accent5">
                    <a:tint val="45000"/>
                    <a:satMod val="400000"/>
                  </a:schemeClr>
                </a:duotone>
                <a:extLst>
                  <a:ext uri="{28A0092B-C50C-407E-A947-70E740481C1C}">
                    <a14:useLocalDpi xmlns:a14="http://schemas.microsoft.com/office/drawing/2010/main" val="0"/>
                  </a:ext>
                </a:extLst>
              </a:blip>
              <a:stretch>
                <a:fillRect/>
              </a:stretch>
            </p:blipFill>
            <p:spPr>
              <a:xfrm>
                <a:off x="6324600" y="609874"/>
                <a:ext cx="266700" cy="305074"/>
              </a:xfrm>
              <a:prstGeom prst="rect">
                <a:avLst/>
              </a:prstGeom>
            </p:spPr>
          </p:pic>
          <p:pic>
            <p:nvPicPr>
              <p:cNvPr id="6" name="Picture 5"/>
              <p:cNvPicPr>
                <a:picLocks noChangeAspect="1"/>
              </p:cNvPicPr>
              <p:nvPr/>
            </p:nvPicPr>
            <p:blipFill>
              <a:blip r:embed="rId3" cstate="print">
                <a:duotone>
                  <a:prstClr val="black"/>
                  <a:schemeClr val="accent5">
                    <a:tint val="45000"/>
                    <a:satMod val="400000"/>
                  </a:schemeClr>
                </a:duotone>
                <a:extLst>
                  <a:ext uri="{28A0092B-C50C-407E-A947-70E740481C1C}">
                    <a14:useLocalDpi xmlns:a14="http://schemas.microsoft.com/office/drawing/2010/main" val="0"/>
                  </a:ext>
                </a:extLst>
              </a:blip>
              <a:stretch>
                <a:fillRect/>
              </a:stretch>
            </p:blipFill>
            <p:spPr>
              <a:xfrm>
                <a:off x="6134100" y="609874"/>
                <a:ext cx="266700" cy="305074"/>
              </a:xfrm>
              <a:prstGeom prst="rect">
                <a:avLst/>
              </a:prstGeom>
            </p:spPr>
          </p:pic>
        </p:grpSp>
        <p:pic>
          <p:nvPicPr>
            <p:cNvPr id="8" name="Picture 7"/>
            <p:cNvPicPr>
              <a:picLocks noChangeAspect="1"/>
            </p:cNvPicPr>
            <p:nvPr/>
          </p:nvPicPr>
          <p:blipFill>
            <a:blip r:embed="rId3" cstate="print">
              <a:duotone>
                <a:prstClr val="black"/>
                <a:schemeClr val="accent5">
                  <a:tint val="45000"/>
                  <a:satMod val="400000"/>
                </a:schemeClr>
              </a:duotone>
              <a:extLst>
                <a:ext uri="{28A0092B-C50C-407E-A947-70E740481C1C}">
                  <a14:useLocalDpi xmlns:a14="http://schemas.microsoft.com/office/drawing/2010/main" val="0"/>
                </a:ext>
              </a:extLst>
            </a:blip>
            <a:stretch>
              <a:fillRect/>
            </a:stretch>
          </p:blipFill>
          <p:spPr>
            <a:xfrm>
              <a:off x="6667500" y="4393251"/>
              <a:ext cx="266700" cy="305074"/>
            </a:xfrm>
            <a:prstGeom prst="rect">
              <a:avLst/>
            </a:prstGeom>
          </p:spPr>
        </p:pic>
      </p:grpSp>
      <p:pic>
        <p:nvPicPr>
          <p:cNvPr id="11" name="Picture 10"/>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692400" y="4038600"/>
            <a:ext cx="3911600" cy="2667000"/>
          </a:xfrm>
          <a:prstGeom prst="rect">
            <a:avLst/>
          </a:prstGeom>
          <a:ln>
            <a:noFill/>
          </a:ln>
          <a:effectLst>
            <a:softEdge rad="112500"/>
          </a:effectLst>
        </p:spPr>
      </p:pic>
    </p:spTree>
    <p:extLst>
      <p:ext uri="{BB962C8B-B14F-4D97-AF65-F5344CB8AC3E}">
        <p14:creationId xmlns:p14="http://schemas.microsoft.com/office/powerpoint/2010/main" val="3014592945"/>
      </p:ext>
    </p:extLst>
  </p:cSld>
  <p:clrMapOvr>
    <a:masterClrMapping/>
  </p:clrMapOvr>
  <mc:AlternateContent xmlns:mc="http://schemas.openxmlformats.org/markup-compatibility/2006" xmlns:p14="http://schemas.microsoft.com/office/powerpoint/2010/main">
    <mc:Choice Requires="p14">
      <p:transition spd="slow" p14:dur="1500">
        <p14:window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nodeType="with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heel(1)">
                                      <p:cBhvr>
                                        <p:cTn id="7" dur="20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1"/>
          <p:cNvSpPr/>
          <p:nvPr/>
        </p:nvSpPr>
        <p:spPr>
          <a:xfrm>
            <a:off x="304800" y="304800"/>
            <a:ext cx="6553200" cy="2159566"/>
          </a:xfrm>
          <a:prstGeom prst="rect">
            <a:avLst/>
          </a:prstGeom>
        </p:spPr>
        <p:txBody>
          <a:bodyPr wrap="square">
            <a:spAutoFit/>
          </a:bodyPr>
          <a:lstStyle/>
          <a:p>
            <a:pPr lvl="0" algn="just" rtl="1">
              <a:lnSpc>
                <a:spcPct val="150000"/>
              </a:lnSpc>
              <a:spcAft>
                <a:spcPts val="1000"/>
              </a:spcAft>
            </a:pPr>
            <a:r>
              <a:rPr lang="fa-IR" sz="2800" b="1" dirty="0" smtClean="0">
                <a:solidFill>
                  <a:srgbClr val="FF0000"/>
                </a:solidFill>
                <a:latin typeface="Calibri"/>
                <a:ea typeface="Calibri"/>
                <a:cs typeface="B Traffic" pitchFamily="2" charset="-78"/>
              </a:rPr>
              <a:t>        2ـ </a:t>
            </a:r>
            <a:r>
              <a:rPr lang="fa-IR" sz="2800" b="1" dirty="0">
                <a:solidFill>
                  <a:srgbClr val="FF0000"/>
                </a:solidFill>
                <a:latin typeface="Calibri"/>
                <a:ea typeface="Calibri"/>
                <a:cs typeface="B Traffic" pitchFamily="2" charset="-78"/>
              </a:rPr>
              <a:t>خشم خدایی</a:t>
            </a:r>
            <a:endParaRPr lang="en-US" sz="2800" b="1" dirty="0">
              <a:solidFill>
                <a:srgbClr val="FF0000"/>
              </a:solidFill>
              <a:latin typeface="Calibri"/>
              <a:ea typeface="Calibri"/>
              <a:cs typeface="B Traffic" pitchFamily="2" charset="-78"/>
            </a:endParaRPr>
          </a:p>
          <a:p>
            <a:pPr lvl="0" algn="just" rtl="1">
              <a:lnSpc>
                <a:spcPct val="150000"/>
              </a:lnSpc>
              <a:spcAft>
                <a:spcPts val="1000"/>
              </a:spcAft>
            </a:pPr>
            <a:r>
              <a:rPr lang="fa-IR" sz="2800" dirty="0">
                <a:latin typeface="Calibri"/>
                <a:ea typeface="Calibri"/>
                <a:cs typeface="B Traffic" pitchFamily="2" charset="-78"/>
              </a:rPr>
              <a:t>«عضَّ علی ناجذک» دندان ها را </a:t>
            </a:r>
            <a:r>
              <a:rPr lang="fa-IR" sz="2800" dirty="0" smtClean="0">
                <a:latin typeface="Calibri"/>
                <a:ea typeface="Calibri"/>
                <a:cs typeface="B Traffic" pitchFamily="2" charset="-78"/>
              </a:rPr>
              <a:t>به هم </a:t>
            </a:r>
            <a:r>
              <a:rPr lang="fa-IR" sz="2800" dirty="0">
                <a:latin typeface="Calibri"/>
                <a:ea typeface="Calibri"/>
                <a:cs typeface="B Traffic" pitchFamily="2" charset="-78"/>
              </a:rPr>
              <a:t>بفشار[در </a:t>
            </a:r>
            <a:r>
              <a:rPr lang="fa-IR" sz="2800" dirty="0" smtClean="0">
                <a:latin typeface="Calibri"/>
                <a:ea typeface="Calibri"/>
                <a:cs typeface="B Traffic" pitchFamily="2" charset="-78"/>
              </a:rPr>
              <a:t>سرکوبی </a:t>
            </a:r>
            <a:r>
              <a:rPr lang="fa-IR" sz="2800" dirty="0">
                <a:latin typeface="Calibri"/>
                <a:ea typeface="Calibri"/>
                <a:cs typeface="B Traffic" pitchFamily="2" charset="-78"/>
              </a:rPr>
              <a:t>نابکاران خشم بورز]. بنده ی خدا </a:t>
            </a:r>
            <a:r>
              <a:rPr lang="fa-IR" sz="2800" dirty="0" smtClean="0">
                <a:latin typeface="Calibri"/>
                <a:ea typeface="Calibri"/>
                <a:cs typeface="B Traffic" pitchFamily="2" charset="-78"/>
              </a:rPr>
              <a:t>باید رنگ</a:t>
            </a:r>
            <a:endParaRPr lang="en-US" sz="2800" dirty="0">
              <a:effectLst/>
              <a:latin typeface="Calibri"/>
              <a:ea typeface="Calibri"/>
              <a:cs typeface="B Traffic" pitchFamily="2" charset="-78"/>
            </a:endParaRPr>
          </a:p>
        </p:txBody>
      </p:sp>
      <p:sp>
        <p:nvSpPr>
          <p:cNvPr id="3" name="Rectangle 2"/>
          <p:cNvSpPr/>
          <p:nvPr/>
        </p:nvSpPr>
        <p:spPr>
          <a:xfrm>
            <a:off x="304800" y="2438400"/>
            <a:ext cx="8534400" cy="684803"/>
          </a:xfrm>
          <a:prstGeom prst="rect">
            <a:avLst/>
          </a:prstGeom>
        </p:spPr>
        <p:txBody>
          <a:bodyPr wrap="square">
            <a:spAutoFit/>
          </a:bodyPr>
          <a:lstStyle/>
          <a:p>
            <a:pPr lvl="0" algn="just" rtl="1">
              <a:lnSpc>
                <a:spcPct val="150000"/>
              </a:lnSpc>
            </a:pPr>
            <a:r>
              <a:rPr lang="fa-IR" sz="2800" dirty="0" smtClean="0">
                <a:latin typeface="Calibri"/>
                <a:ea typeface="Calibri"/>
                <a:cs typeface="B Traffic" pitchFamily="2" charset="-78"/>
              </a:rPr>
              <a:t>خدایی </a:t>
            </a:r>
            <a:r>
              <a:rPr lang="fa-IR" sz="2800" dirty="0">
                <a:latin typeface="Calibri"/>
                <a:ea typeface="Calibri"/>
                <a:cs typeface="B Traffic" pitchFamily="2" charset="-78"/>
              </a:rPr>
              <a:t>داشته باشد</a:t>
            </a:r>
            <a:r>
              <a:rPr lang="fa-IR" sz="2800" dirty="0" smtClean="0">
                <a:latin typeface="Calibri"/>
                <a:ea typeface="Calibri"/>
                <a:cs typeface="B Traffic" pitchFamily="2" charset="-78"/>
              </a:rPr>
              <a:t>.</a:t>
            </a:r>
            <a:endParaRPr lang="en-US" sz="2800" dirty="0">
              <a:latin typeface="Calibri"/>
              <a:ea typeface="Calibri"/>
              <a:cs typeface="B Traffic" pitchFamily="2" charset="-78"/>
            </a:endParaRPr>
          </a:p>
        </p:txBody>
      </p:sp>
      <p:grpSp>
        <p:nvGrpSpPr>
          <p:cNvPr id="4" name="Group 3"/>
          <p:cNvGrpSpPr/>
          <p:nvPr/>
        </p:nvGrpSpPr>
        <p:grpSpPr>
          <a:xfrm>
            <a:off x="6172200" y="533400"/>
            <a:ext cx="647700" cy="305074"/>
            <a:chOff x="6286500" y="4393251"/>
            <a:chExt cx="647700" cy="305074"/>
          </a:xfrm>
        </p:grpSpPr>
        <p:grpSp>
          <p:nvGrpSpPr>
            <p:cNvPr id="5" name="Group 4"/>
            <p:cNvGrpSpPr/>
            <p:nvPr/>
          </p:nvGrpSpPr>
          <p:grpSpPr>
            <a:xfrm>
              <a:off x="6286500" y="4393251"/>
              <a:ext cx="457200" cy="305074"/>
              <a:chOff x="6134100" y="609874"/>
              <a:chExt cx="457200" cy="305074"/>
            </a:xfrm>
          </p:grpSpPr>
          <p:pic>
            <p:nvPicPr>
              <p:cNvPr id="7" name="Picture 6"/>
              <p:cNvPicPr>
                <a:picLocks noChangeAspect="1"/>
              </p:cNvPicPr>
              <p:nvPr/>
            </p:nvPicPr>
            <p:blipFill>
              <a:blip r:embed="rId3" cstate="print">
                <a:duotone>
                  <a:prstClr val="black"/>
                  <a:schemeClr val="accent5">
                    <a:tint val="45000"/>
                    <a:satMod val="400000"/>
                  </a:schemeClr>
                </a:duotone>
                <a:extLst>
                  <a:ext uri="{28A0092B-C50C-407E-A947-70E740481C1C}">
                    <a14:useLocalDpi xmlns:a14="http://schemas.microsoft.com/office/drawing/2010/main" val="0"/>
                  </a:ext>
                </a:extLst>
              </a:blip>
              <a:stretch>
                <a:fillRect/>
              </a:stretch>
            </p:blipFill>
            <p:spPr>
              <a:xfrm>
                <a:off x="6324600" y="609874"/>
                <a:ext cx="266700" cy="305074"/>
              </a:xfrm>
              <a:prstGeom prst="rect">
                <a:avLst/>
              </a:prstGeom>
            </p:spPr>
          </p:pic>
          <p:pic>
            <p:nvPicPr>
              <p:cNvPr id="8" name="Picture 7"/>
              <p:cNvPicPr>
                <a:picLocks noChangeAspect="1"/>
              </p:cNvPicPr>
              <p:nvPr/>
            </p:nvPicPr>
            <p:blipFill>
              <a:blip r:embed="rId3" cstate="print">
                <a:duotone>
                  <a:prstClr val="black"/>
                  <a:schemeClr val="accent5">
                    <a:tint val="45000"/>
                    <a:satMod val="400000"/>
                  </a:schemeClr>
                </a:duotone>
                <a:extLst>
                  <a:ext uri="{28A0092B-C50C-407E-A947-70E740481C1C}">
                    <a14:useLocalDpi xmlns:a14="http://schemas.microsoft.com/office/drawing/2010/main" val="0"/>
                  </a:ext>
                </a:extLst>
              </a:blip>
              <a:stretch>
                <a:fillRect/>
              </a:stretch>
            </p:blipFill>
            <p:spPr>
              <a:xfrm>
                <a:off x="6134100" y="609874"/>
                <a:ext cx="266700" cy="305074"/>
              </a:xfrm>
              <a:prstGeom prst="rect">
                <a:avLst/>
              </a:prstGeom>
            </p:spPr>
          </p:pic>
        </p:grpSp>
        <p:pic>
          <p:nvPicPr>
            <p:cNvPr id="6" name="Picture 5"/>
            <p:cNvPicPr>
              <a:picLocks noChangeAspect="1"/>
            </p:cNvPicPr>
            <p:nvPr/>
          </p:nvPicPr>
          <p:blipFill>
            <a:blip r:embed="rId3" cstate="print">
              <a:duotone>
                <a:prstClr val="black"/>
                <a:schemeClr val="accent5">
                  <a:tint val="45000"/>
                  <a:satMod val="400000"/>
                </a:schemeClr>
              </a:duotone>
              <a:extLst>
                <a:ext uri="{28A0092B-C50C-407E-A947-70E740481C1C}">
                  <a14:useLocalDpi xmlns:a14="http://schemas.microsoft.com/office/drawing/2010/main" val="0"/>
                </a:ext>
              </a:extLst>
            </a:blip>
            <a:stretch>
              <a:fillRect/>
            </a:stretch>
          </p:blipFill>
          <p:spPr>
            <a:xfrm>
              <a:off x="6667500" y="4393251"/>
              <a:ext cx="266700" cy="305074"/>
            </a:xfrm>
            <a:prstGeom prst="rect">
              <a:avLst/>
            </a:prstGeom>
          </p:spPr>
        </p:pic>
      </p:grpSp>
      <p:pic>
        <p:nvPicPr>
          <p:cNvPr id="9" name="Picture 8"/>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661745" y="3543300"/>
            <a:ext cx="3810000" cy="2857500"/>
          </a:xfrm>
          <a:prstGeom prst="rect">
            <a:avLst/>
          </a:prstGeom>
          <a:solidFill>
            <a:srgbClr val="FFFFFF">
              <a:shade val="85000"/>
            </a:srgbClr>
          </a:solidFill>
          <a:ln w="1905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812957735"/>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randombar(horizontal)">
                                      <p:cBhvr>
                                        <p:cTn id="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Rectangle 2"/>
          <p:cNvSpPr/>
          <p:nvPr/>
        </p:nvSpPr>
        <p:spPr>
          <a:xfrm>
            <a:off x="152400" y="1905000"/>
            <a:ext cx="8763000" cy="4616648"/>
          </a:xfrm>
          <a:prstGeom prst="rect">
            <a:avLst/>
          </a:prstGeom>
        </p:spPr>
        <p:txBody>
          <a:bodyPr wrap="square">
            <a:spAutoFit/>
          </a:bodyPr>
          <a:lstStyle/>
          <a:p>
            <a:pPr lvl="0" algn="just" rtl="1">
              <a:lnSpc>
                <a:spcPct val="150000"/>
              </a:lnSpc>
            </a:pPr>
            <a:r>
              <a:rPr lang="fa-IR" sz="2800" dirty="0" smtClean="0">
                <a:latin typeface="Calibri"/>
                <a:ea typeface="Calibri"/>
                <a:cs typeface="B Traffic" pitchFamily="2" charset="-78"/>
              </a:rPr>
              <a:t>در </a:t>
            </a:r>
            <a:r>
              <a:rPr lang="fa-IR" sz="2800" dirty="0">
                <a:latin typeface="Calibri"/>
                <a:ea typeface="Calibri"/>
                <a:cs typeface="B Traffic" pitchFamily="2" charset="-78"/>
              </a:rPr>
              <a:t>دعای افتتاح </a:t>
            </a:r>
            <a:r>
              <a:rPr lang="fa-IR" sz="2800" dirty="0" smtClean="0">
                <a:latin typeface="Calibri"/>
                <a:ea typeface="Calibri"/>
                <a:cs typeface="B Traffic" pitchFamily="2" charset="-78"/>
              </a:rPr>
              <a:t>می‌خوانیم: «من باور کردم که تو مهربان‌ترین مهربانانی، اما در جایگاه خودش، و نیز عذابت سخت‌ترین عذاب‌هاست، ولی در موضع خودش.» </a:t>
            </a:r>
            <a:r>
              <a:rPr lang="fa-IR" sz="2800" dirty="0">
                <a:latin typeface="Calibri"/>
                <a:ea typeface="Calibri"/>
                <a:cs typeface="B Traffic" pitchFamily="2" charset="-78"/>
              </a:rPr>
              <a:t>انسان مؤمن نیز باید با مؤمنان مهربان و در برابر کافران و نابکاران و طاغوتیان خشمگین باشد و اینکه در احادیث می خوانیم که انسان باید کظم غیظ کند، به این معنی نیست که هرگز خشمگین </a:t>
            </a:r>
            <a:r>
              <a:rPr lang="fa-IR" sz="2800" dirty="0" smtClean="0">
                <a:latin typeface="Calibri"/>
                <a:ea typeface="Calibri"/>
                <a:cs typeface="B Traffic" pitchFamily="2" charset="-78"/>
              </a:rPr>
              <a:t>نشود، </a:t>
            </a:r>
            <a:r>
              <a:rPr lang="fa-IR" sz="2800" dirty="0">
                <a:latin typeface="Calibri"/>
                <a:ea typeface="Calibri"/>
                <a:cs typeface="B Traffic" pitchFamily="2" charset="-78"/>
              </a:rPr>
              <a:t>بلکه </a:t>
            </a:r>
            <a:r>
              <a:rPr lang="fa-IR" sz="2800" dirty="0" smtClean="0">
                <a:latin typeface="Calibri"/>
                <a:ea typeface="Calibri"/>
                <a:cs typeface="B Traffic" pitchFamily="2" charset="-78"/>
              </a:rPr>
              <a:t>هروقت که </a:t>
            </a:r>
            <a:r>
              <a:rPr lang="fa-IR" sz="2800" dirty="0">
                <a:latin typeface="Calibri"/>
                <a:ea typeface="Calibri"/>
                <a:cs typeface="B Traffic" pitchFamily="2" charset="-78"/>
              </a:rPr>
              <a:t>خشمش </a:t>
            </a:r>
            <a:r>
              <a:rPr lang="fa-IR" sz="2800" dirty="0" smtClean="0">
                <a:latin typeface="Calibri"/>
                <a:ea typeface="Calibri"/>
                <a:cs typeface="B Traffic" pitchFamily="2" charset="-78"/>
              </a:rPr>
              <a:t>نابجا بود،</a:t>
            </a:r>
          </a:p>
          <a:p>
            <a:pPr lvl="0" algn="just" rtl="1">
              <a:lnSpc>
                <a:spcPct val="150000"/>
              </a:lnSpc>
            </a:pPr>
            <a:r>
              <a:rPr lang="fa-IR" sz="2800" dirty="0" smtClean="0">
                <a:latin typeface="Calibri"/>
                <a:ea typeface="Calibri"/>
                <a:cs typeface="B Traffic" pitchFamily="2" charset="-78"/>
              </a:rPr>
              <a:t>باید </a:t>
            </a:r>
            <a:r>
              <a:rPr lang="fa-IR" sz="2800" dirty="0">
                <a:latin typeface="Calibri"/>
                <a:ea typeface="Calibri"/>
                <a:cs typeface="B Traffic" pitchFamily="2" charset="-78"/>
              </a:rPr>
              <a:t>آنرا فرو بخورد.</a:t>
            </a:r>
            <a:endParaRPr lang="en-US" sz="2800" dirty="0">
              <a:effectLst/>
              <a:latin typeface="Calibri"/>
              <a:ea typeface="Calibri"/>
              <a:cs typeface="B Traffic" pitchFamily="2" charset="-78"/>
            </a:endParaRPr>
          </a:p>
        </p:txBody>
      </p:sp>
    </p:spTree>
    <p:extLst>
      <p:ext uri="{BB962C8B-B14F-4D97-AF65-F5344CB8AC3E}">
        <p14:creationId xmlns:p14="http://schemas.microsoft.com/office/powerpoint/2010/main" val="4113796734"/>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timing>
    <p:tnLst>
      <p:par>
        <p:cTn id="1" dur="indefinite" restart="never" nodeType="tmRoot"/>
      </p:par>
    </p:tnLst>
  </p:timing>
</p:sld>
</file>

<file path=ppt/slides/slide15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1"/>
          <p:cNvSpPr/>
          <p:nvPr/>
        </p:nvSpPr>
        <p:spPr>
          <a:xfrm>
            <a:off x="3733800" y="2161495"/>
            <a:ext cx="5105400" cy="3452227"/>
          </a:xfrm>
          <a:prstGeom prst="rect">
            <a:avLst/>
          </a:prstGeom>
        </p:spPr>
        <p:txBody>
          <a:bodyPr wrap="square">
            <a:spAutoFit/>
          </a:bodyPr>
          <a:lstStyle/>
          <a:p>
            <a:pPr lvl="0" algn="just" rtl="1">
              <a:lnSpc>
                <a:spcPct val="150000"/>
              </a:lnSpc>
              <a:spcAft>
                <a:spcPts val="1000"/>
              </a:spcAft>
            </a:pPr>
            <a:r>
              <a:rPr lang="fa-IR" sz="2800" dirty="0" smtClean="0">
                <a:latin typeface="Calibri"/>
                <a:ea typeface="Calibri"/>
                <a:cs typeface="B Traffic" pitchFamily="2" charset="-78"/>
              </a:rPr>
              <a:t>        </a:t>
            </a:r>
            <a:r>
              <a:rPr lang="fa-IR" sz="2800" dirty="0">
                <a:latin typeface="Calibri"/>
                <a:ea typeface="Calibri"/>
                <a:cs typeface="B Traffic" pitchFamily="2" charset="-78"/>
              </a:rPr>
              <a:t> </a:t>
            </a:r>
            <a:r>
              <a:rPr lang="fa-IR" sz="2800" b="1" dirty="0" smtClean="0">
                <a:solidFill>
                  <a:srgbClr val="FF0000"/>
                </a:solidFill>
                <a:latin typeface="Calibri"/>
                <a:ea typeface="Calibri"/>
                <a:cs typeface="B Traffic" pitchFamily="2" charset="-78"/>
              </a:rPr>
              <a:t>3ـ </a:t>
            </a:r>
            <a:r>
              <a:rPr lang="fa-IR" sz="2800" b="1" dirty="0">
                <a:solidFill>
                  <a:srgbClr val="FF0000"/>
                </a:solidFill>
                <a:latin typeface="Calibri"/>
                <a:ea typeface="Calibri"/>
                <a:cs typeface="B Traffic" pitchFamily="2" charset="-78"/>
              </a:rPr>
              <a:t>سرسپاری به حق</a:t>
            </a:r>
            <a:endParaRPr lang="en-US" sz="2800" b="1" dirty="0">
              <a:solidFill>
                <a:srgbClr val="FF0000"/>
              </a:solidFill>
              <a:latin typeface="Calibri"/>
              <a:ea typeface="Calibri"/>
              <a:cs typeface="B Traffic" pitchFamily="2" charset="-78"/>
            </a:endParaRPr>
          </a:p>
          <a:p>
            <a:pPr lvl="0" algn="just" rtl="1">
              <a:lnSpc>
                <a:spcPct val="150000"/>
              </a:lnSpc>
              <a:spcAft>
                <a:spcPts val="1000"/>
              </a:spcAft>
            </a:pPr>
            <a:r>
              <a:rPr lang="fa-IR" sz="2800" dirty="0">
                <a:latin typeface="Calibri"/>
                <a:ea typeface="Calibri"/>
                <a:cs typeface="B Traffic" pitchFamily="2" charset="-78"/>
              </a:rPr>
              <a:t>«أعِرِ الله جمجمتک» جمجمه ی خویش را به خدا عاریت ده. فداکاری جزء جدایی ناپذیر مبارزه ای است که چشم به فتح آن دوخته ایم.</a:t>
            </a:r>
            <a:endParaRPr lang="en-US" sz="2800" dirty="0">
              <a:effectLst/>
              <a:latin typeface="Calibri"/>
              <a:ea typeface="Calibri"/>
              <a:cs typeface="B Traffic" pitchFamily="2" charset="-78"/>
            </a:endParaRPr>
          </a:p>
        </p:txBody>
      </p:sp>
      <p:grpSp>
        <p:nvGrpSpPr>
          <p:cNvPr id="3" name="Group 2"/>
          <p:cNvGrpSpPr/>
          <p:nvPr/>
        </p:nvGrpSpPr>
        <p:grpSpPr>
          <a:xfrm>
            <a:off x="8039100" y="2362200"/>
            <a:ext cx="647700" cy="305074"/>
            <a:chOff x="6286500" y="4393251"/>
            <a:chExt cx="647700" cy="305074"/>
          </a:xfrm>
        </p:grpSpPr>
        <p:grpSp>
          <p:nvGrpSpPr>
            <p:cNvPr id="4" name="Group 3"/>
            <p:cNvGrpSpPr/>
            <p:nvPr/>
          </p:nvGrpSpPr>
          <p:grpSpPr>
            <a:xfrm>
              <a:off x="6286500" y="4393251"/>
              <a:ext cx="457200" cy="305074"/>
              <a:chOff x="6134100" y="609874"/>
              <a:chExt cx="457200" cy="305074"/>
            </a:xfrm>
          </p:grpSpPr>
          <p:pic>
            <p:nvPicPr>
              <p:cNvPr id="6" name="Picture 5"/>
              <p:cNvPicPr>
                <a:picLocks noChangeAspect="1"/>
              </p:cNvPicPr>
              <p:nvPr/>
            </p:nvPicPr>
            <p:blipFill>
              <a:blip r:embed="rId3" cstate="print">
                <a:duotone>
                  <a:prstClr val="black"/>
                  <a:schemeClr val="accent5">
                    <a:tint val="45000"/>
                    <a:satMod val="400000"/>
                  </a:schemeClr>
                </a:duotone>
                <a:extLst>
                  <a:ext uri="{28A0092B-C50C-407E-A947-70E740481C1C}">
                    <a14:useLocalDpi xmlns:a14="http://schemas.microsoft.com/office/drawing/2010/main" val="0"/>
                  </a:ext>
                </a:extLst>
              </a:blip>
              <a:stretch>
                <a:fillRect/>
              </a:stretch>
            </p:blipFill>
            <p:spPr>
              <a:xfrm>
                <a:off x="6324600" y="609874"/>
                <a:ext cx="266700" cy="305074"/>
              </a:xfrm>
              <a:prstGeom prst="rect">
                <a:avLst/>
              </a:prstGeom>
            </p:spPr>
          </p:pic>
          <p:pic>
            <p:nvPicPr>
              <p:cNvPr id="7" name="Picture 6"/>
              <p:cNvPicPr>
                <a:picLocks noChangeAspect="1"/>
              </p:cNvPicPr>
              <p:nvPr/>
            </p:nvPicPr>
            <p:blipFill>
              <a:blip r:embed="rId3" cstate="print">
                <a:duotone>
                  <a:prstClr val="black"/>
                  <a:schemeClr val="accent5">
                    <a:tint val="45000"/>
                    <a:satMod val="400000"/>
                  </a:schemeClr>
                </a:duotone>
                <a:extLst>
                  <a:ext uri="{28A0092B-C50C-407E-A947-70E740481C1C}">
                    <a14:useLocalDpi xmlns:a14="http://schemas.microsoft.com/office/drawing/2010/main" val="0"/>
                  </a:ext>
                </a:extLst>
              </a:blip>
              <a:stretch>
                <a:fillRect/>
              </a:stretch>
            </p:blipFill>
            <p:spPr>
              <a:xfrm>
                <a:off x="6134100" y="609874"/>
                <a:ext cx="266700" cy="305074"/>
              </a:xfrm>
              <a:prstGeom prst="rect">
                <a:avLst/>
              </a:prstGeom>
            </p:spPr>
          </p:pic>
        </p:grpSp>
        <p:pic>
          <p:nvPicPr>
            <p:cNvPr id="5" name="Picture 4"/>
            <p:cNvPicPr>
              <a:picLocks noChangeAspect="1"/>
            </p:cNvPicPr>
            <p:nvPr/>
          </p:nvPicPr>
          <p:blipFill>
            <a:blip r:embed="rId3" cstate="print">
              <a:duotone>
                <a:prstClr val="black"/>
                <a:schemeClr val="accent5">
                  <a:tint val="45000"/>
                  <a:satMod val="400000"/>
                </a:schemeClr>
              </a:duotone>
              <a:extLst>
                <a:ext uri="{28A0092B-C50C-407E-A947-70E740481C1C}">
                  <a14:useLocalDpi xmlns:a14="http://schemas.microsoft.com/office/drawing/2010/main" val="0"/>
                </a:ext>
              </a:extLst>
            </a:blip>
            <a:stretch>
              <a:fillRect/>
            </a:stretch>
          </p:blipFill>
          <p:spPr>
            <a:xfrm>
              <a:off x="6667500" y="4393251"/>
              <a:ext cx="266700" cy="305074"/>
            </a:xfrm>
            <a:prstGeom prst="rect">
              <a:avLst/>
            </a:prstGeom>
          </p:spPr>
        </p:pic>
      </p:grpSp>
      <p:pic>
        <p:nvPicPr>
          <p:cNvPr id="8" name="Picture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52400" y="197200"/>
            <a:ext cx="3505200" cy="3841400"/>
          </a:xfrm>
          <a:prstGeom prst="round2DiagRect">
            <a:avLst>
              <a:gd name="adj1" fmla="val 16667"/>
              <a:gd name="adj2" fmla="val 0"/>
            </a:avLst>
          </a:prstGeom>
          <a:ln w="88900" cap="sq">
            <a:solidFill>
              <a:schemeClr val="bg1">
                <a:lumMod val="75000"/>
              </a:schemeClr>
            </a:solidFill>
            <a:miter lim="800000"/>
          </a:ln>
          <a:effectLst>
            <a:outerShdw blurRad="254000" algn="tl" rotWithShape="0">
              <a:srgbClr val="000000">
                <a:alpha val="43000"/>
              </a:srgbClr>
            </a:outerShdw>
          </a:effectLst>
        </p:spPr>
      </p:pic>
    </p:spTree>
    <p:extLst>
      <p:ext uri="{BB962C8B-B14F-4D97-AF65-F5344CB8AC3E}">
        <p14:creationId xmlns:p14="http://schemas.microsoft.com/office/powerpoint/2010/main" val="2630335641"/>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1000" fill="hold"/>
                                        <p:tgtEl>
                                          <p:spTgt spid="8"/>
                                        </p:tgtEl>
                                        <p:attrNameLst>
                                          <p:attrName>ppt_w</p:attrName>
                                        </p:attrNameLst>
                                      </p:cBhvr>
                                      <p:tavLst>
                                        <p:tav tm="0">
                                          <p:val>
                                            <p:fltVal val="0"/>
                                          </p:val>
                                        </p:tav>
                                        <p:tav tm="100000">
                                          <p:val>
                                            <p:strVal val="#ppt_w"/>
                                          </p:val>
                                        </p:tav>
                                      </p:tavLst>
                                    </p:anim>
                                    <p:anim calcmode="lin" valueType="num">
                                      <p:cBhvr>
                                        <p:cTn id="8" dur="1000" fill="hold"/>
                                        <p:tgtEl>
                                          <p:spTgt spid="8"/>
                                        </p:tgtEl>
                                        <p:attrNameLst>
                                          <p:attrName>ppt_h</p:attrName>
                                        </p:attrNameLst>
                                      </p:cBhvr>
                                      <p:tavLst>
                                        <p:tav tm="0">
                                          <p:val>
                                            <p:fltVal val="0"/>
                                          </p:val>
                                        </p:tav>
                                        <p:tav tm="100000">
                                          <p:val>
                                            <p:strVal val="#ppt_h"/>
                                          </p:val>
                                        </p:tav>
                                      </p:tavLst>
                                    </p:anim>
                                    <p:anim calcmode="lin" valueType="num">
                                      <p:cBhvr>
                                        <p:cTn id="9" dur="1000" fill="hold"/>
                                        <p:tgtEl>
                                          <p:spTgt spid="8"/>
                                        </p:tgtEl>
                                        <p:attrNameLst>
                                          <p:attrName>style.rotation</p:attrName>
                                        </p:attrNameLst>
                                      </p:cBhvr>
                                      <p:tavLst>
                                        <p:tav tm="0">
                                          <p:val>
                                            <p:fltVal val="90"/>
                                          </p:val>
                                        </p:tav>
                                        <p:tav tm="100000">
                                          <p:val>
                                            <p:fltVal val="0"/>
                                          </p:val>
                                        </p:tav>
                                      </p:tavLst>
                                    </p:anim>
                                    <p:animEffect transition="in" filter="fade">
                                      <p:cBhvr>
                                        <p:cTn id="10" dur="1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1"/>
          <p:cNvSpPr/>
          <p:nvPr/>
        </p:nvSpPr>
        <p:spPr>
          <a:xfrm>
            <a:off x="3810000" y="2183834"/>
            <a:ext cx="5029200" cy="3452227"/>
          </a:xfrm>
          <a:prstGeom prst="rect">
            <a:avLst/>
          </a:prstGeom>
        </p:spPr>
        <p:txBody>
          <a:bodyPr wrap="square">
            <a:spAutoFit/>
          </a:bodyPr>
          <a:lstStyle/>
          <a:p>
            <a:pPr lvl="0" algn="justLow" rtl="1">
              <a:lnSpc>
                <a:spcPct val="150000"/>
              </a:lnSpc>
              <a:spcAft>
                <a:spcPts val="1000"/>
              </a:spcAft>
            </a:pPr>
            <a:r>
              <a:rPr lang="fa-IR" sz="2800" b="1" dirty="0" smtClean="0">
                <a:solidFill>
                  <a:srgbClr val="FF0000"/>
                </a:solidFill>
                <a:latin typeface="Calibri"/>
                <a:ea typeface="Calibri"/>
                <a:cs typeface="B Traffic" pitchFamily="2" charset="-78"/>
              </a:rPr>
              <a:t>        4ـ </a:t>
            </a:r>
            <a:r>
              <a:rPr lang="fa-IR" sz="2800" b="1" dirty="0">
                <a:solidFill>
                  <a:srgbClr val="FF0000"/>
                </a:solidFill>
                <a:latin typeface="Calibri"/>
                <a:ea typeface="Calibri"/>
                <a:cs typeface="B Traffic" pitchFamily="2" charset="-78"/>
              </a:rPr>
              <a:t>گام هایی استوار</a:t>
            </a:r>
            <a:endParaRPr lang="en-US" sz="2800" b="1" dirty="0">
              <a:solidFill>
                <a:srgbClr val="FF0000"/>
              </a:solidFill>
              <a:latin typeface="Calibri"/>
              <a:ea typeface="Calibri"/>
              <a:cs typeface="B Traffic" pitchFamily="2" charset="-78"/>
            </a:endParaRPr>
          </a:p>
          <a:p>
            <a:pPr lvl="0" algn="justLow" rtl="1">
              <a:lnSpc>
                <a:spcPct val="150000"/>
              </a:lnSpc>
              <a:spcAft>
                <a:spcPts val="1000"/>
              </a:spcAft>
            </a:pPr>
            <a:r>
              <a:rPr lang="fa-IR" sz="2800" dirty="0">
                <a:latin typeface="Calibri"/>
                <a:ea typeface="Calibri"/>
                <a:cs typeface="B Traffic" pitchFamily="2" charset="-78"/>
              </a:rPr>
              <a:t>«</a:t>
            </a:r>
            <a:r>
              <a:rPr lang="fa-IR" sz="2800" dirty="0" smtClean="0">
                <a:latin typeface="Calibri"/>
                <a:ea typeface="Calibri"/>
                <a:cs typeface="B Traffic" pitchFamily="2" charset="-78"/>
              </a:rPr>
              <a:t>تِد </a:t>
            </a:r>
            <a:r>
              <a:rPr lang="fa-IR" sz="2800" dirty="0">
                <a:latin typeface="Calibri"/>
                <a:ea typeface="Calibri"/>
                <a:cs typeface="B Traffic" pitchFamily="2" charset="-78"/>
              </a:rPr>
              <a:t>فی الارض قدمک» </a:t>
            </a:r>
            <a:r>
              <a:rPr lang="fa-IR" sz="2800" dirty="0" smtClean="0">
                <a:latin typeface="Calibri"/>
                <a:ea typeface="Calibri"/>
                <a:cs typeface="B Traffic" pitchFamily="2" charset="-78"/>
              </a:rPr>
              <a:t>گام </a:t>
            </a:r>
            <a:r>
              <a:rPr lang="fa-IR" sz="2800" dirty="0">
                <a:latin typeface="Calibri"/>
                <a:ea typeface="Calibri"/>
                <a:cs typeface="B Traffic" pitchFamily="2" charset="-78"/>
              </a:rPr>
              <a:t>هایت را در زمین چون میخ فروبر. این جمله تفسیر این آیه </a:t>
            </a:r>
            <a:r>
              <a:rPr lang="fa-IR" sz="2800" dirty="0" smtClean="0">
                <a:latin typeface="Calibri"/>
                <a:ea typeface="Calibri"/>
                <a:cs typeface="B Traffic" pitchFamily="2" charset="-78"/>
              </a:rPr>
              <a:t>است: « فاستقم </a:t>
            </a:r>
            <a:r>
              <a:rPr lang="fa-IR" sz="2800" dirty="0">
                <a:latin typeface="Calibri"/>
                <a:ea typeface="Calibri"/>
                <a:cs typeface="B Traffic" pitchFamily="2" charset="-78"/>
              </a:rPr>
              <a:t>کما امرت و من تاب معک»</a:t>
            </a:r>
            <a:endParaRPr lang="en-US" sz="2800" dirty="0">
              <a:effectLst/>
              <a:latin typeface="Calibri"/>
              <a:ea typeface="Calibri"/>
              <a:cs typeface="B Traffic" pitchFamily="2" charset="-78"/>
            </a:endParaRPr>
          </a:p>
        </p:txBody>
      </p:sp>
      <p:grpSp>
        <p:nvGrpSpPr>
          <p:cNvPr id="3" name="Group 2"/>
          <p:cNvGrpSpPr/>
          <p:nvPr/>
        </p:nvGrpSpPr>
        <p:grpSpPr>
          <a:xfrm>
            <a:off x="8191500" y="2362200"/>
            <a:ext cx="647700" cy="305074"/>
            <a:chOff x="6286500" y="4393251"/>
            <a:chExt cx="647700" cy="305074"/>
          </a:xfrm>
        </p:grpSpPr>
        <p:grpSp>
          <p:nvGrpSpPr>
            <p:cNvPr id="4" name="Group 3"/>
            <p:cNvGrpSpPr/>
            <p:nvPr/>
          </p:nvGrpSpPr>
          <p:grpSpPr>
            <a:xfrm>
              <a:off x="6286500" y="4393251"/>
              <a:ext cx="457200" cy="305074"/>
              <a:chOff x="6134100" y="609874"/>
              <a:chExt cx="457200" cy="305074"/>
            </a:xfrm>
          </p:grpSpPr>
          <p:pic>
            <p:nvPicPr>
              <p:cNvPr id="6" name="Picture 5"/>
              <p:cNvPicPr>
                <a:picLocks noChangeAspect="1"/>
              </p:cNvPicPr>
              <p:nvPr/>
            </p:nvPicPr>
            <p:blipFill>
              <a:blip r:embed="rId3" cstate="print">
                <a:duotone>
                  <a:prstClr val="black"/>
                  <a:schemeClr val="accent5">
                    <a:tint val="45000"/>
                    <a:satMod val="400000"/>
                  </a:schemeClr>
                </a:duotone>
                <a:extLst>
                  <a:ext uri="{28A0092B-C50C-407E-A947-70E740481C1C}">
                    <a14:useLocalDpi xmlns:a14="http://schemas.microsoft.com/office/drawing/2010/main" val="0"/>
                  </a:ext>
                </a:extLst>
              </a:blip>
              <a:stretch>
                <a:fillRect/>
              </a:stretch>
            </p:blipFill>
            <p:spPr>
              <a:xfrm>
                <a:off x="6324600" y="609874"/>
                <a:ext cx="266700" cy="305074"/>
              </a:xfrm>
              <a:prstGeom prst="rect">
                <a:avLst/>
              </a:prstGeom>
            </p:spPr>
          </p:pic>
          <p:pic>
            <p:nvPicPr>
              <p:cNvPr id="7" name="Picture 6"/>
              <p:cNvPicPr>
                <a:picLocks noChangeAspect="1"/>
              </p:cNvPicPr>
              <p:nvPr/>
            </p:nvPicPr>
            <p:blipFill>
              <a:blip r:embed="rId3" cstate="print">
                <a:duotone>
                  <a:prstClr val="black"/>
                  <a:schemeClr val="accent5">
                    <a:tint val="45000"/>
                    <a:satMod val="400000"/>
                  </a:schemeClr>
                </a:duotone>
                <a:extLst>
                  <a:ext uri="{28A0092B-C50C-407E-A947-70E740481C1C}">
                    <a14:useLocalDpi xmlns:a14="http://schemas.microsoft.com/office/drawing/2010/main" val="0"/>
                  </a:ext>
                </a:extLst>
              </a:blip>
              <a:stretch>
                <a:fillRect/>
              </a:stretch>
            </p:blipFill>
            <p:spPr>
              <a:xfrm>
                <a:off x="6134100" y="609874"/>
                <a:ext cx="266700" cy="305074"/>
              </a:xfrm>
              <a:prstGeom prst="rect">
                <a:avLst/>
              </a:prstGeom>
            </p:spPr>
          </p:pic>
        </p:grpSp>
        <p:pic>
          <p:nvPicPr>
            <p:cNvPr id="5" name="Picture 4"/>
            <p:cNvPicPr>
              <a:picLocks noChangeAspect="1"/>
            </p:cNvPicPr>
            <p:nvPr/>
          </p:nvPicPr>
          <p:blipFill>
            <a:blip r:embed="rId3" cstate="print">
              <a:duotone>
                <a:prstClr val="black"/>
                <a:schemeClr val="accent5">
                  <a:tint val="45000"/>
                  <a:satMod val="400000"/>
                </a:schemeClr>
              </a:duotone>
              <a:extLst>
                <a:ext uri="{28A0092B-C50C-407E-A947-70E740481C1C}">
                  <a14:useLocalDpi xmlns:a14="http://schemas.microsoft.com/office/drawing/2010/main" val="0"/>
                </a:ext>
              </a:extLst>
            </a:blip>
            <a:stretch>
              <a:fillRect/>
            </a:stretch>
          </p:blipFill>
          <p:spPr>
            <a:xfrm>
              <a:off x="6667500" y="4393251"/>
              <a:ext cx="266700" cy="305074"/>
            </a:xfrm>
            <a:prstGeom prst="rect">
              <a:avLst/>
            </a:prstGeom>
          </p:spPr>
        </p:pic>
      </p:grpSp>
      <p:pic>
        <p:nvPicPr>
          <p:cNvPr id="8" name="Picture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25263"/>
            <a:ext cx="3810000" cy="5080000"/>
          </a:xfrm>
          <a:prstGeom prst="ellipse">
            <a:avLst/>
          </a:prstGeom>
          <a:ln>
            <a:noFill/>
          </a:ln>
          <a:effectLst>
            <a:softEdge rad="112500"/>
          </a:effectLst>
        </p:spPr>
      </p:pic>
    </p:spTree>
    <p:extLst>
      <p:ext uri="{BB962C8B-B14F-4D97-AF65-F5344CB8AC3E}">
        <p14:creationId xmlns:p14="http://schemas.microsoft.com/office/powerpoint/2010/main" val="524959405"/>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5" presetClass="entr" presetSubtype="0"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2000"/>
                                        <p:tgtEl>
                                          <p:spTgt spid="8"/>
                                        </p:tgtEl>
                                      </p:cBhvr>
                                    </p:animEffect>
                                    <p:anim calcmode="lin" valueType="num">
                                      <p:cBhvr>
                                        <p:cTn id="8" dur="2000" fill="hold"/>
                                        <p:tgtEl>
                                          <p:spTgt spid="8"/>
                                        </p:tgtEl>
                                        <p:attrNameLst>
                                          <p:attrName>ppt_w</p:attrName>
                                        </p:attrNameLst>
                                      </p:cBhvr>
                                      <p:tavLst>
                                        <p:tav tm="0" fmla="#ppt_w*sin(2.5*pi*$)">
                                          <p:val>
                                            <p:fltVal val="0"/>
                                          </p:val>
                                        </p:tav>
                                        <p:tav tm="100000">
                                          <p:val>
                                            <p:fltVal val="1"/>
                                          </p:val>
                                        </p:tav>
                                      </p:tavLst>
                                    </p:anim>
                                    <p:anim calcmode="lin" valueType="num">
                                      <p:cBhvr>
                                        <p:cTn id="9" dur="2000" fill="hold"/>
                                        <p:tgtEl>
                                          <p:spTgt spid="8"/>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1"/>
          <p:cNvSpPr/>
          <p:nvPr/>
        </p:nvSpPr>
        <p:spPr>
          <a:xfrm>
            <a:off x="381000" y="2451904"/>
            <a:ext cx="8458200" cy="2805896"/>
          </a:xfrm>
          <a:prstGeom prst="rect">
            <a:avLst/>
          </a:prstGeom>
        </p:spPr>
        <p:txBody>
          <a:bodyPr wrap="square">
            <a:spAutoFit/>
          </a:bodyPr>
          <a:lstStyle/>
          <a:p>
            <a:pPr lvl="0" algn="just" rtl="1">
              <a:lnSpc>
                <a:spcPct val="150000"/>
              </a:lnSpc>
              <a:spcAft>
                <a:spcPts val="1000"/>
              </a:spcAft>
            </a:pPr>
            <a:r>
              <a:rPr lang="fa-IR" sz="2800" b="1" dirty="0" smtClean="0">
                <a:solidFill>
                  <a:srgbClr val="FF0000"/>
                </a:solidFill>
                <a:latin typeface="Calibri"/>
                <a:ea typeface="Calibri"/>
                <a:cs typeface="B Traffic" pitchFamily="2" charset="-78"/>
              </a:rPr>
              <a:t>        5ـ </a:t>
            </a:r>
            <a:r>
              <a:rPr lang="fa-IR" sz="2800" b="1" dirty="0">
                <a:solidFill>
                  <a:srgbClr val="FF0000"/>
                </a:solidFill>
                <a:latin typeface="Calibri"/>
                <a:ea typeface="Calibri"/>
                <a:cs typeface="B Traffic" pitchFamily="2" charset="-78"/>
              </a:rPr>
              <a:t>دیدی وسیع</a:t>
            </a:r>
            <a:endParaRPr lang="en-US" sz="2800" b="1" dirty="0">
              <a:solidFill>
                <a:srgbClr val="FF0000"/>
              </a:solidFill>
              <a:latin typeface="Calibri"/>
              <a:ea typeface="Calibri"/>
              <a:cs typeface="B Traffic" pitchFamily="2" charset="-78"/>
            </a:endParaRPr>
          </a:p>
          <a:p>
            <a:pPr lvl="0" algn="just" rtl="1">
              <a:lnSpc>
                <a:spcPct val="150000"/>
              </a:lnSpc>
              <a:spcAft>
                <a:spcPts val="1000"/>
              </a:spcAft>
            </a:pPr>
            <a:r>
              <a:rPr lang="fa-IR" sz="2800" dirty="0">
                <a:latin typeface="Calibri"/>
                <a:ea typeface="Calibri"/>
                <a:cs typeface="B Traffic" pitchFamily="2" charset="-78"/>
              </a:rPr>
              <a:t>«ارم بصبرک </a:t>
            </a:r>
            <a:r>
              <a:rPr lang="fa-IR" sz="2800" dirty="0" smtClean="0">
                <a:latin typeface="Calibri"/>
                <a:ea typeface="Calibri"/>
                <a:cs typeface="B Traffic" pitchFamily="2" charset="-78"/>
              </a:rPr>
              <a:t>اقصی </a:t>
            </a:r>
            <a:r>
              <a:rPr lang="fa-IR" sz="2800" dirty="0">
                <a:latin typeface="Calibri"/>
                <a:ea typeface="Calibri"/>
                <a:cs typeface="B Traffic" pitchFamily="2" charset="-78"/>
              </a:rPr>
              <a:t>القوم» چشم خود را به دورترین نقطه ی جمعیت بینداز. دید وسیع، همت بلند و تعمق در برخورد با دشمن، فتنه را در هم می شکند و </a:t>
            </a:r>
            <a:r>
              <a:rPr lang="fa-IR" sz="2800" dirty="0" smtClean="0">
                <a:latin typeface="Calibri"/>
                <a:ea typeface="Calibri"/>
                <a:cs typeface="B Traffic" pitchFamily="2" charset="-78"/>
              </a:rPr>
              <a:t>خیال امت را آسوده می کند.</a:t>
            </a:r>
            <a:endParaRPr lang="en-US" sz="2800" dirty="0">
              <a:effectLst/>
              <a:latin typeface="Calibri"/>
              <a:ea typeface="Calibri"/>
              <a:cs typeface="B Traffic" pitchFamily="2" charset="-78"/>
            </a:endParaRPr>
          </a:p>
        </p:txBody>
      </p:sp>
      <p:grpSp>
        <p:nvGrpSpPr>
          <p:cNvPr id="4" name="Group 3"/>
          <p:cNvGrpSpPr/>
          <p:nvPr/>
        </p:nvGrpSpPr>
        <p:grpSpPr>
          <a:xfrm>
            <a:off x="8191500" y="2667000"/>
            <a:ext cx="647700" cy="305074"/>
            <a:chOff x="6286500" y="4393251"/>
            <a:chExt cx="647700" cy="305074"/>
          </a:xfrm>
        </p:grpSpPr>
        <p:grpSp>
          <p:nvGrpSpPr>
            <p:cNvPr id="5" name="Group 4"/>
            <p:cNvGrpSpPr/>
            <p:nvPr/>
          </p:nvGrpSpPr>
          <p:grpSpPr>
            <a:xfrm>
              <a:off x="6286500" y="4393251"/>
              <a:ext cx="457200" cy="305074"/>
              <a:chOff x="6134100" y="609874"/>
              <a:chExt cx="457200" cy="305074"/>
            </a:xfrm>
          </p:grpSpPr>
          <p:pic>
            <p:nvPicPr>
              <p:cNvPr id="7" name="Picture 6"/>
              <p:cNvPicPr>
                <a:picLocks noChangeAspect="1"/>
              </p:cNvPicPr>
              <p:nvPr/>
            </p:nvPicPr>
            <p:blipFill>
              <a:blip r:embed="rId3" cstate="print">
                <a:duotone>
                  <a:prstClr val="black"/>
                  <a:schemeClr val="accent5">
                    <a:tint val="45000"/>
                    <a:satMod val="400000"/>
                  </a:schemeClr>
                </a:duotone>
                <a:extLst>
                  <a:ext uri="{28A0092B-C50C-407E-A947-70E740481C1C}">
                    <a14:useLocalDpi xmlns:a14="http://schemas.microsoft.com/office/drawing/2010/main" val="0"/>
                  </a:ext>
                </a:extLst>
              </a:blip>
              <a:stretch>
                <a:fillRect/>
              </a:stretch>
            </p:blipFill>
            <p:spPr>
              <a:xfrm>
                <a:off x="6324600" y="609874"/>
                <a:ext cx="266700" cy="305074"/>
              </a:xfrm>
              <a:prstGeom prst="rect">
                <a:avLst/>
              </a:prstGeom>
            </p:spPr>
          </p:pic>
          <p:pic>
            <p:nvPicPr>
              <p:cNvPr id="8" name="Picture 7"/>
              <p:cNvPicPr>
                <a:picLocks noChangeAspect="1"/>
              </p:cNvPicPr>
              <p:nvPr/>
            </p:nvPicPr>
            <p:blipFill>
              <a:blip r:embed="rId3" cstate="print">
                <a:duotone>
                  <a:prstClr val="black"/>
                  <a:schemeClr val="accent5">
                    <a:tint val="45000"/>
                    <a:satMod val="400000"/>
                  </a:schemeClr>
                </a:duotone>
                <a:extLst>
                  <a:ext uri="{28A0092B-C50C-407E-A947-70E740481C1C}">
                    <a14:useLocalDpi xmlns:a14="http://schemas.microsoft.com/office/drawing/2010/main" val="0"/>
                  </a:ext>
                </a:extLst>
              </a:blip>
              <a:stretch>
                <a:fillRect/>
              </a:stretch>
            </p:blipFill>
            <p:spPr>
              <a:xfrm>
                <a:off x="6134100" y="609874"/>
                <a:ext cx="266700" cy="305074"/>
              </a:xfrm>
              <a:prstGeom prst="rect">
                <a:avLst/>
              </a:prstGeom>
            </p:spPr>
          </p:pic>
        </p:grpSp>
        <p:pic>
          <p:nvPicPr>
            <p:cNvPr id="6" name="Picture 5"/>
            <p:cNvPicPr>
              <a:picLocks noChangeAspect="1"/>
            </p:cNvPicPr>
            <p:nvPr/>
          </p:nvPicPr>
          <p:blipFill>
            <a:blip r:embed="rId3" cstate="print">
              <a:duotone>
                <a:prstClr val="black"/>
                <a:schemeClr val="accent5">
                  <a:tint val="45000"/>
                  <a:satMod val="400000"/>
                </a:schemeClr>
              </a:duotone>
              <a:extLst>
                <a:ext uri="{28A0092B-C50C-407E-A947-70E740481C1C}">
                  <a14:useLocalDpi xmlns:a14="http://schemas.microsoft.com/office/drawing/2010/main" val="0"/>
                </a:ext>
              </a:extLst>
            </a:blip>
            <a:stretch>
              <a:fillRect/>
            </a:stretch>
          </p:blipFill>
          <p:spPr>
            <a:xfrm>
              <a:off x="6667500" y="4393251"/>
              <a:ext cx="266700" cy="305074"/>
            </a:xfrm>
            <a:prstGeom prst="rect">
              <a:avLst/>
            </a:prstGeom>
          </p:spPr>
        </p:pic>
      </p:grpSp>
      <p:pic>
        <p:nvPicPr>
          <p:cNvPr id="9" name="Picture 8"/>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52400" y="165538"/>
            <a:ext cx="2428875" cy="301942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3045007359"/>
      </p:ext>
    </p:extLst>
  </p:cSld>
  <p:clrMapOvr>
    <a:masterClrMapping/>
  </p:clrMapOvr>
  <mc:AlternateContent xmlns:mc="http://schemas.openxmlformats.org/markup-compatibility/2006" xmlns:p14="http://schemas.microsoft.com/office/powerpoint/2010/main">
    <mc:Choice Requires="p14">
      <p:transition spd="slow" p14:dur="800">
        <p14:flythrough/>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500" fill="hold"/>
                                        <p:tgtEl>
                                          <p:spTgt spid="9"/>
                                        </p:tgtEl>
                                        <p:attrNameLst>
                                          <p:attrName>ppt_w</p:attrName>
                                        </p:attrNameLst>
                                      </p:cBhvr>
                                      <p:tavLst>
                                        <p:tav tm="0">
                                          <p:val>
                                            <p:fltVal val="0"/>
                                          </p:val>
                                        </p:tav>
                                        <p:tav tm="100000">
                                          <p:val>
                                            <p:strVal val="#ppt_w"/>
                                          </p:val>
                                        </p:tav>
                                      </p:tavLst>
                                    </p:anim>
                                    <p:anim calcmode="lin" valueType="num">
                                      <p:cBhvr>
                                        <p:cTn id="8" dur="500" fill="hold"/>
                                        <p:tgtEl>
                                          <p:spTgt spid="9"/>
                                        </p:tgtEl>
                                        <p:attrNameLst>
                                          <p:attrName>ppt_h</p:attrName>
                                        </p:attrNameLst>
                                      </p:cBhvr>
                                      <p:tavLst>
                                        <p:tav tm="0">
                                          <p:val>
                                            <p:fltVal val="0"/>
                                          </p:val>
                                        </p:tav>
                                        <p:tav tm="100000">
                                          <p:val>
                                            <p:strVal val="#ppt_h"/>
                                          </p:val>
                                        </p:tav>
                                      </p:tavLst>
                                    </p:anim>
                                    <p:animEffect transition="in" filter="fade">
                                      <p:cBhvr>
                                        <p:cTn id="9"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1"/>
          <p:cNvSpPr/>
          <p:nvPr/>
        </p:nvSpPr>
        <p:spPr>
          <a:xfrm>
            <a:off x="990600" y="2302242"/>
            <a:ext cx="8001000" cy="4226798"/>
          </a:xfrm>
          <a:prstGeom prst="rect">
            <a:avLst/>
          </a:prstGeom>
        </p:spPr>
        <p:txBody>
          <a:bodyPr wrap="square">
            <a:spAutoFit/>
          </a:bodyPr>
          <a:lstStyle/>
          <a:p>
            <a:pPr lvl="0" algn="justLow" rtl="1">
              <a:lnSpc>
                <a:spcPct val="150000"/>
              </a:lnSpc>
              <a:spcAft>
                <a:spcPts val="1000"/>
              </a:spcAft>
            </a:pPr>
            <a:r>
              <a:rPr lang="fa-IR" sz="2800" b="1" dirty="0" smtClean="0">
                <a:solidFill>
                  <a:srgbClr val="FF0000"/>
                </a:solidFill>
                <a:latin typeface="Calibri"/>
                <a:ea typeface="Calibri"/>
                <a:cs typeface="B Traffic" pitchFamily="2" charset="-78"/>
              </a:rPr>
              <a:t>        </a:t>
            </a:r>
            <a:r>
              <a:rPr lang="fa-IR" sz="2800" b="1" dirty="0">
                <a:solidFill>
                  <a:srgbClr val="FF0000"/>
                </a:solidFill>
                <a:latin typeface="Calibri"/>
                <a:ea typeface="Calibri"/>
                <a:cs typeface="B Traffic" pitchFamily="2" charset="-78"/>
              </a:rPr>
              <a:t> </a:t>
            </a:r>
            <a:r>
              <a:rPr lang="fa-IR" sz="2800" b="1" dirty="0" smtClean="0">
                <a:solidFill>
                  <a:srgbClr val="FF0000"/>
                </a:solidFill>
                <a:latin typeface="Calibri"/>
                <a:ea typeface="Calibri"/>
                <a:cs typeface="B Traffic" pitchFamily="2" charset="-78"/>
              </a:rPr>
              <a:t>6ـ </a:t>
            </a:r>
            <a:r>
              <a:rPr lang="fa-IR" sz="2800" b="1" dirty="0">
                <a:solidFill>
                  <a:srgbClr val="FF0000"/>
                </a:solidFill>
                <a:latin typeface="Calibri"/>
                <a:ea typeface="Calibri"/>
                <a:cs typeface="B Traffic" pitchFamily="2" charset="-78"/>
              </a:rPr>
              <a:t>اراده ای قوی</a:t>
            </a:r>
            <a:endParaRPr lang="en-US" sz="2800" b="1" dirty="0">
              <a:solidFill>
                <a:srgbClr val="FF0000"/>
              </a:solidFill>
              <a:latin typeface="Calibri"/>
              <a:ea typeface="Calibri"/>
              <a:cs typeface="B Traffic" pitchFamily="2" charset="-78"/>
            </a:endParaRPr>
          </a:p>
          <a:p>
            <a:pPr lvl="0" algn="justLow" rtl="1">
              <a:lnSpc>
                <a:spcPct val="150000"/>
              </a:lnSpc>
              <a:spcAft>
                <a:spcPts val="1000"/>
              </a:spcAft>
            </a:pPr>
            <a:r>
              <a:rPr lang="fa-IR" sz="2800" dirty="0">
                <a:latin typeface="Calibri"/>
                <a:ea typeface="Calibri"/>
                <a:cs typeface="B Traffic" pitchFamily="2" charset="-78"/>
              </a:rPr>
              <a:t>«</a:t>
            </a:r>
            <a:r>
              <a:rPr lang="fa-IR" sz="2800" dirty="0" smtClean="0">
                <a:latin typeface="Calibri"/>
                <a:ea typeface="Calibri"/>
                <a:cs typeface="B Traffic" pitchFamily="2" charset="-78"/>
              </a:rPr>
              <a:t>غُضَّ بصرک</a:t>
            </a:r>
            <a:r>
              <a:rPr lang="fa-IR" sz="2800" dirty="0">
                <a:latin typeface="Calibri"/>
                <a:ea typeface="Calibri"/>
                <a:cs typeface="B Traffic" pitchFamily="2" charset="-78"/>
              </a:rPr>
              <a:t>» چشمت را [از آنچه اراده ات را </a:t>
            </a:r>
            <a:endParaRPr lang="fa-IR" sz="2800" dirty="0" smtClean="0">
              <a:latin typeface="Calibri"/>
              <a:ea typeface="Calibri"/>
              <a:cs typeface="B Traffic" pitchFamily="2" charset="-78"/>
            </a:endParaRPr>
          </a:p>
          <a:p>
            <a:pPr lvl="0" algn="justLow" rtl="1">
              <a:lnSpc>
                <a:spcPct val="150000"/>
              </a:lnSpc>
              <a:spcAft>
                <a:spcPts val="1000"/>
              </a:spcAft>
            </a:pPr>
            <a:r>
              <a:rPr lang="fa-IR" sz="2800" dirty="0" smtClean="0">
                <a:latin typeface="Calibri"/>
                <a:ea typeface="Calibri"/>
                <a:cs typeface="B Traffic" pitchFamily="2" charset="-78"/>
              </a:rPr>
              <a:t>سست </a:t>
            </a:r>
            <a:r>
              <a:rPr lang="fa-IR" sz="2800" dirty="0">
                <a:latin typeface="Calibri"/>
                <a:ea typeface="Calibri"/>
                <a:cs typeface="B Traffic" pitchFamily="2" charset="-78"/>
              </a:rPr>
              <a:t>می کند] فرو ببند. گاه عواملی، خشم خدایی انسان را فرو می نشاند و </a:t>
            </a:r>
            <a:r>
              <a:rPr lang="fa-IR" sz="2800" dirty="0" smtClean="0">
                <a:latin typeface="Calibri"/>
                <a:ea typeface="Calibri"/>
                <a:cs typeface="B Traffic" pitchFamily="2" charset="-78"/>
              </a:rPr>
              <a:t>فرد </a:t>
            </a:r>
            <a:r>
              <a:rPr lang="fa-IR" sz="2800" dirty="0">
                <a:latin typeface="Calibri"/>
                <a:ea typeface="Calibri"/>
                <a:cs typeface="B Traffic" pitchFamily="2" charset="-78"/>
              </a:rPr>
              <a:t>فریادگر را ساکت می کند. حضرت تأکید </a:t>
            </a:r>
            <a:r>
              <a:rPr lang="fa-IR" sz="2800" dirty="0" smtClean="0">
                <a:latin typeface="Calibri"/>
                <a:ea typeface="Calibri"/>
                <a:cs typeface="B Traffic" pitchFamily="2" charset="-78"/>
              </a:rPr>
              <a:t>می‌کند </a:t>
            </a:r>
            <a:r>
              <a:rPr lang="fa-IR" sz="2800" dirty="0">
                <a:latin typeface="Calibri"/>
                <a:ea typeface="Calibri"/>
                <a:cs typeface="B Traffic" pitchFamily="2" charset="-78"/>
              </a:rPr>
              <a:t>که چشم از این عوامل فرو ببند همانطور که امام حسین</a:t>
            </a:r>
            <a:r>
              <a:rPr lang="fa-IR" sz="2000" dirty="0">
                <a:latin typeface="Calibri"/>
                <a:ea typeface="Calibri"/>
                <a:cs typeface="B Traffic" pitchFamily="2" charset="-78"/>
              </a:rPr>
              <a:t>(ع) </a:t>
            </a:r>
            <a:r>
              <a:rPr lang="fa-IR" sz="2800" dirty="0">
                <a:latin typeface="Calibri"/>
                <a:ea typeface="Calibri"/>
                <a:cs typeface="B Traffic" pitchFamily="2" charset="-78"/>
              </a:rPr>
              <a:t>فرمود «یارانم با نیم نگاه به مرگ می نگرند»</a:t>
            </a:r>
            <a:endParaRPr lang="en-US" sz="2800" dirty="0">
              <a:effectLst/>
              <a:latin typeface="Calibri"/>
              <a:ea typeface="Calibri"/>
              <a:cs typeface="B Traffic" pitchFamily="2" charset="-78"/>
            </a:endParaRPr>
          </a:p>
        </p:txBody>
      </p:sp>
      <p:grpSp>
        <p:nvGrpSpPr>
          <p:cNvPr id="3" name="Group 2"/>
          <p:cNvGrpSpPr/>
          <p:nvPr/>
        </p:nvGrpSpPr>
        <p:grpSpPr>
          <a:xfrm>
            <a:off x="8191500" y="2514600"/>
            <a:ext cx="647700" cy="305074"/>
            <a:chOff x="6286500" y="4393251"/>
            <a:chExt cx="647700" cy="305074"/>
          </a:xfrm>
        </p:grpSpPr>
        <p:grpSp>
          <p:nvGrpSpPr>
            <p:cNvPr id="4" name="Group 3"/>
            <p:cNvGrpSpPr/>
            <p:nvPr/>
          </p:nvGrpSpPr>
          <p:grpSpPr>
            <a:xfrm>
              <a:off x="6286500" y="4393251"/>
              <a:ext cx="457200" cy="305074"/>
              <a:chOff x="6134100" y="609874"/>
              <a:chExt cx="457200" cy="305074"/>
            </a:xfrm>
          </p:grpSpPr>
          <p:pic>
            <p:nvPicPr>
              <p:cNvPr id="6" name="Picture 5"/>
              <p:cNvPicPr>
                <a:picLocks noChangeAspect="1"/>
              </p:cNvPicPr>
              <p:nvPr/>
            </p:nvPicPr>
            <p:blipFill>
              <a:blip r:embed="rId3" cstate="print">
                <a:duotone>
                  <a:prstClr val="black"/>
                  <a:schemeClr val="accent5">
                    <a:tint val="45000"/>
                    <a:satMod val="400000"/>
                  </a:schemeClr>
                </a:duotone>
                <a:extLst>
                  <a:ext uri="{28A0092B-C50C-407E-A947-70E740481C1C}">
                    <a14:useLocalDpi xmlns:a14="http://schemas.microsoft.com/office/drawing/2010/main" val="0"/>
                  </a:ext>
                </a:extLst>
              </a:blip>
              <a:stretch>
                <a:fillRect/>
              </a:stretch>
            </p:blipFill>
            <p:spPr>
              <a:xfrm>
                <a:off x="6324600" y="609874"/>
                <a:ext cx="266700" cy="305074"/>
              </a:xfrm>
              <a:prstGeom prst="rect">
                <a:avLst/>
              </a:prstGeom>
            </p:spPr>
          </p:pic>
          <p:pic>
            <p:nvPicPr>
              <p:cNvPr id="7" name="Picture 6"/>
              <p:cNvPicPr>
                <a:picLocks noChangeAspect="1"/>
              </p:cNvPicPr>
              <p:nvPr/>
            </p:nvPicPr>
            <p:blipFill>
              <a:blip r:embed="rId3" cstate="print">
                <a:duotone>
                  <a:prstClr val="black"/>
                  <a:schemeClr val="accent5">
                    <a:tint val="45000"/>
                    <a:satMod val="400000"/>
                  </a:schemeClr>
                </a:duotone>
                <a:extLst>
                  <a:ext uri="{28A0092B-C50C-407E-A947-70E740481C1C}">
                    <a14:useLocalDpi xmlns:a14="http://schemas.microsoft.com/office/drawing/2010/main" val="0"/>
                  </a:ext>
                </a:extLst>
              </a:blip>
              <a:stretch>
                <a:fillRect/>
              </a:stretch>
            </p:blipFill>
            <p:spPr>
              <a:xfrm>
                <a:off x="6134100" y="609874"/>
                <a:ext cx="266700" cy="305074"/>
              </a:xfrm>
              <a:prstGeom prst="rect">
                <a:avLst/>
              </a:prstGeom>
            </p:spPr>
          </p:pic>
        </p:grpSp>
        <p:pic>
          <p:nvPicPr>
            <p:cNvPr id="5" name="Picture 4"/>
            <p:cNvPicPr>
              <a:picLocks noChangeAspect="1"/>
            </p:cNvPicPr>
            <p:nvPr/>
          </p:nvPicPr>
          <p:blipFill>
            <a:blip r:embed="rId3" cstate="print">
              <a:duotone>
                <a:prstClr val="black"/>
                <a:schemeClr val="accent5">
                  <a:tint val="45000"/>
                  <a:satMod val="400000"/>
                </a:schemeClr>
              </a:duotone>
              <a:extLst>
                <a:ext uri="{28A0092B-C50C-407E-A947-70E740481C1C}">
                  <a14:useLocalDpi xmlns:a14="http://schemas.microsoft.com/office/drawing/2010/main" val="0"/>
                </a:ext>
              </a:extLst>
            </a:blip>
            <a:stretch>
              <a:fillRect/>
            </a:stretch>
          </p:blipFill>
          <p:spPr>
            <a:xfrm>
              <a:off x="6667500" y="4393251"/>
              <a:ext cx="266700" cy="305074"/>
            </a:xfrm>
            <a:prstGeom prst="rect">
              <a:avLst/>
            </a:prstGeom>
          </p:spPr>
        </p:pic>
      </p:grpSp>
      <p:pic>
        <p:nvPicPr>
          <p:cNvPr id="8" name="Picture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96278" y="245094"/>
            <a:ext cx="1970722" cy="3412506"/>
          </a:xfrm>
          <a:prstGeom prst="rect">
            <a:avLst/>
          </a:prstGeom>
          <a:ln w="127000" cap="sq">
            <a:solidFill>
              <a:schemeClr val="accent6">
                <a:lumMod val="60000"/>
                <a:lumOff val="40000"/>
              </a:schemeClr>
            </a:solidFill>
            <a:miter lim="800000"/>
          </a:ln>
          <a:effectLst>
            <a:outerShdw blurRad="57150" dist="50800" dir="2700000" algn="tl" rotWithShape="0">
              <a:srgbClr val="000000">
                <a:alpha val="40000"/>
              </a:srgbClr>
            </a:outerShdw>
          </a:effectLst>
        </p:spPr>
      </p:pic>
    </p:spTree>
    <p:extLst>
      <p:ext uri="{BB962C8B-B14F-4D97-AF65-F5344CB8AC3E}">
        <p14:creationId xmlns:p14="http://schemas.microsoft.com/office/powerpoint/2010/main" val="834557526"/>
      </p:ext>
    </p:extLst>
  </p:cSld>
  <p:clrMapOvr>
    <a:masterClrMapping/>
  </p:clrMapOvr>
  <mc:AlternateContent xmlns:mc="http://schemas.openxmlformats.org/markup-compatibility/2006" xmlns:p14="http://schemas.microsoft.com/office/powerpoint/2010/main">
    <mc:Choice Requires="p14">
      <p:transition spd="slow" p14:dur="1600">
        <p14:prism isContent="1" isInverted="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1000" fill="hold"/>
                                        <p:tgtEl>
                                          <p:spTgt spid="8"/>
                                        </p:tgtEl>
                                        <p:attrNameLst>
                                          <p:attrName>ppt_w</p:attrName>
                                        </p:attrNameLst>
                                      </p:cBhvr>
                                      <p:tavLst>
                                        <p:tav tm="0">
                                          <p:val>
                                            <p:fltVal val="0"/>
                                          </p:val>
                                        </p:tav>
                                        <p:tav tm="100000">
                                          <p:val>
                                            <p:strVal val="#ppt_w"/>
                                          </p:val>
                                        </p:tav>
                                      </p:tavLst>
                                    </p:anim>
                                    <p:anim calcmode="lin" valueType="num">
                                      <p:cBhvr>
                                        <p:cTn id="8" dur="1000" fill="hold"/>
                                        <p:tgtEl>
                                          <p:spTgt spid="8"/>
                                        </p:tgtEl>
                                        <p:attrNameLst>
                                          <p:attrName>ppt_h</p:attrName>
                                        </p:attrNameLst>
                                      </p:cBhvr>
                                      <p:tavLst>
                                        <p:tav tm="0">
                                          <p:val>
                                            <p:fltVal val="0"/>
                                          </p:val>
                                        </p:tav>
                                        <p:tav tm="100000">
                                          <p:val>
                                            <p:strVal val="#ppt_h"/>
                                          </p:val>
                                        </p:tav>
                                      </p:tavLst>
                                    </p:anim>
                                    <p:anim calcmode="lin" valueType="num">
                                      <p:cBhvr>
                                        <p:cTn id="9" dur="1000" fill="hold"/>
                                        <p:tgtEl>
                                          <p:spTgt spid="8"/>
                                        </p:tgtEl>
                                        <p:attrNameLst>
                                          <p:attrName>style.rotation</p:attrName>
                                        </p:attrNameLst>
                                      </p:cBhvr>
                                      <p:tavLst>
                                        <p:tav tm="0">
                                          <p:val>
                                            <p:fltVal val="90"/>
                                          </p:val>
                                        </p:tav>
                                        <p:tav tm="100000">
                                          <p:val>
                                            <p:fltVal val="0"/>
                                          </p:val>
                                        </p:tav>
                                      </p:tavLst>
                                    </p:anim>
                                    <p:animEffect transition="in" filter="fade">
                                      <p:cBhvr>
                                        <p:cTn id="10" dur="1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1"/>
          <p:cNvSpPr/>
          <p:nvPr/>
        </p:nvSpPr>
        <p:spPr>
          <a:xfrm>
            <a:off x="152400" y="381000"/>
            <a:ext cx="6629400" cy="3580467"/>
          </a:xfrm>
          <a:prstGeom prst="rect">
            <a:avLst/>
          </a:prstGeom>
        </p:spPr>
        <p:txBody>
          <a:bodyPr wrap="square">
            <a:spAutoFit/>
          </a:bodyPr>
          <a:lstStyle/>
          <a:p>
            <a:pPr lvl="0" algn="just" rtl="1">
              <a:lnSpc>
                <a:spcPct val="150000"/>
              </a:lnSpc>
              <a:spcAft>
                <a:spcPts val="1000"/>
              </a:spcAft>
            </a:pPr>
            <a:r>
              <a:rPr lang="fa-IR" sz="2800" b="1" dirty="0" smtClean="0">
                <a:solidFill>
                  <a:srgbClr val="FF0000"/>
                </a:solidFill>
                <a:latin typeface="Calibri"/>
                <a:ea typeface="Calibri"/>
                <a:cs typeface="B Traffic" pitchFamily="2" charset="-78"/>
              </a:rPr>
              <a:t>        7ـ </a:t>
            </a:r>
            <a:r>
              <a:rPr lang="fa-IR" sz="2800" b="1" dirty="0">
                <a:solidFill>
                  <a:srgbClr val="FF0000"/>
                </a:solidFill>
                <a:latin typeface="Calibri"/>
                <a:ea typeface="Calibri"/>
                <a:cs typeface="B Traffic" pitchFamily="2" charset="-78"/>
              </a:rPr>
              <a:t>توکل به </a:t>
            </a:r>
            <a:r>
              <a:rPr lang="fa-IR" sz="2800" b="1" dirty="0" smtClean="0">
                <a:solidFill>
                  <a:srgbClr val="FF0000"/>
                </a:solidFill>
                <a:latin typeface="Calibri"/>
                <a:ea typeface="Calibri"/>
                <a:cs typeface="B Traffic" pitchFamily="2" charset="-78"/>
              </a:rPr>
              <a:t>خدا</a:t>
            </a:r>
            <a:endParaRPr lang="en-US" sz="2800" b="1" dirty="0">
              <a:solidFill>
                <a:srgbClr val="FF0000"/>
              </a:solidFill>
              <a:latin typeface="Calibri"/>
              <a:ea typeface="Calibri"/>
              <a:cs typeface="B Traffic" pitchFamily="2" charset="-78"/>
            </a:endParaRPr>
          </a:p>
          <a:p>
            <a:pPr lvl="0" algn="just" rtl="1">
              <a:lnSpc>
                <a:spcPct val="150000"/>
              </a:lnSpc>
              <a:spcAft>
                <a:spcPts val="1000"/>
              </a:spcAft>
            </a:pPr>
            <a:r>
              <a:rPr lang="fa-IR" sz="2800" dirty="0" smtClean="0">
                <a:latin typeface="Calibri"/>
                <a:ea typeface="Calibri"/>
                <a:cs typeface="B Traffic" pitchFamily="2" charset="-78"/>
              </a:rPr>
              <a:t>«واعلم </a:t>
            </a:r>
            <a:r>
              <a:rPr lang="fa-IR" sz="2800" dirty="0">
                <a:latin typeface="Calibri"/>
                <a:ea typeface="Calibri"/>
                <a:cs typeface="B Traffic" pitchFamily="2" charset="-78"/>
              </a:rPr>
              <a:t>انّ </a:t>
            </a:r>
            <a:r>
              <a:rPr lang="fa-IR" sz="2800" dirty="0" smtClean="0">
                <a:latin typeface="Calibri"/>
                <a:ea typeface="Calibri"/>
                <a:cs typeface="B Traffic" pitchFamily="2" charset="-78"/>
              </a:rPr>
              <a:t>النصر </a:t>
            </a:r>
            <a:r>
              <a:rPr lang="fa-IR" sz="2800" dirty="0">
                <a:latin typeface="Calibri"/>
                <a:ea typeface="Calibri"/>
                <a:cs typeface="B Traffic" pitchFamily="2" charset="-78"/>
              </a:rPr>
              <a:t>من عند الله سبحانه» </a:t>
            </a:r>
            <a:endParaRPr lang="en-US" sz="2800" dirty="0">
              <a:latin typeface="Calibri"/>
              <a:ea typeface="Calibri"/>
              <a:cs typeface="B Traffic" pitchFamily="2" charset="-78"/>
            </a:endParaRPr>
          </a:p>
          <a:p>
            <a:pPr lvl="0" algn="just" rtl="1">
              <a:lnSpc>
                <a:spcPct val="150000"/>
              </a:lnSpc>
              <a:spcAft>
                <a:spcPts val="1000"/>
              </a:spcAft>
            </a:pPr>
            <a:r>
              <a:rPr lang="fa-IR" sz="2700" dirty="0" smtClean="0">
                <a:latin typeface="Calibri"/>
                <a:ea typeface="Calibri"/>
                <a:cs typeface="B Traffic" pitchFamily="2" charset="-78"/>
              </a:rPr>
              <a:t>شش </a:t>
            </a:r>
            <a:r>
              <a:rPr lang="fa-IR" sz="2700" dirty="0">
                <a:latin typeface="Calibri"/>
                <a:ea typeface="Calibri"/>
                <a:cs typeface="B Traffic" pitchFamily="2" charset="-78"/>
              </a:rPr>
              <a:t>بند قبل به منظور سامان دادن به حرکت زمینی برای پیروزی است ولی بند هفتم شرط تحقق کامل آنهاست</a:t>
            </a:r>
            <a:r>
              <a:rPr lang="fa-IR" sz="2400" dirty="0">
                <a:latin typeface="Calibri"/>
                <a:ea typeface="Calibri"/>
                <a:cs typeface="B Traffic" pitchFamily="2" charset="-78"/>
              </a:rPr>
              <a:t>.</a:t>
            </a:r>
            <a:endParaRPr lang="en-US" sz="2800" dirty="0">
              <a:effectLst/>
              <a:latin typeface="Calibri"/>
              <a:ea typeface="Calibri"/>
              <a:cs typeface="B Traffic" pitchFamily="2" charset="-78"/>
            </a:endParaRPr>
          </a:p>
        </p:txBody>
      </p:sp>
      <p:grpSp>
        <p:nvGrpSpPr>
          <p:cNvPr id="3" name="Group 2"/>
          <p:cNvGrpSpPr/>
          <p:nvPr/>
        </p:nvGrpSpPr>
        <p:grpSpPr>
          <a:xfrm>
            <a:off x="6172200" y="609326"/>
            <a:ext cx="647700" cy="305074"/>
            <a:chOff x="6286500" y="4393251"/>
            <a:chExt cx="647700" cy="305074"/>
          </a:xfrm>
        </p:grpSpPr>
        <p:grpSp>
          <p:nvGrpSpPr>
            <p:cNvPr id="4" name="Group 3"/>
            <p:cNvGrpSpPr/>
            <p:nvPr/>
          </p:nvGrpSpPr>
          <p:grpSpPr>
            <a:xfrm>
              <a:off x="6286500" y="4393251"/>
              <a:ext cx="457200" cy="305074"/>
              <a:chOff x="6134100" y="609874"/>
              <a:chExt cx="457200" cy="305074"/>
            </a:xfrm>
          </p:grpSpPr>
          <p:pic>
            <p:nvPicPr>
              <p:cNvPr id="6" name="Picture 5"/>
              <p:cNvPicPr>
                <a:picLocks noChangeAspect="1"/>
              </p:cNvPicPr>
              <p:nvPr/>
            </p:nvPicPr>
            <p:blipFill>
              <a:blip r:embed="rId3" cstate="print">
                <a:duotone>
                  <a:prstClr val="black"/>
                  <a:schemeClr val="accent5">
                    <a:tint val="45000"/>
                    <a:satMod val="400000"/>
                  </a:schemeClr>
                </a:duotone>
                <a:extLst>
                  <a:ext uri="{28A0092B-C50C-407E-A947-70E740481C1C}">
                    <a14:useLocalDpi xmlns:a14="http://schemas.microsoft.com/office/drawing/2010/main" val="0"/>
                  </a:ext>
                </a:extLst>
              </a:blip>
              <a:stretch>
                <a:fillRect/>
              </a:stretch>
            </p:blipFill>
            <p:spPr>
              <a:xfrm>
                <a:off x="6324600" y="609874"/>
                <a:ext cx="266700" cy="305074"/>
              </a:xfrm>
              <a:prstGeom prst="rect">
                <a:avLst/>
              </a:prstGeom>
            </p:spPr>
          </p:pic>
          <p:pic>
            <p:nvPicPr>
              <p:cNvPr id="7" name="Picture 6"/>
              <p:cNvPicPr>
                <a:picLocks noChangeAspect="1"/>
              </p:cNvPicPr>
              <p:nvPr/>
            </p:nvPicPr>
            <p:blipFill>
              <a:blip r:embed="rId3" cstate="print">
                <a:duotone>
                  <a:prstClr val="black"/>
                  <a:schemeClr val="accent5">
                    <a:tint val="45000"/>
                    <a:satMod val="400000"/>
                  </a:schemeClr>
                </a:duotone>
                <a:extLst>
                  <a:ext uri="{28A0092B-C50C-407E-A947-70E740481C1C}">
                    <a14:useLocalDpi xmlns:a14="http://schemas.microsoft.com/office/drawing/2010/main" val="0"/>
                  </a:ext>
                </a:extLst>
              </a:blip>
              <a:stretch>
                <a:fillRect/>
              </a:stretch>
            </p:blipFill>
            <p:spPr>
              <a:xfrm>
                <a:off x="6134100" y="609874"/>
                <a:ext cx="266700" cy="305074"/>
              </a:xfrm>
              <a:prstGeom prst="rect">
                <a:avLst/>
              </a:prstGeom>
            </p:spPr>
          </p:pic>
        </p:grpSp>
        <p:pic>
          <p:nvPicPr>
            <p:cNvPr id="5" name="Picture 4"/>
            <p:cNvPicPr>
              <a:picLocks noChangeAspect="1"/>
            </p:cNvPicPr>
            <p:nvPr/>
          </p:nvPicPr>
          <p:blipFill>
            <a:blip r:embed="rId3" cstate="print">
              <a:duotone>
                <a:prstClr val="black"/>
                <a:schemeClr val="accent5">
                  <a:tint val="45000"/>
                  <a:satMod val="400000"/>
                </a:schemeClr>
              </a:duotone>
              <a:extLst>
                <a:ext uri="{28A0092B-C50C-407E-A947-70E740481C1C}">
                  <a14:useLocalDpi xmlns:a14="http://schemas.microsoft.com/office/drawing/2010/main" val="0"/>
                </a:ext>
              </a:extLst>
            </a:blip>
            <a:stretch>
              <a:fillRect/>
            </a:stretch>
          </p:blipFill>
          <p:spPr>
            <a:xfrm>
              <a:off x="6667500" y="4393251"/>
              <a:ext cx="266700" cy="305074"/>
            </a:xfrm>
            <a:prstGeom prst="rect">
              <a:avLst/>
            </a:prstGeom>
          </p:spPr>
        </p:pic>
      </p:grpSp>
      <p:pic>
        <p:nvPicPr>
          <p:cNvPr id="8" name="Picture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743200" y="3505200"/>
            <a:ext cx="2667000" cy="3217793"/>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Tree>
    <p:extLst>
      <p:ext uri="{BB962C8B-B14F-4D97-AF65-F5344CB8AC3E}">
        <p14:creationId xmlns:p14="http://schemas.microsoft.com/office/powerpoint/2010/main" val="3407675161"/>
      </p:ext>
    </p:extLst>
  </p:cSld>
  <p:clrMapOvr>
    <a:masterClrMapping/>
  </p:clrMapOvr>
  <mc:AlternateContent xmlns:mc="http://schemas.openxmlformats.org/markup-compatibility/2006" xmlns:p14="http://schemas.microsoft.com/office/powerpoint/2010/main">
    <mc:Choice Requires="p14">
      <p:transition spd="slow" p14:dur="1500">
        <p14:window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randombar(horizontal)">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1"/>
          <p:cNvSpPr/>
          <p:nvPr/>
        </p:nvSpPr>
        <p:spPr>
          <a:xfrm>
            <a:off x="304800" y="1817162"/>
            <a:ext cx="8534400" cy="4355038"/>
          </a:xfrm>
          <a:prstGeom prst="rect">
            <a:avLst/>
          </a:prstGeom>
        </p:spPr>
        <p:txBody>
          <a:bodyPr wrap="square">
            <a:spAutoFit/>
          </a:bodyPr>
          <a:lstStyle/>
          <a:p>
            <a:pPr algn="just" rtl="1">
              <a:lnSpc>
                <a:spcPct val="150000"/>
              </a:lnSpc>
              <a:spcAft>
                <a:spcPts val="1000"/>
              </a:spcAft>
            </a:pPr>
            <a:r>
              <a:rPr lang="fa-IR" sz="2800" b="1" dirty="0" smtClean="0">
                <a:solidFill>
                  <a:srgbClr val="FF9900"/>
                </a:solidFill>
                <a:latin typeface="Calibri"/>
                <a:ea typeface="Calibri"/>
                <a:cs typeface="B Traffic" pitchFamily="2" charset="-78"/>
              </a:rPr>
              <a:t>       </a:t>
            </a:r>
            <a:r>
              <a:rPr lang="fa-IR" sz="2800" b="1" dirty="0" smtClean="0">
                <a:solidFill>
                  <a:srgbClr val="FF9900"/>
                </a:solidFill>
                <a:latin typeface="Calibri"/>
                <a:ea typeface="Calibri"/>
                <a:cs typeface="B Titr" pitchFamily="2" charset="-78"/>
              </a:rPr>
              <a:t>ج</a:t>
            </a:r>
            <a:r>
              <a:rPr lang="fa-IR" sz="2800" b="1" dirty="0">
                <a:solidFill>
                  <a:srgbClr val="FF9900"/>
                </a:solidFill>
                <a:latin typeface="Calibri"/>
                <a:ea typeface="Calibri"/>
                <a:cs typeface="B Titr" pitchFamily="2" charset="-78"/>
              </a:rPr>
              <a:t>) تعاملات سیاسی برون گروهی</a:t>
            </a:r>
            <a:endParaRPr lang="en-US" sz="2800" b="1" dirty="0">
              <a:solidFill>
                <a:srgbClr val="FF9900"/>
              </a:solidFill>
              <a:latin typeface="Calibri"/>
              <a:ea typeface="Calibri"/>
              <a:cs typeface="B Titr" pitchFamily="2" charset="-78"/>
            </a:endParaRPr>
          </a:p>
          <a:p>
            <a:pPr lvl="0" algn="just" rtl="1">
              <a:lnSpc>
                <a:spcPct val="150000"/>
              </a:lnSpc>
              <a:spcAft>
                <a:spcPts val="1000"/>
              </a:spcAft>
            </a:pPr>
            <a:r>
              <a:rPr lang="fa-IR" sz="2800" dirty="0" smtClean="0">
                <a:solidFill>
                  <a:srgbClr val="CC0066"/>
                </a:solidFill>
                <a:latin typeface="Calibri"/>
                <a:ea typeface="Calibri"/>
                <a:cs typeface="B Traffic" pitchFamily="2" charset="-78"/>
              </a:rPr>
              <a:t>     </a:t>
            </a:r>
            <a:r>
              <a:rPr lang="fa-IR" sz="2800" b="1" dirty="0" smtClean="0">
                <a:solidFill>
                  <a:srgbClr val="CC0066"/>
                </a:solidFill>
                <a:latin typeface="Calibri"/>
                <a:ea typeface="Calibri"/>
                <a:cs typeface="B Traffic" pitchFamily="2" charset="-78"/>
              </a:rPr>
              <a:t>یک</a:t>
            </a:r>
            <a:r>
              <a:rPr lang="fa-IR" sz="2800" b="1" dirty="0">
                <a:solidFill>
                  <a:srgbClr val="CC0066"/>
                </a:solidFill>
                <a:latin typeface="Calibri"/>
                <a:ea typeface="Calibri"/>
                <a:cs typeface="B Traffic" pitchFamily="2" charset="-78"/>
              </a:rPr>
              <a:t>. برخورد با فتنه ها</a:t>
            </a:r>
            <a:endParaRPr lang="en-US" sz="2800" b="1" dirty="0">
              <a:solidFill>
                <a:srgbClr val="CC0066"/>
              </a:solidFill>
              <a:latin typeface="Calibri"/>
              <a:ea typeface="Calibri"/>
              <a:cs typeface="B Traffic" pitchFamily="2" charset="-78"/>
            </a:endParaRPr>
          </a:p>
          <a:p>
            <a:pPr lvl="0" algn="just" rtl="1">
              <a:lnSpc>
                <a:spcPct val="150000"/>
              </a:lnSpc>
              <a:spcAft>
                <a:spcPts val="1000"/>
              </a:spcAft>
            </a:pPr>
            <a:r>
              <a:rPr lang="fa-IR" sz="2800" dirty="0">
                <a:latin typeface="Calibri"/>
                <a:ea typeface="Calibri"/>
                <a:cs typeface="B Traffic" pitchFamily="2" charset="-78"/>
              </a:rPr>
              <a:t>خداوند در </a:t>
            </a:r>
            <a:r>
              <a:rPr lang="fa-IR" sz="2800" dirty="0" smtClean="0">
                <a:latin typeface="Calibri"/>
                <a:ea typeface="Calibri"/>
                <a:cs typeface="B Traffic" pitchFamily="2" charset="-78"/>
              </a:rPr>
              <a:t>سوره‌ی ممتحنه </a:t>
            </a:r>
            <a:r>
              <a:rPr lang="fa-IR" sz="2800" dirty="0">
                <a:latin typeface="Calibri"/>
                <a:ea typeface="Calibri"/>
                <a:cs typeface="B Traffic" pitchFamily="2" charset="-78"/>
              </a:rPr>
              <a:t>خطوط کلی تعامل با بیگانگان (سیاسی، </a:t>
            </a:r>
            <a:r>
              <a:rPr lang="fa-IR" sz="2800" dirty="0" smtClean="0">
                <a:latin typeface="Calibri"/>
                <a:ea typeface="Calibri"/>
                <a:cs typeface="B Traffic" pitchFamily="2" charset="-78"/>
              </a:rPr>
              <a:t>نظامی و ...) </a:t>
            </a:r>
            <a:r>
              <a:rPr lang="fa-IR" sz="2800" dirty="0">
                <a:latin typeface="Calibri"/>
                <a:ea typeface="Calibri"/>
                <a:cs typeface="B Traffic" pitchFamily="2" charset="-78"/>
              </a:rPr>
              <a:t>را برای پیامبر و امت ترسیم نموده است.</a:t>
            </a:r>
            <a:endParaRPr lang="en-US" sz="2800" dirty="0">
              <a:latin typeface="Calibri"/>
              <a:ea typeface="Calibri"/>
              <a:cs typeface="B Traffic" pitchFamily="2" charset="-78"/>
            </a:endParaRPr>
          </a:p>
          <a:p>
            <a:pPr lvl="0" algn="just" rtl="1">
              <a:lnSpc>
                <a:spcPct val="150000"/>
              </a:lnSpc>
              <a:spcAft>
                <a:spcPts val="1000"/>
              </a:spcAft>
            </a:pPr>
            <a:r>
              <a:rPr lang="fa-IR" sz="2800" dirty="0">
                <a:latin typeface="Calibri"/>
                <a:ea typeface="Calibri"/>
                <a:cs typeface="B Traffic" pitchFamily="2" charset="-78"/>
              </a:rPr>
              <a:t>امام علی</a:t>
            </a:r>
            <a:r>
              <a:rPr lang="fa-IR" sz="2000" dirty="0">
                <a:latin typeface="Calibri"/>
                <a:ea typeface="Calibri"/>
                <a:cs typeface="B Traffic" pitchFamily="2" charset="-78"/>
              </a:rPr>
              <a:t>(ع) </a:t>
            </a:r>
            <a:r>
              <a:rPr lang="fa-IR" sz="2800" dirty="0">
                <a:latin typeface="Calibri"/>
                <a:ea typeface="Calibri"/>
                <a:cs typeface="B Traffic" pitchFamily="2" charset="-78"/>
              </a:rPr>
              <a:t>در چند موضع نهج­البلاغه، رسالت مؤمنان را در این باب تبیین نموده است:</a:t>
            </a:r>
            <a:endParaRPr lang="en-US" sz="2800" dirty="0">
              <a:effectLst/>
              <a:latin typeface="Calibri"/>
              <a:ea typeface="Calibri"/>
              <a:cs typeface="B Traffic" pitchFamily="2" charset="-78"/>
            </a:endParaRPr>
          </a:p>
        </p:txBody>
      </p:sp>
      <p:pic>
        <p:nvPicPr>
          <p:cNvPr id="3" name="Picture 2"/>
          <p:cNvPicPr>
            <a:picLocks noChangeAspect="1"/>
          </p:cNvPicPr>
          <p:nvPr/>
        </p:nvPicPr>
        <p:blipFill>
          <a:blip r:embed="rId3" cstate="print">
            <a:duotone>
              <a:prstClr val="black"/>
              <a:schemeClr val="accent5">
                <a:tint val="45000"/>
                <a:satMod val="400000"/>
              </a:schemeClr>
            </a:duotone>
            <a:extLst>
              <a:ext uri="{28A0092B-C50C-407E-A947-70E740481C1C}">
                <a14:useLocalDpi xmlns:a14="http://schemas.microsoft.com/office/drawing/2010/main" val="0"/>
              </a:ext>
            </a:extLst>
          </a:blip>
          <a:stretch>
            <a:fillRect/>
          </a:stretch>
        </p:blipFill>
        <p:spPr>
          <a:xfrm>
            <a:off x="8305800" y="1774391"/>
            <a:ext cx="533400" cy="610148"/>
          </a:xfrm>
          <a:prstGeom prst="rect">
            <a:avLst/>
          </a:prstGeom>
        </p:spPr>
      </p:pic>
      <p:grpSp>
        <p:nvGrpSpPr>
          <p:cNvPr id="4" name="Group 3"/>
          <p:cNvGrpSpPr/>
          <p:nvPr/>
        </p:nvGrpSpPr>
        <p:grpSpPr>
          <a:xfrm>
            <a:off x="8458200" y="2841465"/>
            <a:ext cx="457200" cy="305074"/>
            <a:chOff x="6134100" y="609874"/>
            <a:chExt cx="457200" cy="305074"/>
          </a:xfrm>
        </p:grpSpPr>
        <p:pic>
          <p:nvPicPr>
            <p:cNvPr id="5" name="Picture 4"/>
            <p:cNvPicPr>
              <a:picLocks noChangeAspect="1"/>
            </p:cNvPicPr>
            <p:nvPr/>
          </p:nvPicPr>
          <p:blipFill>
            <a:blip r:embed="rId4" cstate="print">
              <a:duotone>
                <a:prstClr val="black"/>
                <a:schemeClr val="accent5">
                  <a:tint val="45000"/>
                  <a:satMod val="400000"/>
                </a:schemeClr>
              </a:duotone>
              <a:extLst>
                <a:ext uri="{28A0092B-C50C-407E-A947-70E740481C1C}">
                  <a14:useLocalDpi xmlns:a14="http://schemas.microsoft.com/office/drawing/2010/main" val="0"/>
                </a:ext>
              </a:extLst>
            </a:blip>
            <a:stretch>
              <a:fillRect/>
            </a:stretch>
          </p:blipFill>
          <p:spPr>
            <a:xfrm>
              <a:off x="6324600" y="609874"/>
              <a:ext cx="266700" cy="305074"/>
            </a:xfrm>
            <a:prstGeom prst="rect">
              <a:avLst/>
            </a:prstGeom>
          </p:spPr>
        </p:pic>
        <p:pic>
          <p:nvPicPr>
            <p:cNvPr id="6" name="Picture 5"/>
            <p:cNvPicPr>
              <a:picLocks noChangeAspect="1"/>
            </p:cNvPicPr>
            <p:nvPr/>
          </p:nvPicPr>
          <p:blipFill>
            <a:blip r:embed="rId4" cstate="print">
              <a:duotone>
                <a:prstClr val="black"/>
                <a:schemeClr val="accent5">
                  <a:tint val="45000"/>
                  <a:satMod val="400000"/>
                </a:schemeClr>
              </a:duotone>
              <a:extLst>
                <a:ext uri="{28A0092B-C50C-407E-A947-70E740481C1C}">
                  <a14:useLocalDpi xmlns:a14="http://schemas.microsoft.com/office/drawing/2010/main" val="0"/>
                </a:ext>
              </a:extLst>
            </a:blip>
            <a:stretch>
              <a:fillRect/>
            </a:stretch>
          </p:blipFill>
          <p:spPr>
            <a:xfrm>
              <a:off x="6134100" y="609874"/>
              <a:ext cx="266700" cy="305074"/>
            </a:xfrm>
            <a:prstGeom prst="rect">
              <a:avLst/>
            </a:prstGeom>
          </p:spPr>
        </p:pic>
      </p:grpSp>
    </p:spTree>
    <p:extLst>
      <p:ext uri="{BB962C8B-B14F-4D97-AF65-F5344CB8AC3E}">
        <p14:creationId xmlns:p14="http://schemas.microsoft.com/office/powerpoint/2010/main" val="1157823603"/>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par>
    </p:tnLst>
  </p:timing>
</p:sld>
</file>

<file path=ppt/slides/slide15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1"/>
          <p:cNvSpPr/>
          <p:nvPr/>
        </p:nvSpPr>
        <p:spPr>
          <a:xfrm>
            <a:off x="207818" y="1295741"/>
            <a:ext cx="8686800" cy="4355038"/>
          </a:xfrm>
          <a:prstGeom prst="rect">
            <a:avLst/>
          </a:prstGeom>
        </p:spPr>
        <p:txBody>
          <a:bodyPr wrap="square">
            <a:spAutoFit/>
          </a:bodyPr>
          <a:lstStyle/>
          <a:p>
            <a:pPr lvl="0" algn="justLow" rtl="1">
              <a:lnSpc>
                <a:spcPct val="150000"/>
              </a:lnSpc>
              <a:spcAft>
                <a:spcPts val="1000"/>
              </a:spcAft>
            </a:pPr>
            <a:r>
              <a:rPr lang="fa-IR" sz="2800" b="1" dirty="0" smtClean="0">
                <a:solidFill>
                  <a:srgbClr val="C00000"/>
                </a:solidFill>
                <a:latin typeface="Calibri"/>
                <a:ea typeface="Calibri"/>
                <a:cs typeface="B Traffic" pitchFamily="2" charset="-78"/>
              </a:rPr>
              <a:t>        1ـ </a:t>
            </a:r>
            <a:r>
              <a:rPr lang="fa-IR" sz="2800" b="1" dirty="0">
                <a:solidFill>
                  <a:srgbClr val="C00000"/>
                </a:solidFill>
                <a:latin typeface="Calibri"/>
                <a:ea typeface="Calibri"/>
                <a:cs typeface="B Traffic" pitchFamily="2" charset="-78"/>
              </a:rPr>
              <a:t>عوامل فتنه</a:t>
            </a:r>
            <a:endParaRPr lang="en-US" sz="2800" b="1" dirty="0">
              <a:solidFill>
                <a:srgbClr val="C00000"/>
              </a:solidFill>
              <a:latin typeface="Calibri"/>
              <a:ea typeface="Calibri"/>
              <a:cs typeface="B Traffic" pitchFamily="2" charset="-78"/>
            </a:endParaRPr>
          </a:p>
          <a:p>
            <a:pPr lvl="0" algn="justLow" rtl="1">
              <a:lnSpc>
                <a:spcPct val="150000"/>
              </a:lnSpc>
              <a:spcAft>
                <a:spcPts val="1000"/>
              </a:spcAft>
            </a:pPr>
            <a:r>
              <a:rPr lang="fa-IR" sz="2800" dirty="0" smtClean="0">
                <a:latin typeface="Calibri"/>
                <a:ea typeface="Calibri"/>
                <a:cs typeface="B Traffic" pitchFamily="2" charset="-78"/>
              </a:rPr>
              <a:t>واژه‌ی </a:t>
            </a:r>
            <a:r>
              <a:rPr lang="fa-IR" sz="2800" dirty="0">
                <a:latin typeface="Calibri"/>
                <a:ea typeface="Calibri"/>
                <a:cs typeface="B Traffic" pitchFamily="2" charset="-78"/>
              </a:rPr>
              <a:t>فتنه به معنای ذوب طلا برای تفکیک سره از ناسره است. اما در اصطلاح بر حادثه ها، شرایط، پدیده ها و افرادی که زمینه ی آزمون را فراهم می کنند و گاه نیز </a:t>
            </a:r>
            <a:r>
              <a:rPr lang="fa-IR" sz="2800" dirty="0" smtClean="0">
                <a:latin typeface="Calibri"/>
                <a:ea typeface="Calibri"/>
                <a:cs typeface="B Traffic" pitchFamily="2" charset="-78"/>
              </a:rPr>
              <a:t>به</a:t>
            </a:r>
          </a:p>
          <a:p>
            <a:pPr lvl="0" algn="justLow" rtl="1">
              <a:lnSpc>
                <a:spcPct val="150000"/>
              </a:lnSpc>
              <a:spcAft>
                <a:spcPts val="1000"/>
              </a:spcAft>
            </a:pPr>
            <a:r>
              <a:rPr lang="fa-IR" sz="2800" dirty="0" smtClean="0">
                <a:latin typeface="Calibri"/>
                <a:ea typeface="Calibri"/>
                <a:cs typeface="B Traffic" pitchFamily="2" charset="-78"/>
              </a:rPr>
              <a:t> </a:t>
            </a:r>
            <a:r>
              <a:rPr lang="fa-IR" sz="2800" dirty="0">
                <a:latin typeface="Calibri"/>
                <a:ea typeface="Calibri"/>
                <a:cs typeface="B Traffic" pitchFamily="2" charset="-78"/>
              </a:rPr>
              <a:t>تباهی و </a:t>
            </a:r>
            <a:r>
              <a:rPr lang="fa-IR" sz="2800" dirty="0" smtClean="0">
                <a:latin typeface="Calibri"/>
                <a:ea typeface="Calibri"/>
                <a:cs typeface="B Traffic" pitchFamily="2" charset="-78"/>
              </a:rPr>
              <a:t>مـتشبـه </a:t>
            </a:r>
            <a:r>
              <a:rPr lang="fa-IR" sz="2800" dirty="0">
                <a:latin typeface="Calibri"/>
                <a:ea typeface="Calibri"/>
                <a:cs typeface="B Traffic" pitchFamily="2" charset="-78"/>
              </a:rPr>
              <a:t>شدن </a:t>
            </a:r>
            <a:r>
              <a:rPr lang="fa-IR" sz="2800" dirty="0" smtClean="0">
                <a:latin typeface="Calibri"/>
                <a:ea typeface="Calibri"/>
                <a:cs typeface="B Traffic" pitchFamily="2" charset="-78"/>
              </a:rPr>
              <a:t>حـق </a:t>
            </a:r>
            <a:r>
              <a:rPr lang="fa-IR" sz="2800" dirty="0">
                <a:latin typeface="Calibri"/>
                <a:ea typeface="Calibri"/>
                <a:cs typeface="B Traffic" pitchFamily="2" charset="-78"/>
              </a:rPr>
              <a:t>و </a:t>
            </a:r>
            <a:endParaRPr lang="fa-IR" sz="2800" dirty="0" smtClean="0">
              <a:latin typeface="Calibri"/>
              <a:ea typeface="Calibri"/>
              <a:cs typeface="B Traffic" pitchFamily="2" charset="-78"/>
            </a:endParaRPr>
          </a:p>
          <a:p>
            <a:pPr lvl="0" algn="justLow" rtl="1">
              <a:lnSpc>
                <a:spcPct val="150000"/>
              </a:lnSpc>
              <a:spcAft>
                <a:spcPts val="1000"/>
              </a:spcAft>
            </a:pPr>
            <a:r>
              <a:rPr lang="fa-IR" sz="2800" dirty="0" smtClean="0">
                <a:latin typeface="Calibri"/>
                <a:ea typeface="Calibri"/>
                <a:cs typeface="B Traffic" pitchFamily="2" charset="-78"/>
              </a:rPr>
              <a:t>باطل، </a:t>
            </a:r>
            <a:r>
              <a:rPr lang="fa-IR" sz="2800" dirty="0">
                <a:latin typeface="Calibri"/>
                <a:ea typeface="Calibri"/>
                <a:cs typeface="B Traffic" pitchFamily="2" charset="-78"/>
              </a:rPr>
              <a:t>فتنه </a:t>
            </a:r>
            <a:r>
              <a:rPr lang="fa-IR" sz="2800" dirty="0" smtClean="0">
                <a:latin typeface="Calibri"/>
                <a:ea typeface="Calibri"/>
                <a:cs typeface="B Traffic" pitchFamily="2" charset="-78"/>
              </a:rPr>
              <a:t>می‌گویند.</a:t>
            </a:r>
            <a:endParaRPr lang="en-US" sz="2800" dirty="0">
              <a:effectLst/>
              <a:latin typeface="Calibri"/>
              <a:ea typeface="Calibri"/>
              <a:cs typeface="B Traffic" pitchFamily="2" charset="-78"/>
            </a:endParaRPr>
          </a:p>
        </p:txBody>
      </p:sp>
      <p:grpSp>
        <p:nvGrpSpPr>
          <p:cNvPr id="3" name="Group 2"/>
          <p:cNvGrpSpPr/>
          <p:nvPr/>
        </p:nvGrpSpPr>
        <p:grpSpPr>
          <a:xfrm>
            <a:off x="8191500" y="1524000"/>
            <a:ext cx="647700" cy="305074"/>
            <a:chOff x="6286500" y="4393251"/>
            <a:chExt cx="647700" cy="305074"/>
          </a:xfrm>
        </p:grpSpPr>
        <p:grpSp>
          <p:nvGrpSpPr>
            <p:cNvPr id="4" name="Group 3"/>
            <p:cNvGrpSpPr/>
            <p:nvPr/>
          </p:nvGrpSpPr>
          <p:grpSpPr>
            <a:xfrm>
              <a:off x="6286500" y="4393251"/>
              <a:ext cx="457200" cy="305074"/>
              <a:chOff x="6134100" y="609874"/>
              <a:chExt cx="457200" cy="305074"/>
            </a:xfrm>
          </p:grpSpPr>
          <p:pic>
            <p:nvPicPr>
              <p:cNvPr id="6" name="Picture 5"/>
              <p:cNvPicPr>
                <a:picLocks noChangeAspect="1"/>
              </p:cNvPicPr>
              <p:nvPr/>
            </p:nvPicPr>
            <p:blipFill>
              <a:blip r:embed="rId3" cstate="print">
                <a:duotone>
                  <a:prstClr val="black"/>
                  <a:schemeClr val="accent5">
                    <a:tint val="45000"/>
                    <a:satMod val="400000"/>
                  </a:schemeClr>
                </a:duotone>
                <a:extLst>
                  <a:ext uri="{28A0092B-C50C-407E-A947-70E740481C1C}">
                    <a14:useLocalDpi xmlns:a14="http://schemas.microsoft.com/office/drawing/2010/main" val="0"/>
                  </a:ext>
                </a:extLst>
              </a:blip>
              <a:stretch>
                <a:fillRect/>
              </a:stretch>
            </p:blipFill>
            <p:spPr>
              <a:xfrm>
                <a:off x="6324600" y="609874"/>
                <a:ext cx="266700" cy="305074"/>
              </a:xfrm>
              <a:prstGeom prst="rect">
                <a:avLst/>
              </a:prstGeom>
            </p:spPr>
          </p:pic>
          <p:pic>
            <p:nvPicPr>
              <p:cNvPr id="7" name="Picture 6"/>
              <p:cNvPicPr>
                <a:picLocks noChangeAspect="1"/>
              </p:cNvPicPr>
              <p:nvPr/>
            </p:nvPicPr>
            <p:blipFill>
              <a:blip r:embed="rId3" cstate="print">
                <a:duotone>
                  <a:prstClr val="black"/>
                  <a:schemeClr val="accent5">
                    <a:tint val="45000"/>
                    <a:satMod val="400000"/>
                  </a:schemeClr>
                </a:duotone>
                <a:extLst>
                  <a:ext uri="{28A0092B-C50C-407E-A947-70E740481C1C}">
                    <a14:useLocalDpi xmlns:a14="http://schemas.microsoft.com/office/drawing/2010/main" val="0"/>
                  </a:ext>
                </a:extLst>
              </a:blip>
              <a:stretch>
                <a:fillRect/>
              </a:stretch>
            </p:blipFill>
            <p:spPr>
              <a:xfrm>
                <a:off x="6134100" y="609874"/>
                <a:ext cx="266700" cy="305074"/>
              </a:xfrm>
              <a:prstGeom prst="rect">
                <a:avLst/>
              </a:prstGeom>
            </p:spPr>
          </p:pic>
        </p:grpSp>
        <p:pic>
          <p:nvPicPr>
            <p:cNvPr id="5" name="Picture 4"/>
            <p:cNvPicPr>
              <a:picLocks noChangeAspect="1"/>
            </p:cNvPicPr>
            <p:nvPr/>
          </p:nvPicPr>
          <p:blipFill>
            <a:blip r:embed="rId3" cstate="print">
              <a:duotone>
                <a:prstClr val="black"/>
                <a:schemeClr val="accent5">
                  <a:tint val="45000"/>
                  <a:satMod val="400000"/>
                </a:schemeClr>
              </a:duotone>
              <a:extLst>
                <a:ext uri="{28A0092B-C50C-407E-A947-70E740481C1C}">
                  <a14:useLocalDpi xmlns:a14="http://schemas.microsoft.com/office/drawing/2010/main" val="0"/>
                </a:ext>
              </a:extLst>
            </a:blip>
            <a:stretch>
              <a:fillRect/>
            </a:stretch>
          </p:blipFill>
          <p:spPr>
            <a:xfrm>
              <a:off x="6667500" y="4393251"/>
              <a:ext cx="266700" cy="305074"/>
            </a:xfrm>
            <a:prstGeom prst="rect">
              <a:avLst/>
            </a:prstGeom>
          </p:spPr>
        </p:pic>
      </p:grpSp>
      <p:pic>
        <p:nvPicPr>
          <p:cNvPr id="8" name="Picture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34094" y="3429000"/>
            <a:ext cx="4616450" cy="3166798"/>
          </a:xfrm>
          <a:prstGeom prst="rect">
            <a:avLst/>
          </a:prstGeom>
          <a:ln>
            <a:noFill/>
          </a:ln>
          <a:effectLst>
            <a:softEdge rad="112500"/>
          </a:effectLst>
        </p:spPr>
      </p:pic>
    </p:spTree>
    <p:extLst>
      <p:ext uri="{BB962C8B-B14F-4D97-AF65-F5344CB8AC3E}">
        <p14:creationId xmlns:p14="http://schemas.microsoft.com/office/powerpoint/2010/main" val="985240707"/>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1"/>
          <p:cNvSpPr/>
          <p:nvPr/>
        </p:nvSpPr>
        <p:spPr>
          <a:xfrm>
            <a:off x="207818" y="1295741"/>
            <a:ext cx="8686800" cy="2623795"/>
          </a:xfrm>
          <a:prstGeom prst="rect">
            <a:avLst/>
          </a:prstGeom>
        </p:spPr>
        <p:txBody>
          <a:bodyPr wrap="square">
            <a:spAutoFit/>
          </a:bodyPr>
          <a:lstStyle/>
          <a:p>
            <a:pPr lvl="0" algn="justLow" rtl="1">
              <a:lnSpc>
                <a:spcPct val="150000"/>
              </a:lnSpc>
              <a:spcAft>
                <a:spcPts val="1000"/>
              </a:spcAft>
            </a:pPr>
            <a:r>
              <a:rPr lang="fa-IR" sz="2800" dirty="0" smtClean="0">
                <a:latin typeface="Calibri"/>
                <a:ea typeface="Calibri"/>
                <a:cs typeface="B Traffic" pitchFamily="2" charset="-78"/>
              </a:rPr>
              <a:t>امام علی</a:t>
            </a:r>
            <a:r>
              <a:rPr lang="fa-IR" sz="2000" dirty="0" smtClean="0">
                <a:latin typeface="Calibri"/>
                <a:ea typeface="Calibri"/>
                <a:cs typeface="B Traffic" pitchFamily="2" charset="-78"/>
              </a:rPr>
              <a:t>(ع</a:t>
            </a:r>
            <a:r>
              <a:rPr lang="fa-IR" sz="2000" dirty="0">
                <a:latin typeface="Calibri"/>
                <a:ea typeface="Calibri"/>
                <a:cs typeface="B Traffic" pitchFamily="2" charset="-78"/>
              </a:rPr>
              <a:t>) </a:t>
            </a:r>
            <a:r>
              <a:rPr lang="fa-IR" sz="2800" dirty="0" smtClean="0">
                <a:latin typeface="Calibri"/>
                <a:ea typeface="Calibri"/>
                <a:cs typeface="B Traffic" pitchFamily="2" charset="-78"/>
              </a:rPr>
              <a:t>درباره‌ی </a:t>
            </a:r>
            <a:r>
              <a:rPr lang="fa-IR" sz="2800" dirty="0">
                <a:latin typeface="Calibri"/>
                <a:ea typeface="Calibri"/>
                <a:cs typeface="B Traffic" pitchFamily="2" charset="-78"/>
              </a:rPr>
              <a:t>ریشه فتنه ها در خطبه 50 می فرماید: «سرآغاز پیدایش فتنه ها دو عامل است: هوس هایی که پیروی شوند و احکامی که به نام دین در حوزه ی دین وارد شوند [احکام بدعتی] ... بخشی از حق را با بخشی از باطل در هم می آمیزند... </a:t>
            </a:r>
            <a:r>
              <a:rPr lang="fa-IR" sz="2800" dirty="0" smtClean="0">
                <a:latin typeface="Calibri"/>
                <a:ea typeface="Calibri"/>
                <a:cs typeface="B Traffic" pitchFamily="2" charset="-78"/>
              </a:rPr>
              <a:t>]</a:t>
            </a:r>
            <a:endParaRPr lang="en-US" sz="2800" dirty="0">
              <a:effectLst/>
              <a:latin typeface="Calibri"/>
              <a:ea typeface="Calibri"/>
              <a:cs typeface="B Traffic" pitchFamily="2" charset="-78"/>
            </a:endParaRPr>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570018" y="4371463"/>
            <a:ext cx="3962400" cy="2139696"/>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694949382"/>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1"/>
          <p:cNvSpPr/>
          <p:nvPr/>
        </p:nvSpPr>
        <p:spPr>
          <a:xfrm>
            <a:off x="207818" y="3777005"/>
            <a:ext cx="8686800" cy="2677656"/>
          </a:xfrm>
          <a:prstGeom prst="rect">
            <a:avLst/>
          </a:prstGeom>
        </p:spPr>
        <p:txBody>
          <a:bodyPr wrap="square">
            <a:spAutoFit/>
          </a:bodyPr>
          <a:lstStyle/>
          <a:p>
            <a:pPr lvl="0" algn="justLow" rtl="1">
              <a:lnSpc>
                <a:spcPct val="150000"/>
              </a:lnSpc>
              <a:spcAft>
                <a:spcPts val="1000"/>
              </a:spcAft>
            </a:pPr>
            <a:r>
              <a:rPr lang="fa-IR" sz="2800" dirty="0" smtClean="0">
                <a:latin typeface="Calibri"/>
                <a:ea typeface="Calibri"/>
                <a:cs typeface="B Traffic" pitchFamily="2" charset="-78"/>
              </a:rPr>
              <a:t>از </a:t>
            </a:r>
            <a:r>
              <a:rPr lang="fa-IR" sz="2800" dirty="0">
                <a:latin typeface="Calibri"/>
                <a:ea typeface="Calibri"/>
                <a:cs typeface="B Traffic" pitchFamily="2" charset="-78"/>
              </a:rPr>
              <a:t>دیدگاه قرآن «فتنه از قتل نیز بزرگتر و شدید تر است» زیرا به هویت انسانی آسیب می زند. در آخر خطبه، امام به فتنه ای اشاره نموده که امروزه نیز با آن روبروییم و آن تلاش شیاطین برای </a:t>
            </a:r>
            <a:r>
              <a:rPr lang="fa-IR" sz="2800" dirty="0" smtClean="0">
                <a:latin typeface="Calibri"/>
                <a:ea typeface="Calibri"/>
                <a:cs typeface="B Traffic" pitchFamily="2" charset="-78"/>
              </a:rPr>
              <a:t>گل‌آلود </a:t>
            </a:r>
            <a:r>
              <a:rPr lang="fa-IR" sz="2800" dirty="0">
                <a:latin typeface="Calibri"/>
                <a:ea typeface="Calibri"/>
                <a:cs typeface="B Traffic" pitchFamily="2" charset="-78"/>
              </a:rPr>
              <a:t>کردن آب هاست تا بتوانند نا پختگان را در دام خود بیندازند</a:t>
            </a:r>
            <a:r>
              <a:rPr lang="fa-IR" sz="2800" dirty="0" smtClean="0">
                <a:latin typeface="Calibri"/>
                <a:ea typeface="Calibri"/>
                <a:cs typeface="B Traffic" pitchFamily="2" charset="-78"/>
              </a:rPr>
              <a:t>.</a:t>
            </a:r>
            <a:endParaRPr lang="en-US" sz="2800" dirty="0">
              <a:effectLst/>
              <a:latin typeface="Calibri"/>
              <a:ea typeface="Calibri"/>
              <a:cs typeface="B Traffic" pitchFamily="2" charset="-78"/>
            </a:endParaRPr>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819400" y="1560949"/>
            <a:ext cx="3166375" cy="2371725"/>
          </a:xfrm>
          <a:prstGeom prst="rect">
            <a:avLst/>
          </a:prstGeom>
          <a:ln>
            <a:noFill/>
          </a:ln>
          <a:effectLst>
            <a:softEdge rad="112500"/>
          </a:effectLst>
        </p:spPr>
      </p:pic>
    </p:spTree>
    <p:extLst>
      <p:ext uri="{BB962C8B-B14F-4D97-AF65-F5344CB8AC3E}">
        <p14:creationId xmlns:p14="http://schemas.microsoft.com/office/powerpoint/2010/main" val="1970416110"/>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1"/>
          <p:cNvSpPr/>
          <p:nvPr/>
        </p:nvSpPr>
        <p:spPr>
          <a:xfrm>
            <a:off x="207818" y="1295741"/>
            <a:ext cx="8686800" cy="3270126"/>
          </a:xfrm>
          <a:prstGeom prst="rect">
            <a:avLst/>
          </a:prstGeom>
        </p:spPr>
        <p:txBody>
          <a:bodyPr wrap="square">
            <a:spAutoFit/>
          </a:bodyPr>
          <a:lstStyle/>
          <a:p>
            <a:pPr lvl="0" algn="justLow" rtl="1">
              <a:lnSpc>
                <a:spcPct val="150000"/>
              </a:lnSpc>
              <a:spcAft>
                <a:spcPts val="1000"/>
              </a:spcAft>
            </a:pPr>
            <a:r>
              <a:rPr lang="fa-IR" sz="2800" dirty="0" smtClean="0">
                <a:latin typeface="Calibri"/>
                <a:ea typeface="Calibri"/>
                <a:cs typeface="B Traffic" pitchFamily="2" charset="-78"/>
              </a:rPr>
              <a:t>در </a:t>
            </a:r>
            <a:r>
              <a:rPr lang="fa-IR" sz="2800" dirty="0">
                <a:latin typeface="Calibri"/>
                <a:ea typeface="Calibri"/>
                <a:cs typeface="B Traffic" pitchFamily="2" charset="-78"/>
              </a:rPr>
              <a:t>طول تاریخ گاه برخی به استناد آیاتی مانند </a:t>
            </a:r>
            <a:r>
              <a:rPr lang="fa-IR" sz="2800" dirty="0" smtClean="0">
                <a:latin typeface="Calibri"/>
                <a:ea typeface="Calibri"/>
                <a:cs typeface="B Traffic" pitchFamily="2" charset="-78"/>
              </a:rPr>
              <a:t>«و </a:t>
            </a:r>
            <a:r>
              <a:rPr lang="fa-IR" sz="2800" dirty="0">
                <a:latin typeface="Calibri"/>
                <a:ea typeface="Calibri"/>
                <a:cs typeface="B Traffic" pitchFamily="2" charset="-78"/>
              </a:rPr>
              <a:t>لقد </a:t>
            </a:r>
            <a:r>
              <a:rPr lang="fa-IR" sz="2800" dirty="0" smtClean="0">
                <a:latin typeface="Calibri"/>
                <a:ea typeface="Calibri"/>
                <a:cs typeface="B Traffic" pitchFamily="2" charset="-78"/>
              </a:rPr>
              <a:t>یسرنا </a:t>
            </a:r>
            <a:r>
              <a:rPr lang="fa-IR" sz="2800" dirty="0">
                <a:latin typeface="Calibri"/>
                <a:ea typeface="Calibri"/>
                <a:cs typeface="B Traffic" pitchFamily="2" charset="-78"/>
              </a:rPr>
              <a:t>القرآن للذکر» « تبیاناً لکل شیء» و ... نقش و ضرورت « دست گیرنده » را نفی کرده </a:t>
            </a:r>
            <a:r>
              <a:rPr lang="fa-IR" sz="2800" dirty="0" smtClean="0">
                <a:latin typeface="Calibri"/>
                <a:ea typeface="Calibri"/>
                <a:cs typeface="B Traffic" pitchFamily="2" charset="-78"/>
              </a:rPr>
              <a:t>اند، </a:t>
            </a:r>
            <a:r>
              <a:rPr lang="fa-IR" sz="2800" dirty="0">
                <a:latin typeface="Calibri"/>
                <a:ea typeface="Calibri"/>
                <a:cs typeface="B Traffic" pitchFamily="2" charset="-78"/>
              </a:rPr>
              <a:t>غافل از اینکه اگر قرآن برای عموم توده ها کافی بود، دیگر پیامبر </a:t>
            </a:r>
            <a:r>
              <a:rPr lang="fa-IR" sz="2000" dirty="0">
                <a:latin typeface="Calibri"/>
                <a:ea typeface="Calibri"/>
                <a:cs typeface="B Traffic" pitchFamily="2" charset="-78"/>
              </a:rPr>
              <a:t>(ص) </a:t>
            </a:r>
            <a:r>
              <a:rPr lang="fa-IR" sz="2800" dirty="0">
                <a:latin typeface="Calibri"/>
                <a:ea typeface="Calibri"/>
                <a:cs typeface="B Traffic" pitchFamily="2" charset="-78"/>
              </a:rPr>
              <a:t>در حدیث ثقلین، قرآن را در کنار عترت و جدا ناشدنی از آن مطرح نمی کرد.</a:t>
            </a:r>
            <a:endParaRPr lang="en-US" sz="2800" dirty="0">
              <a:effectLst/>
              <a:latin typeface="Calibri"/>
              <a:ea typeface="Calibri"/>
              <a:cs typeface="B Traffic" pitchFamily="2" charset="-78"/>
            </a:endParaRPr>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7200" y="3962400"/>
            <a:ext cx="2840182" cy="2840182"/>
          </a:xfrm>
          <a:prstGeom prst="ellipse">
            <a:avLst/>
          </a:prstGeom>
          <a:ln>
            <a:noFill/>
          </a:ln>
          <a:effectLst>
            <a:softEdge rad="112500"/>
          </a:effectLst>
        </p:spPr>
      </p:pic>
    </p:spTree>
    <p:extLst>
      <p:ext uri="{BB962C8B-B14F-4D97-AF65-F5344CB8AC3E}">
        <p14:creationId xmlns:p14="http://schemas.microsoft.com/office/powerpoint/2010/main" val="4065397200"/>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1"/>
          <p:cNvSpPr/>
          <p:nvPr/>
        </p:nvSpPr>
        <p:spPr>
          <a:xfrm>
            <a:off x="304800" y="1385104"/>
            <a:ext cx="8686800" cy="2805896"/>
          </a:xfrm>
          <a:prstGeom prst="rect">
            <a:avLst/>
          </a:prstGeom>
        </p:spPr>
        <p:txBody>
          <a:bodyPr wrap="square">
            <a:spAutoFit/>
          </a:bodyPr>
          <a:lstStyle/>
          <a:p>
            <a:pPr algn="just" rtl="1">
              <a:lnSpc>
                <a:spcPct val="150000"/>
              </a:lnSpc>
              <a:spcAft>
                <a:spcPts val="1000"/>
              </a:spcAft>
            </a:pPr>
            <a:r>
              <a:rPr lang="fa-IR" sz="2800" b="1" dirty="0" smtClean="0">
                <a:solidFill>
                  <a:srgbClr val="C00000"/>
                </a:solidFill>
                <a:latin typeface="Calibri"/>
                <a:ea typeface="Calibri"/>
                <a:cs typeface="B Traffic" pitchFamily="2" charset="-78"/>
              </a:rPr>
              <a:t>        2ـ </a:t>
            </a:r>
            <a:r>
              <a:rPr lang="fa-IR" sz="2800" b="1" dirty="0">
                <a:solidFill>
                  <a:srgbClr val="C00000"/>
                </a:solidFill>
                <a:latin typeface="Calibri"/>
                <a:ea typeface="Calibri"/>
                <a:cs typeface="B Traffic" pitchFamily="2" charset="-78"/>
              </a:rPr>
              <a:t>فطانت و زیرکی در برابر فتنه ها </a:t>
            </a:r>
            <a:endParaRPr lang="en-US" sz="2800" b="1" dirty="0">
              <a:solidFill>
                <a:srgbClr val="C00000"/>
              </a:solidFill>
              <a:latin typeface="Calibri"/>
              <a:ea typeface="Calibri"/>
              <a:cs typeface="B Traffic" pitchFamily="2" charset="-78"/>
            </a:endParaRPr>
          </a:p>
          <a:p>
            <a:pPr algn="just" rtl="1">
              <a:lnSpc>
                <a:spcPct val="150000"/>
              </a:lnSpc>
              <a:spcAft>
                <a:spcPts val="1000"/>
              </a:spcAft>
            </a:pPr>
            <a:r>
              <a:rPr lang="fa-IR" sz="2800" dirty="0">
                <a:latin typeface="Calibri"/>
                <a:ea typeface="Calibri"/>
                <a:cs typeface="B Traffic" pitchFamily="2" charset="-78"/>
              </a:rPr>
              <a:t>با نگاهی به نهج­البلاغه </a:t>
            </a:r>
            <a:r>
              <a:rPr lang="fa-IR" sz="2800" dirty="0" smtClean="0">
                <a:latin typeface="Calibri"/>
                <a:ea typeface="Calibri"/>
                <a:cs typeface="B Traffic" pitchFamily="2" charset="-78"/>
              </a:rPr>
              <a:t>می‌توان </a:t>
            </a:r>
            <a:r>
              <a:rPr lang="fa-IR" sz="2800" dirty="0">
                <a:latin typeface="Calibri"/>
                <a:ea typeface="Calibri"/>
                <a:cs typeface="B Traffic" pitchFamily="2" charset="-78"/>
              </a:rPr>
              <a:t>دریافت که امام </a:t>
            </a:r>
            <a:r>
              <a:rPr lang="fa-IR" sz="2800" dirty="0" smtClean="0">
                <a:latin typeface="Calibri"/>
                <a:ea typeface="Calibri"/>
                <a:cs typeface="B Traffic" pitchFamily="2" charset="-78"/>
              </a:rPr>
              <a:t>علی</a:t>
            </a:r>
            <a:r>
              <a:rPr lang="fa-IR" sz="2000" dirty="0" smtClean="0">
                <a:latin typeface="Calibri"/>
                <a:ea typeface="Calibri"/>
                <a:cs typeface="B Traffic" pitchFamily="2" charset="-78"/>
              </a:rPr>
              <a:t>(ع</a:t>
            </a:r>
            <a:r>
              <a:rPr lang="fa-IR" sz="2000" dirty="0">
                <a:latin typeface="Calibri"/>
                <a:ea typeface="Calibri"/>
                <a:cs typeface="B Traffic" pitchFamily="2" charset="-78"/>
              </a:rPr>
              <a:t>) </a:t>
            </a:r>
            <a:r>
              <a:rPr lang="fa-IR" sz="2800" dirty="0" smtClean="0">
                <a:latin typeface="Calibri"/>
                <a:ea typeface="Calibri"/>
                <a:cs typeface="B Traffic" pitchFamily="2" charset="-78"/>
              </a:rPr>
              <a:t>شوک‌های </a:t>
            </a:r>
            <a:r>
              <a:rPr lang="fa-IR" sz="2800" dirty="0">
                <a:latin typeface="Calibri"/>
                <a:ea typeface="Calibri"/>
                <a:cs typeface="B Traffic" pitchFamily="2" charset="-78"/>
              </a:rPr>
              <a:t>فراوانی بر پیکر جامعه ی خفته ی آن روز وارد کرد تا در برخورد با فتنه های رنگارنگ دشمن، هشیار باشند</a:t>
            </a:r>
            <a:r>
              <a:rPr lang="fa-IR" sz="2800" dirty="0" smtClean="0">
                <a:latin typeface="Calibri"/>
                <a:ea typeface="Calibri"/>
                <a:cs typeface="B Traffic" pitchFamily="2" charset="-78"/>
              </a:rPr>
              <a:t>.</a:t>
            </a:r>
            <a:endParaRPr lang="en-US" sz="2800" dirty="0">
              <a:effectLst/>
              <a:latin typeface="Calibri"/>
              <a:ea typeface="Calibri"/>
              <a:cs typeface="B Traffic" pitchFamily="2" charset="-78"/>
            </a:endParaRPr>
          </a:p>
        </p:txBody>
      </p:sp>
      <p:grpSp>
        <p:nvGrpSpPr>
          <p:cNvPr id="3" name="Group 2"/>
          <p:cNvGrpSpPr/>
          <p:nvPr/>
        </p:nvGrpSpPr>
        <p:grpSpPr>
          <a:xfrm>
            <a:off x="8191500" y="1599926"/>
            <a:ext cx="647700" cy="305074"/>
            <a:chOff x="6286500" y="4393251"/>
            <a:chExt cx="647700" cy="305074"/>
          </a:xfrm>
        </p:grpSpPr>
        <p:grpSp>
          <p:nvGrpSpPr>
            <p:cNvPr id="4" name="Group 3"/>
            <p:cNvGrpSpPr/>
            <p:nvPr/>
          </p:nvGrpSpPr>
          <p:grpSpPr>
            <a:xfrm>
              <a:off x="6286500" y="4393251"/>
              <a:ext cx="457200" cy="305074"/>
              <a:chOff x="6134100" y="609874"/>
              <a:chExt cx="457200" cy="305074"/>
            </a:xfrm>
          </p:grpSpPr>
          <p:pic>
            <p:nvPicPr>
              <p:cNvPr id="6" name="Picture 5"/>
              <p:cNvPicPr>
                <a:picLocks noChangeAspect="1"/>
              </p:cNvPicPr>
              <p:nvPr/>
            </p:nvPicPr>
            <p:blipFill>
              <a:blip r:embed="rId3" cstate="print">
                <a:duotone>
                  <a:prstClr val="black"/>
                  <a:schemeClr val="accent5">
                    <a:tint val="45000"/>
                    <a:satMod val="400000"/>
                  </a:schemeClr>
                </a:duotone>
                <a:extLst>
                  <a:ext uri="{28A0092B-C50C-407E-A947-70E740481C1C}">
                    <a14:useLocalDpi xmlns:a14="http://schemas.microsoft.com/office/drawing/2010/main" val="0"/>
                  </a:ext>
                </a:extLst>
              </a:blip>
              <a:stretch>
                <a:fillRect/>
              </a:stretch>
            </p:blipFill>
            <p:spPr>
              <a:xfrm>
                <a:off x="6324600" y="609874"/>
                <a:ext cx="266700" cy="305074"/>
              </a:xfrm>
              <a:prstGeom prst="rect">
                <a:avLst/>
              </a:prstGeom>
            </p:spPr>
          </p:pic>
          <p:pic>
            <p:nvPicPr>
              <p:cNvPr id="7" name="Picture 6"/>
              <p:cNvPicPr>
                <a:picLocks noChangeAspect="1"/>
              </p:cNvPicPr>
              <p:nvPr/>
            </p:nvPicPr>
            <p:blipFill>
              <a:blip r:embed="rId3" cstate="print">
                <a:duotone>
                  <a:prstClr val="black"/>
                  <a:schemeClr val="accent5">
                    <a:tint val="45000"/>
                    <a:satMod val="400000"/>
                  </a:schemeClr>
                </a:duotone>
                <a:extLst>
                  <a:ext uri="{28A0092B-C50C-407E-A947-70E740481C1C}">
                    <a14:useLocalDpi xmlns:a14="http://schemas.microsoft.com/office/drawing/2010/main" val="0"/>
                  </a:ext>
                </a:extLst>
              </a:blip>
              <a:stretch>
                <a:fillRect/>
              </a:stretch>
            </p:blipFill>
            <p:spPr>
              <a:xfrm>
                <a:off x="6134100" y="609874"/>
                <a:ext cx="266700" cy="305074"/>
              </a:xfrm>
              <a:prstGeom prst="rect">
                <a:avLst/>
              </a:prstGeom>
            </p:spPr>
          </p:pic>
        </p:grpSp>
        <p:pic>
          <p:nvPicPr>
            <p:cNvPr id="5" name="Picture 4"/>
            <p:cNvPicPr>
              <a:picLocks noChangeAspect="1"/>
            </p:cNvPicPr>
            <p:nvPr/>
          </p:nvPicPr>
          <p:blipFill>
            <a:blip r:embed="rId3" cstate="print">
              <a:duotone>
                <a:prstClr val="black"/>
                <a:schemeClr val="accent5">
                  <a:tint val="45000"/>
                  <a:satMod val="400000"/>
                </a:schemeClr>
              </a:duotone>
              <a:extLst>
                <a:ext uri="{28A0092B-C50C-407E-A947-70E740481C1C}">
                  <a14:useLocalDpi xmlns:a14="http://schemas.microsoft.com/office/drawing/2010/main" val="0"/>
                </a:ext>
              </a:extLst>
            </a:blip>
            <a:stretch>
              <a:fillRect/>
            </a:stretch>
          </p:blipFill>
          <p:spPr>
            <a:xfrm>
              <a:off x="6667500" y="4393251"/>
              <a:ext cx="266700" cy="305074"/>
            </a:xfrm>
            <a:prstGeom prst="rect">
              <a:avLst/>
            </a:prstGeom>
          </p:spPr>
        </p:pic>
      </p:grpSp>
      <p:pic>
        <p:nvPicPr>
          <p:cNvPr id="8" name="Picture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70114" y="4084320"/>
            <a:ext cx="3592286" cy="25146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22442253"/>
      </p:ext>
    </p:extLst>
  </p:cSld>
  <p:clrMapOvr>
    <a:masterClrMapping/>
  </p:clrMapOvr>
  <mc:AlternateContent xmlns:mc="http://schemas.openxmlformats.org/markup-compatibility/2006" xmlns:p14="http://schemas.microsoft.com/office/powerpoint/2010/main">
    <mc:Choice Requires="p14">
      <p:transition spd="slow" p14:dur="1500">
        <p14:window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down)">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1"/>
          <p:cNvSpPr/>
          <p:nvPr/>
        </p:nvSpPr>
        <p:spPr>
          <a:xfrm>
            <a:off x="304800" y="3381613"/>
            <a:ext cx="8534400" cy="3323987"/>
          </a:xfrm>
          <a:prstGeom prst="rect">
            <a:avLst/>
          </a:prstGeom>
        </p:spPr>
        <p:txBody>
          <a:bodyPr wrap="square">
            <a:spAutoFit/>
          </a:bodyPr>
          <a:lstStyle/>
          <a:p>
            <a:pPr algn="just" rtl="1">
              <a:lnSpc>
                <a:spcPct val="150000"/>
              </a:lnSpc>
              <a:spcAft>
                <a:spcPts val="1000"/>
              </a:spcAft>
            </a:pPr>
            <a:r>
              <a:rPr lang="fa-IR" sz="2800" dirty="0" smtClean="0">
                <a:latin typeface="Calibri"/>
                <a:ea typeface="Calibri"/>
                <a:cs typeface="B Traffic" pitchFamily="2" charset="-78"/>
              </a:rPr>
              <a:t>امام علی</a:t>
            </a:r>
            <a:r>
              <a:rPr lang="fa-IR" sz="2000" dirty="0" smtClean="0">
                <a:latin typeface="Calibri"/>
                <a:ea typeface="Calibri"/>
                <a:cs typeface="B Traffic" pitchFamily="2" charset="-78"/>
              </a:rPr>
              <a:t>(ع</a:t>
            </a:r>
            <a:r>
              <a:rPr lang="fa-IR" sz="2000" dirty="0">
                <a:latin typeface="Calibri"/>
                <a:ea typeface="Calibri"/>
                <a:cs typeface="B Traffic" pitchFamily="2" charset="-78"/>
              </a:rPr>
              <a:t>) </a:t>
            </a:r>
            <a:r>
              <a:rPr lang="fa-IR" sz="2800" dirty="0">
                <a:latin typeface="Calibri"/>
                <a:ea typeface="Calibri"/>
                <a:cs typeface="B Traffic" pitchFamily="2" charset="-78"/>
              </a:rPr>
              <a:t>می فرماید: </a:t>
            </a:r>
            <a:r>
              <a:rPr lang="fa-IR" sz="2800" dirty="0" smtClean="0">
                <a:latin typeface="Calibri"/>
                <a:ea typeface="Calibri"/>
                <a:cs typeface="B Traffic" pitchFamily="2" charset="-78"/>
              </a:rPr>
              <a:t>«به </a:t>
            </a:r>
            <a:r>
              <a:rPr lang="fa-IR" sz="2800" dirty="0">
                <a:latin typeface="Calibri"/>
                <a:ea typeface="Calibri"/>
                <a:cs typeface="B Traffic" pitchFamily="2" charset="-78"/>
              </a:rPr>
              <a:t>خدا سوگند چون کفتار نیستم که با آهنگ بر در خانه اش، خوابش کرده و او را فریفته و به او دست </a:t>
            </a:r>
            <a:r>
              <a:rPr lang="fa-IR" sz="2800" dirty="0" smtClean="0">
                <a:latin typeface="Calibri"/>
                <a:ea typeface="Calibri"/>
                <a:cs typeface="B Traffic" pitchFamily="2" charset="-78"/>
              </a:rPr>
              <a:t>یابند». </a:t>
            </a:r>
            <a:r>
              <a:rPr lang="fa-IR" sz="2800" dirty="0">
                <a:latin typeface="Calibri"/>
                <a:ea typeface="Calibri"/>
                <a:cs typeface="B Traffic" pitchFamily="2" charset="-78"/>
              </a:rPr>
              <a:t>امام در ادامه تأکید می ورزد که به شرط همراهی حق </a:t>
            </a:r>
            <a:r>
              <a:rPr lang="fa-IR" sz="2800" dirty="0" smtClean="0">
                <a:latin typeface="Calibri"/>
                <a:ea typeface="Calibri"/>
                <a:cs typeface="B Traffic" pitchFamily="2" charset="-78"/>
              </a:rPr>
              <a:t>جویان </a:t>
            </a:r>
            <a:r>
              <a:rPr lang="fa-IR" sz="2800" dirty="0">
                <a:latin typeface="Calibri"/>
                <a:ea typeface="Calibri"/>
                <a:cs typeface="B Traffic" pitchFamily="2" charset="-78"/>
              </a:rPr>
              <a:t>و فرمان برداران، نه تنها با آهنگ دشمن به خواب نمی روم و موضع انفعالی نخواهم </a:t>
            </a:r>
            <a:r>
              <a:rPr lang="fa-IR" sz="2800" dirty="0" smtClean="0">
                <a:latin typeface="Calibri"/>
                <a:ea typeface="Calibri"/>
                <a:cs typeface="B Traffic" pitchFamily="2" charset="-78"/>
              </a:rPr>
              <a:t>داشت، بلکه </a:t>
            </a:r>
            <a:r>
              <a:rPr lang="fa-IR" sz="2800" dirty="0">
                <a:latin typeface="Calibri"/>
                <a:ea typeface="Calibri"/>
                <a:cs typeface="B Traffic" pitchFamily="2" charset="-78"/>
              </a:rPr>
              <a:t>خواب خوش را از آنان می گیرم.</a:t>
            </a:r>
            <a:endParaRPr lang="en-US" sz="2800" dirty="0">
              <a:effectLst/>
              <a:latin typeface="Calibri"/>
              <a:ea typeface="Calibri"/>
              <a:cs typeface="B Traffic" pitchFamily="2" charset="-78"/>
            </a:endParaRPr>
          </a:p>
        </p:txBody>
      </p:sp>
      <p:pic>
        <p:nvPicPr>
          <p:cNvPr id="3" name="Picture 2"/>
          <p:cNvPicPr>
            <a:picLocks noChangeAspect="1"/>
          </p:cNvPicPr>
          <p:nvPr/>
        </p:nvPicPr>
        <p:blipFill rotWithShape="1">
          <a:blip r:embed="rId3">
            <a:extLst>
              <a:ext uri="{28A0092B-C50C-407E-A947-70E740481C1C}">
                <a14:useLocalDpi xmlns:a14="http://schemas.microsoft.com/office/drawing/2010/main" val="0"/>
              </a:ext>
            </a:extLst>
          </a:blip>
          <a:srcRect t="8408" b="8246"/>
          <a:stretch/>
        </p:blipFill>
        <p:spPr>
          <a:xfrm>
            <a:off x="3167063" y="851338"/>
            <a:ext cx="2809875" cy="2396359"/>
          </a:xfrm>
          <a:prstGeom prst="ellipse">
            <a:avLst/>
          </a:prstGeom>
          <a:ln>
            <a:noFill/>
          </a:ln>
          <a:effectLst>
            <a:softEdge rad="112500"/>
          </a:effectLst>
        </p:spPr>
      </p:pic>
    </p:spTree>
    <p:extLst>
      <p:ext uri="{BB962C8B-B14F-4D97-AF65-F5344CB8AC3E}">
        <p14:creationId xmlns:p14="http://schemas.microsoft.com/office/powerpoint/2010/main" val="528848469"/>
      </p:ext>
    </p:extLst>
  </p:cSld>
  <p:clrMapOvr>
    <a:masterClrMapping/>
  </p:clrMapOvr>
  <mc:AlternateContent xmlns:mc="http://schemas.openxmlformats.org/markup-compatibility/2006" xmlns:p14="http://schemas.microsoft.com/office/powerpoint/2010/main">
    <mc:Choice Requires="p14">
      <p:transition spd="slow" p14:dur="1600">
        <p14:prism isContent="1" isInverted="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16"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circle(in)">
                                      <p:cBhvr>
                                        <p:cTn id="7" dur="2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1"/>
          <p:cNvSpPr/>
          <p:nvPr/>
        </p:nvSpPr>
        <p:spPr>
          <a:xfrm>
            <a:off x="2667000" y="1451471"/>
            <a:ext cx="6206836" cy="4873129"/>
          </a:xfrm>
          <a:prstGeom prst="rect">
            <a:avLst/>
          </a:prstGeom>
        </p:spPr>
        <p:txBody>
          <a:bodyPr wrap="square">
            <a:spAutoFit/>
          </a:bodyPr>
          <a:lstStyle/>
          <a:p>
            <a:pPr algn="justLow" rtl="1">
              <a:lnSpc>
                <a:spcPct val="150000"/>
              </a:lnSpc>
              <a:spcAft>
                <a:spcPts val="1000"/>
              </a:spcAft>
            </a:pPr>
            <a:r>
              <a:rPr lang="fa-IR" sz="2800" dirty="0">
                <a:solidFill>
                  <a:srgbClr val="C00000"/>
                </a:solidFill>
                <a:latin typeface="Calibri"/>
                <a:ea typeface="Calibri"/>
                <a:cs typeface="B Traffic" pitchFamily="2" charset="-78"/>
              </a:rPr>
              <a:t> </a:t>
            </a:r>
            <a:r>
              <a:rPr lang="fa-IR" sz="2800" dirty="0" smtClean="0">
                <a:solidFill>
                  <a:srgbClr val="C00000"/>
                </a:solidFill>
                <a:latin typeface="Calibri"/>
                <a:ea typeface="Calibri"/>
                <a:cs typeface="B Traffic" pitchFamily="2" charset="-78"/>
              </a:rPr>
              <a:t>       </a:t>
            </a:r>
            <a:r>
              <a:rPr lang="fa-IR" sz="2800" b="1" dirty="0" smtClean="0">
                <a:solidFill>
                  <a:srgbClr val="C00000"/>
                </a:solidFill>
                <a:latin typeface="Calibri"/>
                <a:ea typeface="Calibri"/>
                <a:cs typeface="B Traffic" pitchFamily="2" charset="-78"/>
              </a:rPr>
              <a:t>3ـ </a:t>
            </a:r>
            <a:r>
              <a:rPr lang="fa-IR" sz="2800" b="1" dirty="0">
                <a:solidFill>
                  <a:srgbClr val="C00000"/>
                </a:solidFill>
                <a:latin typeface="Calibri"/>
                <a:ea typeface="Calibri"/>
                <a:cs typeface="B Traffic" pitchFamily="2" charset="-78"/>
              </a:rPr>
              <a:t>شباهت فتنه ها به حق</a:t>
            </a:r>
            <a:endParaRPr lang="en-US" sz="2800" b="1" dirty="0">
              <a:solidFill>
                <a:srgbClr val="C00000"/>
              </a:solidFill>
              <a:latin typeface="Calibri"/>
              <a:ea typeface="Calibri"/>
              <a:cs typeface="B Traffic" pitchFamily="2" charset="-78"/>
            </a:endParaRPr>
          </a:p>
          <a:p>
            <a:pPr algn="justLow" rtl="1">
              <a:lnSpc>
                <a:spcPct val="150000"/>
              </a:lnSpc>
              <a:spcAft>
                <a:spcPts val="1000"/>
              </a:spcAft>
            </a:pPr>
            <a:r>
              <a:rPr lang="fa-IR" sz="2800" dirty="0" smtClean="0">
                <a:latin typeface="Calibri"/>
                <a:ea typeface="Calibri"/>
                <a:cs typeface="B Traffic" pitchFamily="2" charset="-78"/>
              </a:rPr>
              <a:t>«و </a:t>
            </a:r>
            <a:r>
              <a:rPr lang="fa-IR" sz="2800" dirty="0">
                <a:latin typeface="Calibri"/>
                <a:ea typeface="Calibri"/>
                <a:cs typeface="B Traffic" pitchFamily="2" charset="-78"/>
              </a:rPr>
              <a:t>از آن رو شبهه را شبهه می نامند که شباهت به حق دارد</a:t>
            </a:r>
            <a:r>
              <a:rPr lang="fa-IR" sz="2800" dirty="0" smtClean="0">
                <a:latin typeface="Calibri"/>
                <a:ea typeface="Calibri"/>
                <a:cs typeface="B Traffic" pitchFamily="2" charset="-78"/>
              </a:rPr>
              <a:t>. اولیاء </a:t>
            </a:r>
            <a:r>
              <a:rPr lang="fa-IR" sz="2800" dirty="0">
                <a:latin typeface="Calibri"/>
                <a:ea typeface="Calibri"/>
                <a:cs typeface="B Traffic" pitchFamily="2" charset="-78"/>
              </a:rPr>
              <a:t>خدا، روشنی شان در این شبهه ها، یقین است و </a:t>
            </a:r>
            <a:r>
              <a:rPr lang="fa-IR" sz="2800" dirty="0" smtClean="0">
                <a:latin typeface="Calibri"/>
                <a:ea typeface="Calibri"/>
                <a:cs typeface="B Traffic" pitchFamily="2" charset="-78"/>
              </a:rPr>
              <a:t>راهنمایشان</a:t>
            </a:r>
            <a:r>
              <a:rPr lang="fa-IR" sz="2800" dirty="0">
                <a:latin typeface="Calibri"/>
                <a:ea typeface="Calibri"/>
                <a:cs typeface="B Traffic" pitchFamily="2" charset="-78"/>
              </a:rPr>
              <a:t>، مسیر هدایت</a:t>
            </a:r>
            <a:r>
              <a:rPr lang="fa-IR" sz="2800" dirty="0" smtClean="0">
                <a:latin typeface="Calibri"/>
                <a:ea typeface="Calibri"/>
                <a:cs typeface="B Traffic" pitchFamily="2" charset="-78"/>
              </a:rPr>
              <a:t>، ولی </a:t>
            </a:r>
            <a:r>
              <a:rPr lang="fa-IR" sz="2800" dirty="0">
                <a:latin typeface="Calibri"/>
                <a:ea typeface="Calibri"/>
                <a:cs typeface="B Traffic" pitchFamily="2" charset="-78"/>
              </a:rPr>
              <a:t>دشمنان خدا، گمراهی شان آنها را به شبهه ها فرا </a:t>
            </a:r>
            <a:r>
              <a:rPr lang="fa-IR" sz="2800" dirty="0" smtClean="0">
                <a:latin typeface="Calibri"/>
                <a:ea typeface="Calibri"/>
                <a:cs typeface="B Traffic" pitchFamily="2" charset="-78"/>
              </a:rPr>
              <a:t>        می </a:t>
            </a:r>
            <a:r>
              <a:rPr lang="fa-IR" sz="2800" dirty="0">
                <a:latin typeface="Calibri"/>
                <a:ea typeface="Calibri"/>
                <a:cs typeface="B Traffic" pitchFamily="2" charset="-78"/>
              </a:rPr>
              <a:t>خواند و </a:t>
            </a:r>
            <a:r>
              <a:rPr lang="fa-IR" sz="2800" dirty="0" smtClean="0">
                <a:latin typeface="Calibri"/>
                <a:ea typeface="Calibri"/>
                <a:cs typeface="B Traffic" pitchFamily="2" charset="-78"/>
              </a:rPr>
              <a:t>راهنمایشان</a:t>
            </a:r>
            <a:r>
              <a:rPr lang="fa-IR" sz="2800" dirty="0">
                <a:latin typeface="Calibri"/>
                <a:ea typeface="Calibri"/>
                <a:cs typeface="B Traffic" pitchFamily="2" charset="-78"/>
              </a:rPr>
              <a:t>، کوری آنهاست</a:t>
            </a:r>
            <a:r>
              <a:rPr lang="fa-IR" sz="2800" dirty="0" smtClean="0">
                <a:latin typeface="Calibri"/>
                <a:ea typeface="Calibri"/>
                <a:cs typeface="B Traffic" pitchFamily="2" charset="-78"/>
              </a:rPr>
              <a:t>»</a:t>
            </a:r>
          </a:p>
          <a:p>
            <a:pPr algn="justLow" rtl="1">
              <a:lnSpc>
                <a:spcPct val="150000"/>
              </a:lnSpc>
              <a:spcAft>
                <a:spcPts val="1000"/>
              </a:spcAft>
            </a:pPr>
            <a:r>
              <a:rPr lang="fa-IR" sz="2800" dirty="0" smtClean="0">
                <a:latin typeface="Calibri"/>
                <a:ea typeface="Calibri"/>
                <a:cs typeface="B Traffic" pitchFamily="2" charset="-78"/>
              </a:rPr>
              <a:t>( </a:t>
            </a:r>
            <a:r>
              <a:rPr lang="fa-IR" sz="2800" dirty="0">
                <a:latin typeface="Calibri"/>
                <a:ea typeface="Calibri"/>
                <a:cs typeface="B Traffic" pitchFamily="2" charset="-78"/>
              </a:rPr>
              <a:t>خطبه 38 </a:t>
            </a:r>
            <a:r>
              <a:rPr lang="fa-IR" sz="2800" dirty="0" smtClean="0">
                <a:latin typeface="Calibri"/>
                <a:ea typeface="Calibri"/>
                <a:cs typeface="B Traffic" pitchFamily="2" charset="-78"/>
              </a:rPr>
              <a:t>)</a:t>
            </a:r>
            <a:endParaRPr lang="en-US" sz="2800" dirty="0">
              <a:effectLst/>
              <a:latin typeface="Calibri"/>
              <a:ea typeface="Calibri"/>
              <a:cs typeface="B Traffic" pitchFamily="2" charset="-78"/>
            </a:endParaRPr>
          </a:p>
        </p:txBody>
      </p:sp>
      <p:grpSp>
        <p:nvGrpSpPr>
          <p:cNvPr id="3" name="Group 2"/>
          <p:cNvGrpSpPr/>
          <p:nvPr/>
        </p:nvGrpSpPr>
        <p:grpSpPr>
          <a:xfrm>
            <a:off x="8191500" y="1636931"/>
            <a:ext cx="647700" cy="305074"/>
            <a:chOff x="6286500" y="4393251"/>
            <a:chExt cx="647700" cy="305074"/>
          </a:xfrm>
        </p:grpSpPr>
        <p:grpSp>
          <p:nvGrpSpPr>
            <p:cNvPr id="4" name="Group 3"/>
            <p:cNvGrpSpPr/>
            <p:nvPr/>
          </p:nvGrpSpPr>
          <p:grpSpPr>
            <a:xfrm>
              <a:off x="6286500" y="4393251"/>
              <a:ext cx="457200" cy="305074"/>
              <a:chOff x="6134100" y="609874"/>
              <a:chExt cx="457200" cy="305074"/>
            </a:xfrm>
          </p:grpSpPr>
          <p:pic>
            <p:nvPicPr>
              <p:cNvPr id="6" name="Picture 5"/>
              <p:cNvPicPr>
                <a:picLocks noChangeAspect="1"/>
              </p:cNvPicPr>
              <p:nvPr/>
            </p:nvPicPr>
            <p:blipFill>
              <a:blip r:embed="rId3" cstate="print">
                <a:duotone>
                  <a:prstClr val="black"/>
                  <a:schemeClr val="accent5">
                    <a:tint val="45000"/>
                    <a:satMod val="400000"/>
                  </a:schemeClr>
                </a:duotone>
                <a:extLst>
                  <a:ext uri="{28A0092B-C50C-407E-A947-70E740481C1C}">
                    <a14:useLocalDpi xmlns:a14="http://schemas.microsoft.com/office/drawing/2010/main" val="0"/>
                  </a:ext>
                </a:extLst>
              </a:blip>
              <a:stretch>
                <a:fillRect/>
              </a:stretch>
            </p:blipFill>
            <p:spPr>
              <a:xfrm>
                <a:off x="6324600" y="609874"/>
                <a:ext cx="266700" cy="305074"/>
              </a:xfrm>
              <a:prstGeom prst="rect">
                <a:avLst/>
              </a:prstGeom>
            </p:spPr>
          </p:pic>
          <p:pic>
            <p:nvPicPr>
              <p:cNvPr id="7" name="Picture 6"/>
              <p:cNvPicPr>
                <a:picLocks noChangeAspect="1"/>
              </p:cNvPicPr>
              <p:nvPr/>
            </p:nvPicPr>
            <p:blipFill>
              <a:blip r:embed="rId3" cstate="print">
                <a:duotone>
                  <a:prstClr val="black"/>
                  <a:schemeClr val="accent5">
                    <a:tint val="45000"/>
                    <a:satMod val="400000"/>
                  </a:schemeClr>
                </a:duotone>
                <a:extLst>
                  <a:ext uri="{28A0092B-C50C-407E-A947-70E740481C1C}">
                    <a14:useLocalDpi xmlns:a14="http://schemas.microsoft.com/office/drawing/2010/main" val="0"/>
                  </a:ext>
                </a:extLst>
              </a:blip>
              <a:stretch>
                <a:fillRect/>
              </a:stretch>
            </p:blipFill>
            <p:spPr>
              <a:xfrm>
                <a:off x="6134100" y="609874"/>
                <a:ext cx="266700" cy="305074"/>
              </a:xfrm>
              <a:prstGeom prst="rect">
                <a:avLst/>
              </a:prstGeom>
            </p:spPr>
          </p:pic>
        </p:grpSp>
        <p:pic>
          <p:nvPicPr>
            <p:cNvPr id="5" name="Picture 4"/>
            <p:cNvPicPr>
              <a:picLocks noChangeAspect="1"/>
            </p:cNvPicPr>
            <p:nvPr/>
          </p:nvPicPr>
          <p:blipFill>
            <a:blip r:embed="rId3" cstate="print">
              <a:duotone>
                <a:prstClr val="black"/>
                <a:schemeClr val="accent5">
                  <a:tint val="45000"/>
                  <a:satMod val="400000"/>
                </a:schemeClr>
              </a:duotone>
              <a:extLst>
                <a:ext uri="{28A0092B-C50C-407E-A947-70E740481C1C}">
                  <a14:useLocalDpi xmlns:a14="http://schemas.microsoft.com/office/drawing/2010/main" val="0"/>
                </a:ext>
              </a:extLst>
            </a:blip>
            <a:stretch>
              <a:fillRect/>
            </a:stretch>
          </p:blipFill>
          <p:spPr>
            <a:xfrm>
              <a:off x="6667500" y="4393251"/>
              <a:ext cx="266700" cy="305074"/>
            </a:xfrm>
            <a:prstGeom prst="rect">
              <a:avLst/>
            </a:prstGeom>
          </p:spPr>
        </p:pic>
      </p:grpSp>
      <p:pic>
        <p:nvPicPr>
          <p:cNvPr id="8" name="Picture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28600" y="1676400"/>
            <a:ext cx="2306921" cy="4660541"/>
          </a:xfrm>
          <a:prstGeom prst="rect">
            <a:avLst/>
          </a:prstGeom>
          <a:ln w="88900" cap="sq" cmpd="thickThin">
            <a:solidFill>
              <a:srgbClr val="000000"/>
            </a:solidFill>
            <a:prstDash val="solid"/>
            <a:miter lim="800000"/>
          </a:ln>
          <a:effectLst>
            <a:innerShdw blurRad="76200">
              <a:srgbClr val="000000"/>
            </a:innerShdw>
          </a:effectLst>
        </p:spPr>
      </p:pic>
    </p:spTree>
    <p:extLst>
      <p:ext uri="{BB962C8B-B14F-4D97-AF65-F5344CB8AC3E}">
        <p14:creationId xmlns:p14="http://schemas.microsoft.com/office/powerpoint/2010/main" val="2540372748"/>
      </p:ext>
    </p:extLst>
  </p:cSld>
  <p:clrMapOvr>
    <a:masterClrMapping/>
  </p:clrMapOvr>
  <mc:AlternateContent xmlns:mc="http://schemas.openxmlformats.org/markup-compatibility/2006" xmlns:p14="http://schemas.microsoft.com/office/powerpoint/2010/main">
    <mc:Choice Requires="p14">
      <p:transition spd="slow" p14:dur="800">
        <p14:flythrough/>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heel(1)">
                                      <p:cBhvr>
                                        <p:cTn id="7" dur="2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1"/>
          <p:cNvSpPr/>
          <p:nvPr/>
        </p:nvSpPr>
        <p:spPr>
          <a:xfrm>
            <a:off x="228600" y="1299136"/>
            <a:ext cx="8645236" cy="1977464"/>
          </a:xfrm>
          <a:prstGeom prst="rect">
            <a:avLst/>
          </a:prstGeom>
        </p:spPr>
        <p:txBody>
          <a:bodyPr wrap="square">
            <a:spAutoFit/>
          </a:bodyPr>
          <a:lstStyle/>
          <a:p>
            <a:pPr algn="just" rtl="1">
              <a:lnSpc>
                <a:spcPct val="150000"/>
              </a:lnSpc>
              <a:spcAft>
                <a:spcPts val="1000"/>
              </a:spcAft>
            </a:pPr>
            <a:r>
              <a:rPr lang="fa-IR" sz="2800" dirty="0" smtClean="0">
                <a:latin typeface="Calibri"/>
                <a:ea typeface="Calibri"/>
                <a:cs typeface="B Traffic" pitchFamily="2" charset="-78"/>
              </a:rPr>
              <a:t>امروزه </a:t>
            </a:r>
            <a:r>
              <a:rPr lang="fa-IR" sz="2800" dirty="0">
                <a:latin typeface="Calibri"/>
                <a:ea typeface="Calibri"/>
                <a:cs typeface="B Traffic" pitchFamily="2" charset="-78"/>
              </a:rPr>
              <a:t>همه دشمنان اسلام بدین نتیجه رسیده اند که یا باید کارآیی اسلام را در مدیریت جامعه انقلابی زیر سؤال </a:t>
            </a:r>
            <a:r>
              <a:rPr lang="fa-IR" sz="2800" dirty="0" smtClean="0">
                <a:latin typeface="Calibri"/>
                <a:ea typeface="Calibri"/>
                <a:cs typeface="B Traffic" pitchFamily="2" charset="-78"/>
              </a:rPr>
              <a:t>برند، </a:t>
            </a:r>
            <a:r>
              <a:rPr lang="fa-IR" sz="2800" dirty="0">
                <a:latin typeface="Calibri"/>
                <a:ea typeface="Calibri"/>
                <a:cs typeface="B Traffic" pitchFamily="2" charset="-78"/>
              </a:rPr>
              <a:t>یا اینکه در </a:t>
            </a:r>
            <a:r>
              <a:rPr lang="fa-IR" sz="2800" dirty="0" smtClean="0">
                <a:latin typeface="Calibri"/>
                <a:ea typeface="Calibri"/>
                <a:cs typeface="B Traffic" pitchFamily="2" charset="-78"/>
              </a:rPr>
              <a:t>فهم‌های </a:t>
            </a:r>
            <a:r>
              <a:rPr lang="fa-IR" sz="2800" dirty="0">
                <a:latin typeface="Calibri"/>
                <a:ea typeface="Calibri"/>
                <a:cs typeface="B Traffic" pitchFamily="2" charset="-78"/>
              </a:rPr>
              <a:t>درست، با ایجاد شبهه ها و پرسش های انحرافی، اختلال ایجاد کند.</a:t>
            </a:r>
            <a:endParaRPr lang="en-US" sz="2800" dirty="0">
              <a:effectLst/>
              <a:latin typeface="Calibri"/>
              <a:ea typeface="Calibri"/>
              <a:cs typeface="B Traffic" pitchFamily="2" charset="-78"/>
            </a:endParaRPr>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354118" y="3429000"/>
            <a:ext cx="4394200" cy="3093517"/>
          </a:xfrm>
          <a:prstGeom prst="rect">
            <a:avLst/>
          </a:prstGeom>
          <a:ln>
            <a:noFill/>
          </a:ln>
          <a:effectLst>
            <a:softEdge rad="112500"/>
          </a:effectLst>
        </p:spPr>
      </p:pic>
    </p:spTree>
    <p:extLst>
      <p:ext uri="{BB962C8B-B14F-4D97-AF65-F5344CB8AC3E}">
        <p14:creationId xmlns:p14="http://schemas.microsoft.com/office/powerpoint/2010/main" val="338224841"/>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randombar(horizontal)">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Rectangle 1"/>
          <p:cNvSpPr/>
          <p:nvPr/>
        </p:nvSpPr>
        <p:spPr>
          <a:xfrm>
            <a:off x="304800" y="762000"/>
            <a:ext cx="7848600" cy="6165790"/>
          </a:xfrm>
          <a:prstGeom prst="rect">
            <a:avLst/>
          </a:prstGeom>
        </p:spPr>
        <p:txBody>
          <a:bodyPr wrap="square">
            <a:spAutoFit/>
          </a:bodyPr>
          <a:lstStyle/>
          <a:p>
            <a:pPr algn="justLow" rtl="1">
              <a:lnSpc>
                <a:spcPct val="150000"/>
              </a:lnSpc>
              <a:spcAft>
                <a:spcPts val="1000"/>
              </a:spcAft>
            </a:pPr>
            <a:r>
              <a:rPr lang="fa-IR" sz="2800" dirty="0" smtClean="0">
                <a:latin typeface="Calibri"/>
                <a:ea typeface="Calibri"/>
                <a:cs typeface="B Traffic" pitchFamily="2" charset="-78"/>
              </a:rPr>
              <a:t>     </a:t>
            </a:r>
            <a:r>
              <a:rPr lang="fa-IR" sz="2800" dirty="0">
                <a:latin typeface="Calibri"/>
                <a:ea typeface="Calibri"/>
                <a:cs typeface="B Traffic" pitchFamily="2" charset="-78"/>
              </a:rPr>
              <a:t> </a:t>
            </a:r>
            <a:r>
              <a:rPr lang="fa-IR" sz="2800" b="1" dirty="0" smtClean="0">
                <a:solidFill>
                  <a:srgbClr val="CC0066"/>
                </a:solidFill>
                <a:latin typeface="Calibri"/>
                <a:ea typeface="Calibri"/>
                <a:cs typeface="B Traffic" pitchFamily="2" charset="-78"/>
              </a:rPr>
              <a:t>دو. برخورد </a:t>
            </a:r>
            <a:r>
              <a:rPr lang="fa-IR" sz="2800" b="1" dirty="0">
                <a:solidFill>
                  <a:srgbClr val="CC0066"/>
                </a:solidFill>
                <a:latin typeface="Calibri"/>
                <a:ea typeface="Calibri"/>
                <a:cs typeface="B Traffic" pitchFamily="2" charset="-78"/>
              </a:rPr>
              <a:t>با جاهلان دین نما </a:t>
            </a:r>
            <a:endParaRPr lang="en-US" sz="2800" b="1" dirty="0">
              <a:solidFill>
                <a:srgbClr val="CC0066"/>
              </a:solidFill>
              <a:latin typeface="Calibri"/>
              <a:ea typeface="Calibri"/>
              <a:cs typeface="B Traffic" pitchFamily="2" charset="-78"/>
            </a:endParaRPr>
          </a:p>
          <a:p>
            <a:pPr algn="justLow" rtl="1">
              <a:lnSpc>
                <a:spcPct val="150000"/>
              </a:lnSpc>
              <a:spcAft>
                <a:spcPts val="1000"/>
              </a:spcAft>
            </a:pPr>
            <a:r>
              <a:rPr lang="fa-IR" sz="2800" dirty="0">
                <a:latin typeface="Calibri"/>
                <a:ea typeface="Calibri"/>
                <a:cs typeface="B Traffic" pitchFamily="2" charset="-78"/>
              </a:rPr>
              <a:t>یکی از </a:t>
            </a:r>
            <a:r>
              <a:rPr lang="fa-IR" sz="2800" dirty="0" smtClean="0">
                <a:latin typeface="Calibri"/>
                <a:ea typeface="Calibri"/>
                <a:cs typeface="B Traffic" pitchFamily="2" charset="-78"/>
              </a:rPr>
              <a:t>ترفندهای اثرگذار </a:t>
            </a:r>
            <a:r>
              <a:rPr lang="fa-IR" sz="2800" dirty="0">
                <a:latin typeface="Calibri"/>
                <a:ea typeface="Calibri"/>
                <a:cs typeface="B Traffic" pitchFamily="2" charset="-78"/>
              </a:rPr>
              <a:t>در مبارزه با حق ناب</a:t>
            </a:r>
            <a:r>
              <a:rPr lang="fa-IR" sz="2800" dirty="0" smtClean="0">
                <a:latin typeface="Calibri"/>
                <a:ea typeface="Calibri"/>
                <a:cs typeface="B Traffic" pitchFamily="2" charset="-78"/>
              </a:rPr>
              <a:t>، طرح </a:t>
            </a:r>
            <a:r>
              <a:rPr lang="fa-IR" sz="2800" dirty="0">
                <a:latin typeface="Calibri"/>
                <a:ea typeface="Calibri"/>
                <a:cs typeface="B Traffic" pitchFamily="2" charset="-78"/>
              </a:rPr>
              <a:t>شعار جذاب و مخفی کردن چهره باطل در پس آن </a:t>
            </a:r>
            <a:r>
              <a:rPr lang="fa-IR" sz="2800" dirty="0" smtClean="0">
                <a:latin typeface="Calibri"/>
                <a:ea typeface="Calibri"/>
                <a:cs typeface="B Traffic" pitchFamily="2" charset="-78"/>
              </a:rPr>
              <a:t>است. امیرالمؤمنین</a:t>
            </a:r>
            <a:r>
              <a:rPr lang="fa-IR" sz="2000" dirty="0" smtClean="0">
                <a:latin typeface="Calibri"/>
                <a:ea typeface="Calibri"/>
                <a:cs typeface="B Traffic" pitchFamily="2" charset="-78"/>
              </a:rPr>
              <a:t>(ع) </a:t>
            </a:r>
            <a:r>
              <a:rPr lang="fa-IR" sz="2800" dirty="0">
                <a:latin typeface="Calibri"/>
                <a:ea typeface="Calibri"/>
                <a:cs typeface="B Traffic" pitchFamily="2" charset="-78"/>
              </a:rPr>
              <a:t>به هنگام شنیدن شعار خوارج که می </a:t>
            </a:r>
            <a:r>
              <a:rPr lang="fa-IR" sz="2800" dirty="0" smtClean="0">
                <a:latin typeface="Calibri"/>
                <a:ea typeface="Calibri"/>
                <a:cs typeface="B Traffic" pitchFamily="2" charset="-78"/>
              </a:rPr>
              <a:t>گفتند: «لا </a:t>
            </a:r>
            <a:r>
              <a:rPr lang="fa-IR" sz="2800" dirty="0">
                <a:latin typeface="Calibri"/>
                <a:ea typeface="Calibri"/>
                <a:cs typeface="B Traffic" pitchFamily="2" charset="-78"/>
              </a:rPr>
              <a:t>حکم إلاّ الله» فرمود: «کلمةُ حقٍ یراد به الباطل». </a:t>
            </a:r>
            <a:endParaRPr lang="fa-IR" sz="2800" dirty="0" smtClean="0">
              <a:latin typeface="Calibri"/>
              <a:ea typeface="Calibri"/>
              <a:cs typeface="B Traffic" pitchFamily="2" charset="-78"/>
            </a:endParaRPr>
          </a:p>
          <a:p>
            <a:pPr algn="justLow" rtl="1">
              <a:lnSpc>
                <a:spcPct val="150000"/>
              </a:lnSpc>
              <a:spcAft>
                <a:spcPts val="1000"/>
              </a:spcAft>
            </a:pPr>
            <a:r>
              <a:rPr lang="fa-IR" sz="2800" dirty="0" smtClean="0">
                <a:latin typeface="Calibri"/>
                <a:ea typeface="Calibri"/>
                <a:cs typeface="B Traffic" pitchFamily="2" charset="-78"/>
              </a:rPr>
              <a:t>دستاویزکنندگان </a:t>
            </a:r>
            <a:r>
              <a:rPr lang="fa-IR" sz="2800" dirty="0">
                <a:latin typeface="Calibri"/>
                <a:ea typeface="Calibri"/>
                <a:cs typeface="B Traffic" pitchFamily="2" charset="-78"/>
              </a:rPr>
              <a:t>شعار حق به دو گروه تقسیم می شوند: گروهی تفسیر درست </a:t>
            </a:r>
            <a:r>
              <a:rPr lang="fa-IR" sz="2800" dirty="0" smtClean="0">
                <a:latin typeface="Calibri"/>
                <a:ea typeface="Calibri"/>
                <a:cs typeface="B Traffic" pitchFamily="2" charset="-78"/>
              </a:rPr>
              <a:t>این شعار </a:t>
            </a:r>
            <a:r>
              <a:rPr lang="fa-IR" sz="2800" dirty="0">
                <a:latin typeface="Calibri"/>
                <a:ea typeface="Calibri"/>
                <a:cs typeface="B Traffic" pitchFamily="2" charset="-78"/>
              </a:rPr>
              <a:t>را نمی دانند و دسته ای نیز از روی آگاهی برای دست یازیدن به باطل، در پرتو شعار حق پناه می گیرند</a:t>
            </a:r>
            <a:r>
              <a:rPr lang="fa-IR" sz="2800" dirty="0" smtClean="0">
                <a:latin typeface="Calibri"/>
                <a:ea typeface="Calibri"/>
                <a:cs typeface="B Traffic" pitchFamily="2" charset="-78"/>
              </a:rPr>
              <a:t>.</a:t>
            </a:r>
            <a:endParaRPr lang="en-US" sz="2800" dirty="0">
              <a:effectLst/>
              <a:latin typeface="Calibri"/>
              <a:ea typeface="Calibri"/>
              <a:cs typeface="B Traffic" pitchFamily="2" charset="-78"/>
            </a:endParaRPr>
          </a:p>
        </p:txBody>
      </p:sp>
      <p:grpSp>
        <p:nvGrpSpPr>
          <p:cNvPr id="3" name="Group 2"/>
          <p:cNvGrpSpPr/>
          <p:nvPr/>
        </p:nvGrpSpPr>
        <p:grpSpPr>
          <a:xfrm>
            <a:off x="7620000" y="990600"/>
            <a:ext cx="457200" cy="305074"/>
            <a:chOff x="6134100" y="609874"/>
            <a:chExt cx="457200" cy="305074"/>
          </a:xfrm>
        </p:grpSpPr>
        <p:pic>
          <p:nvPicPr>
            <p:cNvPr id="4" name="Picture 3"/>
            <p:cNvPicPr>
              <a:picLocks noChangeAspect="1"/>
            </p:cNvPicPr>
            <p:nvPr/>
          </p:nvPicPr>
          <p:blipFill>
            <a:blip r:embed="rId4" cstate="print">
              <a:duotone>
                <a:prstClr val="black"/>
                <a:schemeClr val="accent5">
                  <a:tint val="45000"/>
                  <a:satMod val="400000"/>
                </a:schemeClr>
              </a:duotone>
              <a:extLst>
                <a:ext uri="{28A0092B-C50C-407E-A947-70E740481C1C}">
                  <a14:useLocalDpi xmlns:a14="http://schemas.microsoft.com/office/drawing/2010/main" val="0"/>
                </a:ext>
              </a:extLst>
            </a:blip>
            <a:stretch>
              <a:fillRect/>
            </a:stretch>
          </p:blipFill>
          <p:spPr>
            <a:xfrm>
              <a:off x="6324600" y="609874"/>
              <a:ext cx="266700" cy="305074"/>
            </a:xfrm>
            <a:prstGeom prst="rect">
              <a:avLst/>
            </a:prstGeom>
          </p:spPr>
        </p:pic>
        <p:pic>
          <p:nvPicPr>
            <p:cNvPr id="5" name="Picture 4"/>
            <p:cNvPicPr>
              <a:picLocks noChangeAspect="1"/>
            </p:cNvPicPr>
            <p:nvPr/>
          </p:nvPicPr>
          <p:blipFill>
            <a:blip r:embed="rId4" cstate="print">
              <a:duotone>
                <a:prstClr val="black"/>
                <a:schemeClr val="accent5">
                  <a:tint val="45000"/>
                  <a:satMod val="400000"/>
                </a:schemeClr>
              </a:duotone>
              <a:extLst>
                <a:ext uri="{28A0092B-C50C-407E-A947-70E740481C1C}">
                  <a14:useLocalDpi xmlns:a14="http://schemas.microsoft.com/office/drawing/2010/main" val="0"/>
                </a:ext>
              </a:extLst>
            </a:blip>
            <a:stretch>
              <a:fillRect/>
            </a:stretch>
          </p:blipFill>
          <p:spPr>
            <a:xfrm>
              <a:off x="6134100" y="609874"/>
              <a:ext cx="266700" cy="305074"/>
            </a:xfrm>
            <a:prstGeom prst="rect">
              <a:avLst/>
            </a:prstGeom>
          </p:spPr>
        </p:pic>
      </p:grpSp>
    </p:spTree>
    <p:extLst>
      <p:ext uri="{BB962C8B-B14F-4D97-AF65-F5344CB8AC3E}">
        <p14:creationId xmlns:p14="http://schemas.microsoft.com/office/powerpoint/2010/main" val="3585793894"/>
      </p:ext>
    </p:extLst>
  </p:cSld>
  <p:clrMapOvr>
    <a:masterClrMapping/>
  </p:clrMapOvr>
  <p:transition spd="slow">
    <p:pull/>
  </p:transition>
  <p:timing>
    <p:tnLst>
      <p:par>
        <p:cTn id="1" dur="indefinite" restart="never" nodeType="tmRoot"/>
      </p:par>
    </p:tnLst>
  </p:timing>
</p:sld>
</file>

<file path=ppt/slides/slide16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1"/>
          <p:cNvSpPr/>
          <p:nvPr/>
        </p:nvSpPr>
        <p:spPr>
          <a:xfrm>
            <a:off x="311727" y="1098352"/>
            <a:ext cx="7841673" cy="4616648"/>
          </a:xfrm>
          <a:prstGeom prst="rect">
            <a:avLst/>
          </a:prstGeom>
        </p:spPr>
        <p:txBody>
          <a:bodyPr wrap="square">
            <a:spAutoFit/>
          </a:bodyPr>
          <a:lstStyle/>
          <a:p>
            <a:pPr lvl="0" algn="just" rtl="1">
              <a:lnSpc>
                <a:spcPct val="150000"/>
              </a:lnSpc>
              <a:spcAft>
                <a:spcPts val="1000"/>
              </a:spcAft>
            </a:pPr>
            <a:r>
              <a:rPr lang="fa-IR" sz="2800" dirty="0" smtClean="0">
                <a:latin typeface="Calibri"/>
                <a:ea typeface="Calibri"/>
                <a:cs typeface="B Traffic" pitchFamily="2" charset="-78"/>
              </a:rPr>
              <a:t>حضرت درباره‌ی انگیزه‌ی </a:t>
            </a:r>
            <a:r>
              <a:rPr lang="fa-IR" sz="2800" dirty="0">
                <a:latin typeface="Calibri"/>
                <a:ea typeface="Calibri"/>
                <a:cs typeface="B Traffic" pitchFamily="2" charset="-78"/>
              </a:rPr>
              <a:t>سرگروه قاسطان، ناکثان </a:t>
            </a:r>
            <a:r>
              <a:rPr lang="fa-IR" sz="2800" dirty="0" smtClean="0">
                <a:latin typeface="Calibri"/>
                <a:ea typeface="Calibri"/>
                <a:cs typeface="B Traffic" pitchFamily="2" charset="-78"/>
              </a:rPr>
              <a:t>و مارقان    (خوارج</a:t>
            </a:r>
            <a:r>
              <a:rPr lang="fa-IR" sz="2800" dirty="0">
                <a:latin typeface="Calibri"/>
                <a:ea typeface="Calibri"/>
                <a:cs typeface="B Traffic" pitchFamily="2" charset="-78"/>
              </a:rPr>
              <a:t>) در مبارزه با آن بزرگوار </a:t>
            </a:r>
            <a:r>
              <a:rPr lang="fa-IR" sz="2800" dirty="0" smtClean="0">
                <a:latin typeface="Calibri"/>
                <a:ea typeface="Calibri"/>
                <a:cs typeface="B Traffic" pitchFamily="2" charset="-78"/>
              </a:rPr>
              <a:t>می‌فرماید</a:t>
            </a:r>
            <a:r>
              <a:rPr lang="fa-IR" sz="2800" dirty="0">
                <a:latin typeface="Calibri"/>
                <a:ea typeface="Calibri"/>
                <a:cs typeface="B Traffic" pitchFamily="2" charset="-78"/>
              </a:rPr>
              <a:t>: </a:t>
            </a:r>
            <a:r>
              <a:rPr lang="fa-IR" sz="2800" dirty="0" smtClean="0">
                <a:latin typeface="Calibri"/>
                <a:ea typeface="Calibri"/>
                <a:cs typeface="B Traffic" pitchFamily="2" charset="-78"/>
              </a:rPr>
              <a:t>«گویا اینان </a:t>
            </a:r>
            <a:r>
              <a:rPr lang="fa-IR" sz="2800" dirty="0">
                <a:latin typeface="Calibri"/>
                <a:ea typeface="Calibri"/>
                <a:cs typeface="B Traffic" pitchFamily="2" charset="-78"/>
              </a:rPr>
              <a:t>سخن خدای </a:t>
            </a:r>
            <a:r>
              <a:rPr lang="fa-IR" sz="2800" dirty="0" smtClean="0">
                <a:latin typeface="Calibri"/>
                <a:ea typeface="Calibri"/>
                <a:cs typeface="B Traffic" pitchFamily="2" charset="-78"/>
              </a:rPr>
              <a:t>سبحان </a:t>
            </a:r>
            <a:r>
              <a:rPr lang="fa-IR" sz="2800" dirty="0">
                <a:latin typeface="Calibri"/>
                <a:ea typeface="Calibri"/>
                <a:cs typeface="B Traffic" pitchFamily="2" charset="-78"/>
              </a:rPr>
              <a:t>را نشنیدند که فرمود: </a:t>
            </a:r>
            <a:r>
              <a:rPr lang="fa-IR" sz="2800" dirty="0" smtClean="0">
                <a:latin typeface="Calibri"/>
                <a:ea typeface="Calibri"/>
                <a:cs typeface="B Traffic" pitchFamily="2" charset="-78"/>
              </a:rPr>
              <a:t>(آن </a:t>
            </a:r>
            <a:r>
              <a:rPr lang="fa-IR" sz="2800" dirty="0">
                <a:latin typeface="Calibri"/>
                <a:ea typeface="Calibri"/>
                <a:cs typeface="B Traffic" pitchFamily="2" charset="-78"/>
              </a:rPr>
              <a:t>سرای آخرت </a:t>
            </a:r>
            <a:r>
              <a:rPr lang="fa-IR" sz="2800" dirty="0" smtClean="0">
                <a:latin typeface="Calibri"/>
                <a:ea typeface="Calibri"/>
                <a:cs typeface="B Traffic" pitchFamily="2" charset="-78"/>
              </a:rPr>
              <a:t>است؛ </a:t>
            </a:r>
            <a:r>
              <a:rPr lang="fa-IR" sz="2800" dirty="0">
                <a:latin typeface="Calibri"/>
                <a:ea typeface="Calibri"/>
                <a:cs typeface="B Traffic" pitchFamily="2" charset="-78"/>
              </a:rPr>
              <a:t>آنرا به کسانی اختصاص </a:t>
            </a:r>
            <a:r>
              <a:rPr lang="fa-IR" sz="2800" dirty="0" smtClean="0">
                <a:latin typeface="Calibri"/>
                <a:ea typeface="Calibri"/>
                <a:cs typeface="B Traffic" pitchFamily="2" charset="-78"/>
              </a:rPr>
              <a:t>می‌دهیم </a:t>
            </a:r>
            <a:r>
              <a:rPr lang="fa-IR" sz="2800" dirty="0">
                <a:latin typeface="Calibri"/>
                <a:ea typeface="Calibri"/>
                <a:cs typeface="B Traffic" pitchFamily="2" charset="-78"/>
              </a:rPr>
              <a:t>که بدنبال برتری جویی و فساد در زمین نیستند، و عاقبت از آن متقین است) آری به خدا سوگند، این آیه را شنیده و آنرا از حفظ داشته ولکن دنیا در نظرشان زیبا جلوه کرد» ( خطبه 3</a:t>
            </a:r>
            <a:r>
              <a:rPr lang="fa-IR" sz="2800" dirty="0" smtClean="0">
                <a:latin typeface="Calibri"/>
                <a:ea typeface="Calibri"/>
                <a:cs typeface="B Traffic" pitchFamily="2" charset="-78"/>
              </a:rPr>
              <a:t>)</a:t>
            </a:r>
            <a:endParaRPr lang="en-US" sz="2800" dirty="0">
              <a:latin typeface="Calibri"/>
              <a:ea typeface="Calibri"/>
              <a:cs typeface="B Traffic" pitchFamily="2" charset="-78"/>
            </a:endParaRPr>
          </a:p>
        </p:txBody>
      </p:sp>
    </p:spTree>
    <p:extLst>
      <p:ext uri="{BB962C8B-B14F-4D97-AF65-F5344CB8AC3E}">
        <p14:creationId xmlns:p14="http://schemas.microsoft.com/office/powerpoint/2010/main" val="2961709518"/>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timing>
    <p:tnLst>
      <p:par>
        <p:cTn id="1" dur="indefinite" restart="never" nodeType="tmRoot"/>
      </p:par>
    </p:tnLst>
  </p:timing>
</p:sld>
</file>

<file path=ppt/slides/slide16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1"/>
          <p:cNvSpPr/>
          <p:nvPr/>
        </p:nvSpPr>
        <p:spPr>
          <a:xfrm>
            <a:off x="311727" y="228600"/>
            <a:ext cx="7765473" cy="2677656"/>
          </a:xfrm>
          <a:prstGeom prst="rect">
            <a:avLst/>
          </a:prstGeom>
        </p:spPr>
        <p:txBody>
          <a:bodyPr wrap="square">
            <a:spAutoFit/>
          </a:bodyPr>
          <a:lstStyle/>
          <a:p>
            <a:pPr lvl="0" algn="just" rtl="1">
              <a:lnSpc>
                <a:spcPct val="150000"/>
              </a:lnSpc>
              <a:spcAft>
                <a:spcPts val="1000"/>
              </a:spcAft>
            </a:pPr>
            <a:r>
              <a:rPr lang="fa-IR" sz="2800" dirty="0" smtClean="0">
                <a:latin typeface="Calibri"/>
                <a:ea typeface="Calibri"/>
                <a:cs typeface="B Traffic" pitchFamily="2" charset="-78"/>
              </a:rPr>
              <a:t>ایشان درباره‌ی </a:t>
            </a:r>
            <a:r>
              <a:rPr lang="fa-IR" sz="2800" dirty="0">
                <a:latin typeface="Calibri"/>
                <a:ea typeface="Calibri"/>
                <a:cs typeface="B Traffic" pitchFamily="2" charset="-78"/>
              </a:rPr>
              <a:t>خوارج می فرماید: «بعد از من با خوارج نجنگید زیرا کسیکه جوینده ی حق است و به خطا رفته [حق را نیافته] مانند کسی نیست که به دنبال باطل بوده و به آن دست پیدا کرده است[ یعنی معاویه و یارانش]» ( خطبه 32)</a:t>
            </a:r>
            <a:endParaRPr lang="en-US" sz="2800" dirty="0">
              <a:cs typeface="B Traffic" pitchFamily="2" charset="-78"/>
            </a:endParaRPr>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816513" y="3173230"/>
            <a:ext cx="2755900" cy="3456170"/>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Tree>
    <p:extLst>
      <p:ext uri="{BB962C8B-B14F-4D97-AF65-F5344CB8AC3E}">
        <p14:creationId xmlns:p14="http://schemas.microsoft.com/office/powerpoint/2010/main" val="3848466176"/>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1000" fill="hold"/>
                                        <p:tgtEl>
                                          <p:spTgt spid="3"/>
                                        </p:tgtEl>
                                        <p:attrNameLst>
                                          <p:attrName>ppt_w</p:attrName>
                                        </p:attrNameLst>
                                      </p:cBhvr>
                                      <p:tavLst>
                                        <p:tav tm="0">
                                          <p:val>
                                            <p:fltVal val="0"/>
                                          </p:val>
                                        </p:tav>
                                        <p:tav tm="100000">
                                          <p:val>
                                            <p:strVal val="#ppt_w"/>
                                          </p:val>
                                        </p:tav>
                                      </p:tavLst>
                                    </p:anim>
                                    <p:anim calcmode="lin" valueType="num">
                                      <p:cBhvr>
                                        <p:cTn id="8" dur="1000" fill="hold"/>
                                        <p:tgtEl>
                                          <p:spTgt spid="3"/>
                                        </p:tgtEl>
                                        <p:attrNameLst>
                                          <p:attrName>ppt_h</p:attrName>
                                        </p:attrNameLst>
                                      </p:cBhvr>
                                      <p:tavLst>
                                        <p:tav tm="0">
                                          <p:val>
                                            <p:fltVal val="0"/>
                                          </p:val>
                                        </p:tav>
                                        <p:tav tm="100000">
                                          <p:val>
                                            <p:strVal val="#ppt_h"/>
                                          </p:val>
                                        </p:tav>
                                      </p:tavLst>
                                    </p:anim>
                                    <p:anim calcmode="lin" valueType="num">
                                      <p:cBhvr>
                                        <p:cTn id="9" dur="1000" fill="hold"/>
                                        <p:tgtEl>
                                          <p:spTgt spid="3"/>
                                        </p:tgtEl>
                                        <p:attrNameLst>
                                          <p:attrName>style.rotation</p:attrName>
                                        </p:attrNameLst>
                                      </p:cBhvr>
                                      <p:tavLst>
                                        <p:tav tm="0">
                                          <p:val>
                                            <p:fltVal val="90"/>
                                          </p:val>
                                        </p:tav>
                                        <p:tav tm="100000">
                                          <p:val>
                                            <p:fltVal val="0"/>
                                          </p:val>
                                        </p:tav>
                                      </p:tavLst>
                                    </p:anim>
                                    <p:animEffect transition="in" filter="fade">
                                      <p:cBhvr>
                                        <p:cTn id="10" dur="1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1"/>
          <p:cNvSpPr/>
          <p:nvPr/>
        </p:nvSpPr>
        <p:spPr>
          <a:xfrm>
            <a:off x="914400" y="31552"/>
            <a:ext cx="7086600" cy="5262979"/>
          </a:xfrm>
          <a:prstGeom prst="rect">
            <a:avLst/>
          </a:prstGeom>
        </p:spPr>
        <p:txBody>
          <a:bodyPr wrap="square">
            <a:spAutoFit/>
          </a:bodyPr>
          <a:lstStyle/>
          <a:p>
            <a:pPr algn="justLow" rtl="1">
              <a:lnSpc>
                <a:spcPct val="150000"/>
              </a:lnSpc>
            </a:pPr>
            <a:r>
              <a:rPr lang="fa-IR" sz="2800" b="1" dirty="0" smtClean="0">
                <a:solidFill>
                  <a:srgbClr val="CC0066"/>
                </a:solidFill>
                <a:latin typeface="Calibri"/>
                <a:ea typeface="Calibri"/>
                <a:cs typeface="B Traffic" pitchFamily="2" charset="-78"/>
              </a:rPr>
              <a:t>     سه</a:t>
            </a:r>
            <a:r>
              <a:rPr lang="fa-IR" sz="2800" b="1" dirty="0">
                <a:solidFill>
                  <a:srgbClr val="CC0066"/>
                </a:solidFill>
                <a:latin typeface="Calibri"/>
                <a:ea typeface="Calibri"/>
                <a:cs typeface="B Traffic" pitchFamily="2" charset="-78"/>
              </a:rPr>
              <a:t>. سازش و انعطاف</a:t>
            </a:r>
            <a:endParaRPr lang="en-US" sz="2800" b="1" dirty="0">
              <a:solidFill>
                <a:srgbClr val="CC0066"/>
              </a:solidFill>
              <a:latin typeface="Calibri"/>
              <a:ea typeface="Calibri"/>
              <a:cs typeface="B Traffic" pitchFamily="2" charset="-78"/>
            </a:endParaRPr>
          </a:p>
          <a:p>
            <a:pPr algn="justLow" rtl="1">
              <a:lnSpc>
                <a:spcPct val="150000"/>
              </a:lnSpc>
            </a:pPr>
            <a:r>
              <a:rPr lang="fa-IR" sz="2800" dirty="0">
                <a:latin typeface="Calibri"/>
                <a:ea typeface="Calibri"/>
                <a:cs typeface="B Traffic" pitchFamily="2" charset="-78"/>
              </a:rPr>
              <a:t>« فرمان خدای سبحان را برپا نمی دارد جز آنکه سازشکاری </a:t>
            </a:r>
            <a:r>
              <a:rPr lang="fa-IR" sz="2800" dirty="0" smtClean="0">
                <a:latin typeface="Calibri"/>
                <a:ea typeface="Calibri"/>
                <a:cs typeface="B Traffic" pitchFamily="2" charset="-78"/>
              </a:rPr>
              <a:t>نکند و چونان </a:t>
            </a:r>
            <a:r>
              <a:rPr lang="fa-IR" sz="2800" dirty="0">
                <a:latin typeface="Calibri"/>
                <a:ea typeface="Calibri"/>
                <a:cs typeface="B Traffic" pitchFamily="2" charset="-78"/>
              </a:rPr>
              <a:t>اهل باطل عمل ننماید و پیگیر طمع ها نباشد» ( حکمت 180)</a:t>
            </a:r>
            <a:endParaRPr lang="en-US" sz="2800" dirty="0">
              <a:latin typeface="Calibri"/>
              <a:ea typeface="Calibri"/>
              <a:cs typeface="B Traffic" pitchFamily="2" charset="-78"/>
            </a:endParaRPr>
          </a:p>
          <a:p>
            <a:pPr algn="justLow" rtl="1">
              <a:lnSpc>
                <a:spcPct val="150000"/>
              </a:lnSpc>
            </a:pPr>
            <a:r>
              <a:rPr lang="fa-IR" sz="2800" dirty="0">
                <a:latin typeface="Calibri"/>
                <a:ea typeface="Calibri"/>
                <a:cs typeface="B Traffic" pitchFamily="2" charset="-78"/>
              </a:rPr>
              <a:t>یکی از دستمایه های برپا </a:t>
            </a:r>
            <a:r>
              <a:rPr lang="fa-IR" sz="2800" dirty="0" smtClean="0">
                <a:latin typeface="Calibri"/>
                <a:ea typeface="Calibri"/>
                <a:cs typeface="B Traffic" pitchFamily="2" charset="-78"/>
              </a:rPr>
              <a:t>داشتن « </a:t>
            </a:r>
            <a:r>
              <a:rPr lang="fa-IR" sz="2800" dirty="0">
                <a:latin typeface="Calibri"/>
                <a:ea typeface="Calibri"/>
                <a:cs typeface="B Traffic" pitchFamily="2" charset="-78"/>
              </a:rPr>
              <a:t>فرمان </a:t>
            </a:r>
            <a:endParaRPr lang="fa-IR" sz="2800" dirty="0" smtClean="0">
              <a:latin typeface="Calibri"/>
              <a:ea typeface="Calibri"/>
              <a:cs typeface="B Traffic" pitchFamily="2" charset="-78"/>
            </a:endParaRPr>
          </a:p>
          <a:p>
            <a:pPr algn="justLow" rtl="1">
              <a:lnSpc>
                <a:spcPct val="150000"/>
              </a:lnSpc>
            </a:pPr>
            <a:r>
              <a:rPr lang="fa-IR" sz="2800" dirty="0" smtClean="0">
                <a:latin typeface="Calibri"/>
                <a:ea typeface="Calibri"/>
                <a:cs typeface="B Traffic" pitchFamily="2" charset="-78"/>
              </a:rPr>
              <a:t>جامع </a:t>
            </a:r>
            <a:r>
              <a:rPr lang="fa-IR" sz="2800" dirty="0">
                <a:latin typeface="Calibri"/>
                <a:ea typeface="Calibri"/>
                <a:cs typeface="B Traffic" pitchFamily="2" charset="-78"/>
              </a:rPr>
              <a:t>خداوندی» از نظر </a:t>
            </a:r>
            <a:r>
              <a:rPr lang="fa-IR" sz="2800" dirty="0" smtClean="0">
                <a:latin typeface="Calibri"/>
                <a:ea typeface="Calibri"/>
                <a:cs typeface="B Traffic" pitchFamily="2" charset="-78"/>
              </a:rPr>
              <a:t>امام، </a:t>
            </a:r>
            <a:r>
              <a:rPr lang="fa-IR" sz="2800" dirty="0">
                <a:latin typeface="Calibri"/>
                <a:ea typeface="Calibri"/>
                <a:cs typeface="B Traffic" pitchFamily="2" charset="-78"/>
              </a:rPr>
              <a:t>سازش </a:t>
            </a:r>
            <a:endParaRPr lang="fa-IR" sz="2800" dirty="0" smtClean="0">
              <a:latin typeface="Calibri"/>
              <a:ea typeface="Calibri"/>
              <a:cs typeface="B Traffic" pitchFamily="2" charset="-78"/>
            </a:endParaRPr>
          </a:p>
          <a:p>
            <a:pPr algn="justLow" rtl="1">
              <a:lnSpc>
                <a:spcPct val="150000"/>
              </a:lnSpc>
            </a:pPr>
            <a:r>
              <a:rPr lang="fa-IR" sz="2800" dirty="0" smtClean="0">
                <a:latin typeface="Calibri"/>
                <a:ea typeface="Calibri"/>
                <a:cs typeface="B Traffic" pitchFamily="2" charset="-78"/>
              </a:rPr>
              <a:t>نکردن </a:t>
            </a:r>
            <a:r>
              <a:rPr lang="fa-IR" sz="2800" dirty="0">
                <a:latin typeface="Calibri"/>
                <a:ea typeface="Calibri"/>
                <a:cs typeface="B Traffic" pitchFamily="2" charset="-78"/>
              </a:rPr>
              <a:t>است. در اینجا باید </a:t>
            </a:r>
            <a:r>
              <a:rPr lang="fa-IR" sz="2800" dirty="0">
                <a:ea typeface="Calibri"/>
                <a:cs typeface="B Traffic" pitchFamily="2" charset="-78"/>
              </a:rPr>
              <a:t>گف(ع)ت </a:t>
            </a:r>
            <a:r>
              <a:rPr lang="fa-IR" sz="2800" dirty="0">
                <a:latin typeface="Calibri"/>
                <a:ea typeface="Calibri"/>
                <a:cs typeface="B Traffic" pitchFamily="2" charset="-78"/>
              </a:rPr>
              <a:t>که </a:t>
            </a:r>
            <a:r>
              <a:rPr lang="fa-IR" sz="2800" dirty="0" smtClean="0">
                <a:latin typeface="Calibri"/>
                <a:ea typeface="Calibri"/>
                <a:cs typeface="B Traffic" pitchFamily="2" charset="-78"/>
              </a:rPr>
              <a:t>میان</a:t>
            </a:r>
          </a:p>
          <a:p>
            <a:pPr algn="justLow" rtl="1">
              <a:lnSpc>
                <a:spcPct val="150000"/>
              </a:lnSpc>
            </a:pPr>
            <a:r>
              <a:rPr lang="fa-IR" sz="2800" dirty="0" smtClean="0">
                <a:latin typeface="Calibri"/>
                <a:ea typeface="Calibri"/>
                <a:cs typeface="B Traffic" pitchFamily="2" charset="-78"/>
              </a:rPr>
              <a:t>«</a:t>
            </a:r>
            <a:r>
              <a:rPr lang="fa-IR" sz="2800" dirty="0">
                <a:latin typeface="Calibri"/>
                <a:ea typeface="Calibri"/>
                <a:cs typeface="B Traffic" pitchFamily="2" charset="-78"/>
              </a:rPr>
              <a:t>سازش» </a:t>
            </a:r>
            <a:r>
              <a:rPr lang="fa-IR" sz="2800" dirty="0" smtClean="0">
                <a:latin typeface="Calibri"/>
                <a:ea typeface="Calibri"/>
                <a:cs typeface="B Traffic" pitchFamily="2" charset="-78"/>
              </a:rPr>
              <a:t>و«انعطاف مثبت» تفاوت هست.</a:t>
            </a:r>
          </a:p>
        </p:txBody>
      </p:sp>
      <p:grpSp>
        <p:nvGrpSpPr>
          <p:cNvPr id="3" name="Group 2"/>
          <p:cNvGrpSpPr/>
          <p:nvPr/>
        </p:nvGrpSpPr>
        <p:grpSpPr>
          <a:xfrm>
            <a:off x="7543800" y="260152"/>
            <a:ext cx="457200" cy="305074"/>
            <a:chOff x="6134100" y="609874"/>
            <a:chExt cx="457200" cy="305074"/>
          </a:xfrm>
        </p:grpSpPr>
        <p:pic>
          <p:nvPicPr>
            <p:cNvPr id="4" name="Picture 3"/>
            <p:cNvPicPr>
              <a:picLocks noChangeAspect="1"/>
            </p:cNvPicPr>
            <p:nvPr/>
          </p:nvPicPr>
          <p:blipFill>
            <a:blip r:embed="rId3" cstate="print">
              <a:duotone>
                <a:prstClr val="black"/>
                <a:schemeClr val="accent5">
                  <a:tint val="45000"/>
                  <a:satMod val="400000"/>
                </a:schemeClr>
              </a:duotone>
              <a:extLst>
                <a:ext uri="{28A0092B-C50C-407E-A947-70E740481C1C}">
                  <a14:useLocalDpi xmlns:a14="http://schemas.microsoft.com/office/drawing/2010/main" val="0"/>
                </a:ext>
              </a:extLst>
            </a:blip>
            <a:stretch>
              <a:fillRect/>
            </a:stretch>
          </p:blipFill>
          <p:spPr>
            <a:xfrm>
              <a:off x="6324600" y="609874"/>
              <a:ext cx="266700" cy="305074"/>
            </a:xfrm>
            <a:prstGeom prst="rect">
              <a:avLst/>
            </a:prstGeom>
          </p:spPr>
        </p:pic>
        <p:pic>
          <p:nvPicPr>
            <p:cNvPr id="5" name="Picture 4"/>
            <p:cNvPicPr>
              <a:picLocks noChangeAspect="1"/>
            </p:cNvPicPr>
            <p:nvPr/>
          </p:nvPicPr>
          <p:blipFill>
            <a:blip r:embed="rId3" cstate="print">
              <a:duotone>
                <a:prstClr val="black"/>
                <a:schemeClr val="accent5">
                  <a:tint val="45000"/>
                  <a:satMod val="400000"/>
                </a:schemeClr>
              </a:duotone>
              <a:extLst>
                <a:ext uri="{28A0092B-C50C-407E-A947-70E740481C1C}">
                  <a14:useLocalDpi xmlns:a14="http://schemas.microsoft.com/office/drawing/2010/main" val="0"/>
                </a:ext>
              </a:extLst>
            </a:blip>
            <a:stretch>
              <a:fillRect/>
            </a:stretch>
          </p:blipFill>
          <p:spPr>
            <a:xfrm>
              <a:off x="6134100" y="609874"/>
              <a:ext cx="266700" cy="305074"/>
            </a:xfrm>
            <a:prstGeom prst="rect">
              <a:avLst/>
            </a:prstGeom>
          </p:spPr>
        </p:pic>
      </p:grpSp>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04800" y="2783589"/>
            <a:ext cx="2667000" cy="3769611"/>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803040044"/>
      </p:ext>
    </p:extLst>
  </p:cSld>
  <p:clrMapOvr>
    <a:masterClrMapping/>
  </p:clrMapOvr>
  <mc:AlternateContent xmlns:mc="http://schemas.openxmlformats.org/markup-compatibility/2006" xmlns:p14="http://schemas.microsoft.com/office/powerpoint/2010/main">
    <mc:Choice Requires="p14">
      <p:transition spd="slow" p14:dur="2500">
        <p:checker/>
      </p:transition>
    </mc:Choice>
    <mc:Fallback xmlns="">
      <p:transition spd="slow">
        <p:checker/>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animEffect transition="in" filter="fade">
                                      <p:cBhvr>
                                        <p:cTn id="9"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1"/>
          <p:cNvSpPr/>
          <p:nvPr/>
        </p:nvSpPr>
        <p:spPr>
          <a:xfrm>
            <a:off x="914400" y="833021"/>
            <a:ext cx="7086600" cy="5262979"/>
          </a:xfrm>
          <a:prstGeom prst="rect">
            <a:avLst/>
          </a:prstGeom>
        </p:spPr>
        <p:txBody>
          <a:bodyPr wrap="square">
            <a:spAutoFit/>
          </a:bodyPr>
          <a:lstStyle/>
          <a:p>
            <a:pPr algn="justLow" rtl="1">
              <a:lnSpc>
                <a:spcPct val="150000"/>
              </a:lnSpc>
            </a:pPr>
            <a:r>
              <a:rPr lang="fa-IR" sz="2800" dirty="0" smtClean="0">
                <a:latin typeface="Calibri"/>
                <a:ea typeface="Calibri"/>
                <a:cs typeface="B Traffic" pitchFamily="2" charset="-78"/>
              </a:rPr>
              <a:t>پیشوایان عـصـمت </a:t>
            </a:r>
            <a:r>
              <a:rPr lang="fa-IR" sz="2800" dirty="0">
                <a:latin typeface="Calibri"/>
                <a:ea typeface="Calibri"/>
                <a:cs typeface="B Traffic" pitchFamily="2" charset="-78"/>
              </a:rPr>
              <a:t>در </a:t>
            </a:r>
            <a:r>
              <a:rPr lang="fa-IR" sz="2800" dirty="0" smtClean="0">
                <a:latin typeface="Calibri"/>
                <a:ea typeface="Calibri"/>
                <a:cs typeface="B Traffic" pitchFamily="2" charset="-78"/>
              </a:rPr>
              <a:t>زندگـی خـود </a:t>
            </a:r>
            <a:r>
              <a:rPr lang="fa-IR" sz="2800" dirty="0">
                <a:latin typeface="Calibri"/>
                <a:ea typeface="Calibri"/>
                <a:cs typeface="B Traffic" pitchFamily="2" charset="-78"/>
              </a:rPr>
              <a:t>به </a:t>
            </a:r>
            <a:r>
              <a:rPr lang="fa-IR" sz="2800" dirty="0" smtClean="0">
                <a:latin typeface="Calibri"/>
                <a:ea typeface="Calibri"/>
                <a:cs typeface="B Traffic" pitchFamily="2" charset="-78"/>
              </a:rPr>
              <a:t>هیـچ </a:t>
            </a:r>
            <a:r>
              <a:rPr lang="fa-IR" sz="2800" dirty="0">
                <a:latin typeface="Calibri"/>
                <a:ea typeface="Calibri"/>
                <a:cs typeface="B Traffic" pitchFamily="2" charset="-78"/>
              </a:rPr>
              <a:t>رو </a:t>
            </a:r>
            <a:r>
              <a:rPr lang="fa-IR" sz="2800" dirty="0" smtClean="0">
                <a:latin typeface="Calibri"/>
                <a:ea typeface="Calibri"/>
                <a:cs typeface="B Traffic" pitchFamily="2" charset="-78"/>
              </a:rPr>
              <a:t>سـازش</a:t>
            </a:r>
            <a:endParaRPr lang="en-US" sz="2800" dirty="0" smtClean="0">
              <a:latin typeface="Calibri"/>
              <a:ea typeface="Calibri"/>
              <a:cs typeface="B Traffic" pitchFamily="2" charset="-78"/>
            </a:endParaRPr>
          </a:p>
          <a:p>
            <a:pPr algn="justLow" rtl="1">
              <a:lnSpc>
                <a:spcPct val="150000"/>
              </a:lnSpc>
            </a:pPr>
            <a:r>
              <a:rPr lang="fa-IR" sz="2800" dirty="0" smtClean="0">
                <a:latin typeface="Calibri"/>
                <a:ea typeface="Calibri"/>
                <a:cs typeface="B Traffic" pitchFamily="2" charset="-78"/>
              </a:rPr>
              <a:t>نمی کردند، </a:t>
            </a:r>
            <a:r>
              <a:rPr lang="fa-IR" sz="2800" dirty="0">
                <a:latin typeface="Calibri"/>
                <a:ea typeface="Calibri"/>
                <a:cs typeface="B Traffic" pitchFamily="2" charset="-78"/>
              </a:rPr>
              <a:t>اما انعطاف پذیری ـ متناسب با ضرورت ـ داشته اند. انعطاف پذیری یعنی اینکه هر کجا همراهی توده ها در اجرای فرمان های اجتماعی خداوند دخیل است، امام در آغاز، عدم همراهی مردم را با نصیحت مورد نقد قرار می دهد و در صورت بی اثر بودن خیرخواهی، انعطاف نشان می دهد( چون بدون همراهی توده ها اجرای آن ممکن نخواهد بود)</a:t>
            </a:r>
            <a:endParaRPr lang="en-US" sz="2800" dirty="0">
              <a:effectLst/>
              <a:latin typeface="Calibri"/>
              <a:ea typeface="Calibri"/>
              <a:cs typeface="B Traffic" pitchFamily="2" charset="-78"/>
            </a:endParaRPr>
          </a:p>
        </p:txBody>
      </p:sp>
    </p:spTree>
    <p:extLst>
      <p:ext uri="{BB962C8B-B14F-4D97-AF65-F5344CB8AC3E}">
        <p14:creationId xmlns:p14="http://schemas.microsoft.com/office/powerpoint/2010/main" val="3828209814"/>
      </p:ext>
    </p:extLst>
  </p:cSld>
  <p:clrMapOvr>
    <a:masterClrMapping/>
  </p:clrMapOvr>
  <mc:AlternateContent xmlns:mc="http://schemas.openxmlformats.org/markup-compatibility/2006" xmlns:p14="http://schemas.microsoft.com/office/powerpoint/2010/main">
    <mc:Choice Requires="p14">
      <p:transition spd="slow" p14:dur="1600">
        <p14:prism isContent="1" isInverted="1"/>
      </p:transition>
    </mc:Choice>
    <mc:Fallback xmlns="">
      <p:transition spd="slow">
        <p:fade/>
      </p:transition>
    </mc:Fallback>
  </mc:AlternateContent>
  <p:timing>
    <p:tnLst>
      <p:par>
        <p:cTn id="1" dur="indefinite" restart="never" nodeType="tmRoot"/>
      </p:par>
    </p:tnLst>
  </p:timing>
</p:sld>
</file>

<file path=ppt/slides/slide16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1"/>
          <p:cNvSpPr/>
          <p:nvPr/>
        </p:nvSpPr>
        <p:spPr>
          <a:xfrm>
            <a:off x="263236" y="533400"/>
            <a:ext cx="8610600" cy="3452227"/>
          </a:xfrm>
          <a:prstGeom prst="rect">
            <a:avLst/>
          </a:prstGeom>
        </p:spPr>
        <p:txBody>
          <a:bodyPr wrap="square">
            <a:spAutoFit/>
          </a:bodyPr>
          <a:lstStyle/>
          <a:p>
            <a:pPr algn="justLow" rtl="1">
              <a:lnSpc>
                <a:spcPct val="150000"/>
              </a:lnSpc>
              <a:spcAft>
                <a:spcPts val="1000"/>
              </a:spcAft>
            </a:pPr>
            <a:r>
              <a:rPr lang="fa-IR" sz="2800" b="1" dirty="0" smtClean="0">
                <a:solidFill>
                  <a:srgbClr val="FF9900"/>
                </a:solidFill>
                <a:latin typeface="Calibri"/>
                <a:ea typeface="Calibri"/>
                <a:cs typeface="B Titr" pitchFamily="2" charset="-78"/>
              </a:rPr>
              <a:t>       د</a:t>
            </a:r>
            <a:r>
              <a:rPr lang="fa-IR" sz="2800" b="1" dirty="0">
                <a:solidFill>
                  <a:srgbClr val="FF9900"/>
                </a:solidFill>
                <a:latin typeface="Calibri"/>
                <a:ea typeface="Calibri"/>
                <a:cs typeface="B Titr" pitchFamily="2" charset="-78"/>
              </a:rPr>
              <a:t>) سیاست و اخلاق سیاسی</a:t>
            </a:r>
            <a:endParaRPr lang="en-US" sz="2800" b="1" dirty="0">
              <a:solidFill>
                <a:srgbClr val="FF9900"/>
              </a:solidFill>
              <a:latin typeface="Calibri"/>
              <a:ea typeface="Calibri"/>
              <a:cs typeface="B Titr" pitchFamily="2" charset="-78"/>
            </a:endParaRPr>
          </a:p>
          <a:p>
            <a:pPr algn="justLow" rtl="1">
              <a:lnSpc>
                <a:spcPct val="150000"/>
              </a:lnSpc>
              <a:spcAft>
                <a:spcPts val="1000"/>
              </a:spcAft>
            </a:pPr>
            <a:r>
              <a:rPr lang="fa-IR" sz="2800" dirty="0">
                <a:latin typeface="Calibri"/>
                <a:ea typeface="Calibri"/>
                <a:cs typeface="B Traffic" pitchFamily="2" charset="-78"/>
              </a:rPr>
              <a:t>همانطورکه سیاست و دیانت یگانگی دارند، اخلاق و دیانت نیز در هم تنیده اند بنابراین اخلاق و سیاست نیز اتحاد دارند. در نهج­البلاغه اندرزهای سیاسی ـ اخلاقی بسیاری آمده است که به بخشی از آن نظر می افکنیم</a:t>
            </a:r>
            <a:r>
              <a:rPr lang="fa-IR" sz="2800" dirty="0" smtClean="0">
                <a:latin typeface="Calibri"/>
                <a:ea typeface="Calibri"/>
                <a:cs typeface="B Traffic" pitchFamily="2" charset="-78"/>
              </a:rPr>
              <a:t>.</a:t>
            </a:r>
            <a:endParaRPr lang="en-US" sz="2800" dirty="0">
              <a:effectLst/>
              <a:latin typeface="Calibri"/>
              <a:ea typeface="Calibri"/>
              <a:cs typeface="B Traffic" pitchFamily="2" charset="-78"/>
            </a:endParaRPr>
          </a:p>
        </p:txBody>
      </p:sp>
      <p:pic>
        <p:nvPicPr>
          <p:cNvPr id="3" name="Picture 2"/>
          <p:cNvPicPr>
            <a:picLocks noChangeAspect="1"/>
          </p:cNvPicPr>
          <p:nvPr/>
        </p:nvPicPr>
        <p:blipFill>
          <a:blip r:embed="rId3" cstate="print">
            <a:duotone>
              <a:prstClr val="black"/>
              <a:schemeClr val="accent5">
                <a:tint val="45000"/>
                <a:satMod val="400000"/>
              </a:schemeClr>
            </a:duotone>
            <a:extLst>
              <a:ext uri="{28A0092B-C50C-407E-A947-70E740481C1C}">
                <a14:useLocalDpi xmlns:a14="http://schemas.microsoft.com/office/drawing/2010/main" val="0"/>
              </a:ext>
            </a:extLst>
          </a:blip>
          <a:stretch>
            <a:fillRect/>
          </a:stretch>
        </p:blipFill>
        <p:spPr>
          <a:xfrm>
            <a:off x="8305800" y="533400"/>
            <a:ext cx="533400" cy="610148"/>
          </a:xfrm>
          <a:prstGeom prst="rect">
            <a:avLst/>
          </a:prstGeom>
        </p:spPr>
      </p:pic>
      <p:pic>
        <p:nvPicPr>
          <p:cNvPr id="4" name="Picture 3"/>
          <p:cNvPicPr>
            <a:picLocks noChangeAspect="1"/>
          </p:cNvPicPr>
          <p:nvPr/>
        </p:nvPicPr>
        <p:blipFill rotWithShape="1">
          <a:blip r:embed="rId4">
            <a:extLst>
              <a:ext uri="{28A0092B-C50C-407E-A947-70E740481C1C}">
                <a14:useLocalDpi xmlns:a14="http://schemas.microsoft.com/office/drawing/2010/main" val="0"/>
              </a:ext>
            </a:extLst>
          </a:blip>
          <a:srcRect l="19681" r="19681"/>
          <a:stretch/>
        </p:blipFill>
        <p:spPr>
          <a:xfrm>
            <a:off x="2739736" y="3358243"/>
            <a:ext cx="3657600" cy="3499757"/>
          </a:xfrm>
          <a:prstGeom prst="ellipse">
            <a:avLst/>
          </a:prstGeom>
          <a:ln>
            <a:noFill/>
          </a:ln>
          <a:effectLst>
            <a:softEdge rad="112500"/>
          </a:effectLst>
        </p:spPr>
      </p:pic>
    </p:spTree>
    <p:extLst>
      <p:ext uri="{BB962C8B-B14F-4D97-AF65-F5344CB8AC3E}">
        <p14:creationId xmlns:p14="http://schemas.microsoft.com/office/powerpoint/2010/main" val="2125776136"/>
      </p:ext>
    </p:extLst>
  </p:cSld>
  <p:clrMapOvr>
    <a:masterClrMapping/>
  </p:clrMapOvr>
  <p:transition spd="slow">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5" presetClass="entr" presetSubtype="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2000"/>
                                        <p:tgtEl>
                                          <p:spTgt spid="4"/>
                                        </p:tgtEl>
                                      </p:cBhvr>
                                    </p:animEffect>
                                    <p:anim calcmode="lin" valueType="num">
                                      <p:cBhvr>
                                        <p:cTn id="8" dur="2000" fill="hold"/>
                                        <p:tgtEl>
                                          <p:spTgt spid="4"/>
                                        </p:tgtEl>
                                        <p:attrNameLst>
                                          <p:attrName>ppt_w</p:attrName>
                                        </p:attrNameLst>
                                      </p:cBhvr>
                                      <p:tavLst>
                                        <p:tav tm="0" fmla="#ppt_w*sin(2.5*pi*$)">
                                          <p:val>
                                            <p:fltVal val="0"/>
                                          </p:val>
                                        </p:tav>
                                        <p:tav tm="100000">
                                          <p:val>
                                            <p:fltVal val="1"/>
                                          </p:val>
                                        </p:tav>
                                      </p:tavLst>
                                    </p:anim>
                                    <p:anim calcmode="lin" valueType="num">
                                      <p:cBhvr>
                                        <p:cTn id="9" dur="2000" fill="hold"/>
                                        <p:tgtEl>
                                          <p:spTgt spid="4"/>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1"/>
          <p:cNvSpPr/>
          <p:nvPr/>
        </p:nvSpPr>
        <p:spPr>
          <a:xfrm>
            <a:off x="3110226" y="1997442"/>
            <a:ext cx="5763610" cy="4098558"/>
          </a:xfrm>
          <a:prstGeom prst="rect">
            <a:avLst/>
          </a:prstGeom>
        </p:spPr>
        <p:txBody>
          <a:bodyPr wrap="square">
            <a:spAutoFit/>
          </a:bodyPr>
          <a:lstStyle/>
          <a:p>
            <a:pPr algn="just" rtl="1">
              <a:lnSpc>
                <a:spcPct val="150000"/>
              </a:lnSpc>
              <a:spcAft>
                <a:spcPts val="1000"/>
              </a:spcAft>
            </a:pPr>
            <a:r>
              <a:rPr lang="fa-IR" sz="2800" b="1" dirty="0" smtClean="0">
                <a:solidFill>
                  <a:srgbClr val="C00000"/>
                </a:solidFill>
                <a:latin typeface="Calibri"/>
                <a:ea typeface="Calibri"/>
                <a:cs typeface="B Traffic" pitchFamily="2" charset="-78"/>
              </a:rPr>
              <a:t>      یک</a:t>
            </a:r>
            <a:r>
              <a:rPr lang="fa-IR" sz="2800" b="1" dirty="0">
                <a:solidFill>
                  <a:srgbClr val="C00000"/>
                </a:solidFill>
                <a:latin typeface="Calibri"/>
                <a:ea typeface="Calibri"/>
                <a:cs typeface="B Traffic" pitchFamily="2" charset="-78"/>
              </a:rPr>
              <a:t>. </a:t>
            </a:r>
            <a:r>
              <a:rPr lang="fa-IR" sz="2800" b="1" dirty="0" smtClean="0">
                <a:solidFill>
                  <a:srgbClr val="C00000"/>
                </a:solidFill>
                <a:latin typeface="Calibri"/>
                <a:ea typeface="Calibri"/>
                <a:cs typeface="B Traffic" pitchFamily="2" charset="-78"/>
              </a:rPr>
              <a:t>پارسایی، </a:t>
            </a:r>
            <a:r>
              <a:rPr lang="fa-IR" sz="2800" b="1" dirty="0">
                <a:solidFill>
                  <a:srgbClr val="C00000"/>
                </a:solidFill>
                <a:latin typeface="Calibri"/>
                <a:ea typeface="Calibri"/>
                <a:cs typeface="B Traffic" pitchFamily="2" charset="-78"/>
              </a:rPr>
              <a:t>وسیله پاسداری</a:t>
            </a:r>
            <a:endParaRPr lang="en-US" sz="2800" b="1" dirty="0">
              <a:solidFill>
                <a:srgbClr val="C00000"/>
              </a:solidFill>
              <a:latin typeface="Calibri"/>
              <a:ea typeface="Calibri"/>
              <a:cs typeface="B Traffic" pitchFamily="2" charset="-78"/>
            </a:endParaRPr>
          </a:p>
          <a:p>
            <a:pPr algn="just" rtl="1">
              <a:lnSpc>
                <a:spcPct val="150000"/>
              </a:lnSpc>
              <a:spcAft>
                <a:spcPts val="1000"/>
              </a:spcAft>
            </a:pPr>
            <a:r>
              <a:rPr lang="fa-IR" sz="2800" dirty="0">
                <a:latin typeface="Calibri"/>
                <a:ea typeface="Calibri"/>
                <a:cs typeface="B Traffic" pitchFamily="2" charset="-78"/>
              </a:rPr>
              <a:t>امیر </a:t>
            </a:r>
            <a:r>
              <a:rPr lang="fa-IR" sz="2800" dirty="0" smtClean="0">
                <a:latin typeface="Calibri"/>
                <a:ea typeface="Calibri"/>
                <a:cs typeface="B Traffic" pitchFamily="2" charset="-78"/>
              </a:rPr>
              <a:t>مؤمنان</a:t>
            </a:r>
            <a:r>
              <a:rPr lang="fa-IR" sz="2000" dirty="0" smtClean="0">
                <a:latin typeface="Calibri"/>
                <a:ea typeface="Calibri"/>
                <a:cs typeface="B Traffic" pitchFamily="2" charset="-78"/>
              </a:rPr>
              <a:t>(ع) </a:t>
            </a:r>
            <a:r>
              <a:rPr lang="fa-IR" sz="2800" dirty="0">
                <a:latin typeface="Calibri"/>
                <a:ea typeface="Calibri"/>
                <a:cs typeface="B Traffic" pitchFamily="2" charset="-78"/>
              </a:rPr>
              <a:t>در آغاز بیعت مردم با ایشان فرمود: </a:t>
            </a:r>
            <a:r>
              <a:rPr lang="fa-IR" sz="2800" dirty="0" smtClean="0">
                <a:latin typeface="Calibri"/>
                <a:ea typeface="Calibri"/>
                <a:cs typeface="B Traffic" pitchFamily="2" charset="-78"/>
              </a:rPr>
              <a:t>«... </a:t>
            </a:r>
            <a:r>
              <a:rPr lang="fa-IR" sz="2800" dirty="0">
                <a:latin typeface="Calibri"/>
                <a:ea typeface="Calibri"/>
                <a:cs typeface="B Traffic" pitchFamily="2" charset="-78"/>
              </a:rPr>
              <a:t>کسیکه اندرزها و </a:t>
            </a:r>
            <a:r>
              <a:rPr lang="fa-IR" sz="2800" dirty="0" smtClean="0">
                <a:latin typeface="Calibri"/>
                <a:ea typeface="Calibri"/>
                <a:cs typeface="B Traffic" pitchFamily="2" charset="-78"/>
              </a:rPr>
              <a:t>عبرت‌ها</a:t>
            </a:r>
            <a:r>
              <a:rPr lang="fa-IR" sz="2800" dirty="0">
                <a:latin typeface="Calibri"/>
                <a:ea typeface="Calibri"/>
                <a:cs typeface="B Traffic" pitchFamily="2" charset="-78"/>
              </a:rPr>
              <a:t>، کیفرهای پیش رویش را بر روی آشکار سازد، </a:t>
            </a:r>
            <a:r>
              <a:rPr lang="fa-IR" sz="2800" dirty="0" smtClean="0">
                <a:latin typeface="Calibri"/>
                <a:ea typeface="Calibri"/>
                <a:cs typeface="B Traffic" pitchFamily="2" charset="-78"/>
              </a:rPr>
              <a:t>تقوایش، وی </a:t>
            </a:r>
            <a:r>
              <a:rPr lang="fa-IR" sz="2800" dirty="0">
                <a:latin typeface="Calibri"/>
                <a:ea typeface="Calibri"/>
                <a:cs typeface="B Traffic" pitchFamily="2" charset="-78"/>
              </a:rPr>
              <a:t>را از </a:t>
            </a:r>
            <a:r>
              <a:rPr lang="fa-IR" sz="2800" dirty="0" smtClean="0">
                <a:latin typeface="Calibri"/>
                <a:ea typeface="Calibri"/>
                <a:cs typeface="B Traffic" pitchFamily="2" charset="-78"/>
              </a:rPr>
              <a:t>[افتادن </a:t>
            </a:r>
            <a:r>
              <a:rPr lang="fa-IR" sz="2800" dirty="0">
                <a:latin typeface="Calibri"/>
                <a:ea typeface="Calibri"/>
                <a:cs typeface="B Traffic" pitchFamily="2" charset="-78"/>
              </a:rPr>
              <a:t>در </a:t>
            </a:r>
            <a:r>
              <a:rPr lang="fa-IR" sz="2800" dirty="0" smtClean="0">
                <a:latin typeface="Calibri"/>
                <a:ea typeface="Calibri"/>
                <a:cs typeface="B Traffic" pitchFamily="2" charset="-78"/>
              </a:rPr>
              <a:t>دام] </a:t>
            </a:r>
            <a:r>
              <a:rPr lang="fa-IR" sz="2800" dirty="0">
                <a:latin typeface="Calibri"/>
                <a:ea typeface="Calibri"/>
                <a:cs typeface="B Traffic" pitchFamily="2" charset="-78"/>
              </a:rPr>
              <a:t>شبهه ها باز می دارد» (خطبه 16</a:t>
            </a:r>
            <a:r>
              <a:rPr lang="fa-IR" sz="2800" dirty="0" smtClean="0">
                <a:latin typeface="Calibri"/>
                <a:ea typeface="Calibri"/>
                <a:cs typeface="B Traffic" pitchFamily="2" charset="-78"/>
              </a:rPr>
              <a:t>).</a:t>
            </a:r>
          </a:p>
        </p:txBody>
      </p:sp>
      <p:grpSp>
        <p:nvGrpSpPr>
          <p:cNvPr id="3" name="Group 2"/>
          <p:cNvGrpSpPr/>
          <p:nvPr/>
        </p:nvGrpSpPr>
        <p:grpSpPr>
          <a:xfrm>
            <a:off x="8458200" y="2209526"/>
            <a:ext cx="457200" cy="305074"/>
            <a:chOff x="6134100" y="609874"/>
            <a:chExt cx="457200" cy="305074"/>
          </a:xfrm>
        </p:grpSpPr>
        <p:pic>
          <p:nvPicPr>
            <p:cNvPr id="4" name="Picture 3"/>
            <p:cNvPicPr>
              <a:picLocks noChangeAspect="1"/>
            </p:cNvPicPr>
            <p:nvPr/>
          </p:nvPicPr>
          <p:blipFill>
            <a:blip r:embed="rId3" cstate="print">
              <a:duotone>
                <a:prstClr val="black"/>
                <a:schemeClr val="accent5">
                  <a:tint val="45000"/>
                  <a:satMod val="400000"/>
                </a:schemeClr>
              </a:duotone>
              <a:extLst>
                <a:ext uri="{28A0092B-C50C-407E-A947-70E740481C1C}">
                  <a14:useLocalDpi xmlns:a14="http://schemas.microsoft.com/office/drawing/2010/main" val="0"/>
                </a:ext>
              </a:extLst>
            </a:blip>
            <a:stretch>
              <a:fillRect/>
            </a:stretch>
          </p:blipFill>
          <p:spPr>
            <a:xfrm>
              <a:off x="6324600" y="609874"/>
              <a:ext cx="266700" cy="305074"/>
            </a:xfrm>
            <a:prstGeom prst="rect">
              <a:avLst/>
            </a:prstGeom>
          </p:spPr>
        </p:pic>
        <p:pic>
          <p:nvPicPr>
            <p:cNvPr id="5" name="Picture 4"/>
            <p:cNvPicPr>
              <a:picLocks noChangeAspect="1"/>
            </p:cNvPicPr>
            <p:nvPr/>
          </p:nvPicPr>
          <p:blipFill>
            <a:blip r:embed="rId3" cstate="print">
              <a:duotone>
                <a:prstClr val="black"/>
                <a:schemeClr val="accent5">
                  <a:tint val="45000"/>
                  <a:satMod val="400000"/>
                </a:schemeClr>
              </a:duotone>
              <a:extLst>
                <a:ext uri="{28A0092B-C50C-407E-A947-70E740481C1C}">
                  <a14:useLocalDpi xmlns:a14="http://schemas.microsoft.com/office/drawing/2010/main" val="0"/>
                </a:ext>
              </a:extLst>
            </a:blip>
            <a:stretch>
              <a:fillRect/>
            </a:stretch>
          </p:blipFill>
          <p:spPr>
            <a:xfrm>
              <a:off x="6134100" y="609874"/>
              <a:ext cx="266700" cy="305074"/>
            </a:xfrm>
            <a:prstGeom prst="rect">
              <a:avLst/>
            </a:prstGeom>
          </p:spPr>
        </p:pic>
      </p:grpSp>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52400" y="152400"/>
            <a:ext cx="2857500" cy="3876675"/>
          </a:xfrm>
          <a:prstGeom prst="rect">
            <a:avLst/>
          </a:prstGeom>
          <a:ln w="88900" cap="sq" cmpd="thickThin">
            <a:solidFill>
              <a:schemeClr val="tx1">
                <a:lumMod val="90000"/>
                <a:lumOff val="10000"/>
              </a:schemeClr>
            </a:solidFill>
            <a:prstDash val="solid"/>
            <a:miter lim="800000"/>
          </a:ln>
          <a:effectLst>
            <a:innerShdw blurRad="76200">
              <a:srgbClr val="000000"/>
            </a:innerShdw>
          </a:effectLst>
        </p:spPr>
      </p:pic>
    </p:spTree>
    <p:extLst>
      <p:ext uri="{BB962C8B-B14F-4D97-AF65-F5344CB8AC3E}">
        <p14:creationId xmlns:p14="http://schemas.microsoft.com/office/powerpoint/2010/main" val="1810540051"/>
      </p:ext>
    </p:extLst>
  </p:cSld>
  <p:clrMapOvr>
    <a:masterClrMapping/>
  </p:clrMapOvr>
  <mc:AlternateContent xmlns:mc="http://schemas.openxmlformats.org/markup-compatibility/2006" xmlns:p14="http://schemas.microsoft.com/office/powerpoint/2010/main">
    <mc:Choice Requires="p14">
      <p:transition spd="slow" p14:dur="800">
        <p14:flythrough/>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1"/>
          <p:cNvSpPr/>
          <p:nvPr/>
        </p:nvSpPr>
        <p:spPr>
          <a:xfrm>
            <a:off x="152400" y="76200"/>
            <a:ext cx="8839200" cy="6422271"/>
          </a:xfrm>
          <a:prstGeom prst="rect">
            <a:avLst/>
          </a:prstGeom>
        </p:spPr>
        <p:txBody>
          <a:bodyPr wrap="square">
            <a:spAutoFit/>
          </a:bodyPr>
          <a:lstStyle/>
          <a:p>
            <a:pPr algn="just" rtl="1">
              <a:lnSpc>
                <a:spcPct val="150000"/>
              </a:lnSpc>
              <a:spcAft>
                <a:spcPts val="1000"/>
              </a:spcAft>
            </a:pPr>
            <a:r>
              <a:rPr lang="fa-IR" sz="2800" b="1" dirty="0" smtClean="0">
                <a:solidFill>
                  <a:srgbClr val="C00000"/>
                </a:solidFill>
                <a:latin typeface="Calibri"/>
                <a:ea typeface="Calibri"/>
                <a:cs typeface="B Traffic" pitchFamily="2" charset="-78"/>
              </a:rPr>
              <a:t>       دو</a:t>
            </a:r>
            <a:r>
              <a:rPr lang="fa-IR" sz="2800" b="1" dirty="0">
                <a:solidFill>
                  <a:srgbClr val="C00000"/>
                </a:solidFill>
                <a:latin typeface="Calibri"/>
                <a:ea typeface="Calibri"/>
                <a:cs typeface="B Traffic" pitchFamily="2" charset="-78"/>
              </a:rPr>
              <a:t>. پرهیز از طمع ورزی</a:t>
            </a:r>
            <a:endParaRPr lang="en-US" sz="2800" b="1" dirty="0">
              <a:solidFill>
                <a:srgbClr val="C00000"/>
              </a:solidFill>
              <a:latin typeface="Calibri"/>
              <a:ea typeface="Calibri"/>
              <a:cs typeface="B Traffic" pitchFamily="2" charset="-78"/>
            </a:endParaRPr>
          </a:p>
          <a:p>
            <a:pPr algn="just" rtl="1">
              <a:lnSpc>
                <a:spcPct val="150000"/>
              </a:lnSpc>
              <a:spcAft>
                <a:spcPts val="1000"/>
              </a:spcAft>
            </a:pPr>
            <a:r>
              <a:rPr lang="fa-IR" sz="2800" dirty="0">
                <a:latin typeface="Calibri"/>
                <a:ea typeface="Calibri"/>
                <a:cs typeface="B Traffic" pitchFamily="2" charset="-78"/>
              </a:rPr>
              <a:t>امام </a:t>
            </a:r>
            <a:r>
              <a:rPr lang="fa-IR" sz="2800" dirty="0" smtClean="0">
                <a:latin typeface="Calibri"/>
                <a:ea typeface="Calibri"/>
                <a:cs typeface="B Traffic" pitchFamily="2" charset="-78"/>
              </a:rPr>
              <a:t>علی</a:t>
            </a:r>
            <a:r>
              <a:rPr lang="fa-IR" sz="2000" dirty="0" smtClean="0">
                <a:latin typeface="Calibri"/>
                <a:ea typeface="Calibri"/>
                <a:cs typeface="B Traffic" pitchFamily="2" charset="-78"/>
              </a:rPr>
              <a:t>(ع</a:t>
            </a:r>
            <a:r>
              <a:rPr lang="fa-IR" sz="2000" dirty="0">
                <a:latin typeface="Calibri"/>
                <a:ea typeface="Calibri"/>
                <a:cs typeface="B Traffic" pitchFamily="2" charset="-78"/>
              </a:rPr>
              <a:t>) </a:t>
            </a:r>
            <a:r>
              <a:rPr lang="fa-IR" sz="2800" dirty="0">
                <a:latin typeface="Calibri"/>
                <a:ea typeface="Calibri"/>
                <a:cs typeface="B Traffic" pitchFamily="2" charset="-78"/>
              </a:rPr>
              <a:t>در حکمت 110 می فرماید: </a:t>
            </a:r>
            <a:r>
              <a:rPr lang="fa-IR" sz="2800" dirty="0" smtClean="0">
                <a:latin typeface="Calibri"/>
                <a:ea typeface="Calibri"/>
                <a:cs typeface="B Traffic" pitchFamily="2" charset="-78"/>
              </a:rPr>
              <a:t>«فرمان </a:t>
            </a:r>
            <a:r>
              <a:rPr lang="fa-IR" sz="2800" dirty="0">
                <a:latin typeface="Calibri"/>
                <a:ea typeface="Calibri"/>
                <a:cs typeface="B Traffic" pitchFamily="2" charset="-78"/>
              </a:rPr>
              <a:t>خدای را برپا </a:t>
            </a:r>
            <a:r>
              <a:rPr lang="fa-IR" sz="2800" dirty="0" smtClean="0">
                <a:latin typeface="Calibri"/>
                <a:ea typeface="Calibri"/>
                <a:cs typeface="B Traffic" pitchFamily="2" charset="-78"/>
              </a:rPr>
              <a:t>نمی‌دارند </a:t>
            </a:r>
            <a:r>
              <a:rPr lang="fa-IR" sz="2800" dirty="0">
                <a:latin typeface="Calibri"/>
                <a:ea typeface="Calibri"/>
                <a:cs typeface="B Traffic" pitchFamily="2" charset="-78"/>
              </a:rPr>
              <a:t>مکر کسانیکه </a:t>
            </a:r>
            <a:r>
              <a:rPr lang="fa-IR" sz="2800" dirty="0" smtClean="0">
                <a:latin typeface="Calibri"/>
                <a:ea typeface="Calibri"/>
                <a:cs typeface="B Traffic" pitchFamily="2" charset="-78"/>
              </a:rPr>
              <a:t>سازش نکنند و تشبه به اهل باطل نداشته باشند و </a:t>
            </a:r>
            <a:r>
              <a:rPr lang="fa-IR" sz="2800" dirty="0">
                <a:latin typeface="Calibri"/>
                <a:ea typeface="Calibri"/>
                <a:cs typeface="B Traffic" pitchFamily="2" charset="-78"/>
              </a:rPr>
              <a:t>پیگیر </a:t>
            </a:r>
            <a:r>
              <a:rPr lang="fa-IR" sz="2800" dirty="0" smtClean="0">
                <a:latin typeface="Calibri"/>
                <a:ea typeface="Calibri"/>
                <a:cs typeface="B Traffic" pitchFamily="2" charset="-78"/>
              </a:rPr>
              <a:t>طمع‌ها </a:t>
            </a:r>
            <a:r>
              <a:rPr lang="fa-IR" sz="2800" dirty="0">
                <a:latin typeface="Calibri"/>
                <a:ea typeface="Calibri"/>
                <a:cs typeface="B Traffic" pitchFamily="2" charset="-78"/>
              </a:rPr>
              <a:t>نباشند</a:t>
            </a:r>
            <a:r>
              <a:rPr lang="fa-IR" sz="2800" dirty="0" smtClean="0">
                <a:latin typeface="Calibri"/>
                <a:ea typeface="Calibri"/>
                <a:cs typeface="B Traffic" pitchFamily="2" charset="-78"/>
              </a:rPr>
              <a:t>». </a:t>
            </a:r>
            <a:r>
              <a:rPr lang="fa-IR" sz="2800" dirty="0">
                <a:latin typeface="Calibri"/>
                <a:ea typeface="Calibri"/>
                <a:cs typeface="B Traffic" pitchFamily="2" charset="-78"/>
              </a:rPr>
              <a:t>طمع در حقیقت همان پیروی از نفسانیات است که به کرّات در قرآن </a:t>
            </a:r>
            <a:r>
              <a:rPr lang="fa-IR" sz="2800" dirty="0" smtClean="0">
                <a:latin typeface="Calibri"/>
                <a:ea typeface="Calibri"/>
                <a:cs typeface="B Traffic" pitchFamily="2" charset="-78"/>
              </a:rPr>
              <a:t>کریم، </a:t>
            </a:r>
            <a:r>
              <a:rPr lang="fa-IR" sz="2800" dirty="0">
                <a:latin typeface="Calibri"/>
                <a:ea typeface="Calibri"/>
                <a:cs typeface="B Traffic" pitchFamily="2" charset="-78"/>
              </a:rPr>
              <a:t>روایات و بخصوص نهج­البلاغه، به ستیز با آن اشاره شده است.</a:t>
            </a:r>
            <a:endParaRPr lang="en-US" sz="2800" dirty="0">
              <a:latin typeface="Calibri"/>
              <a:ea typeface="Calibri"/>
              <a:cs typeface="B Traffic" pitchFamily="2" charset="-78"/>
            </a:endParaRPr>
          </a:p>
          <a:p>
            <a:pPr algn="just" rtl="1">
              <a:lnSpc>
                <a:spcPct val="150000"/>
              </a:lnSpc>
              <a:spcAft>
                <a:spcPts val="1000"/>
              </a:spcAft>
            </a:pPr>
            <a:r>
              <a:rPr lang="fa-IR" sz="2800" dirty="0">
                <a:latin typeface="Calibri"/>
                <a:ea typeface="Calibri"/>
                <a:cs typeface="B Traffic" pitchFamily="2" charset="-78"/>
              </a:rPr>
              <a:t>طمع در روایات، عمدتاً به معنای «</a:t>
            </a:r>
            <a:r>
              <a:rPr lang="fa-IR" sz="2800" dirty="0" smtClean="0">
                <a:latin typeface="Calibri"/>
                <a:ea typeface="Calibri"/>
                <a:cs typeface="B Traffic" pitchFamily="2" charset="-78"/>
              </a:rPr>
              <a:t>طمع</a:t>
            </a:r>
          </a:p>
          <a:p>
            <a:pPr algn="just" rtl="1">
              <a:lnSpc>
                <a:spcPct val="150000"/>
              </a:lnSpc>
              <a:spcAft>
                <a:spcPts val="1000"/>
              </a:spcAft>
            </a:pPr>
            <a:r>
              <a:rPr lang="fa-IR" sz="2800" dirty="0" smtClean="0">
                <a:latin typeface="Calibri"/>
                <a:ea typeface="Calibri"/>
                <a:cs typeface="B Traffic" pitchFamily="2" charset="-78"/>
              </a:rPr>
              <a:t>نفسانی</a:t>
            </a:r>
            <a:r>
              <a:rPr lang="fa-IR" sz="2800" dirty="0">
                <a:latin typeface="Calibri"/>
                <a:ea typeface="Calibri"/>
                <a:cs typeface="B Traffic" pitchFamily="2" charset="-78"/>
              </a:rPr>
              <a:t>» بکار می </a:t>
            </a:r>
            <a:r>
              <a:rPr lang="fa-IR" sz="2800" dirty="0" smtClean="0">
                <a:latin typeface="Calibri"/>
                <a:ea typeface="Calibri"/>
                <a:cs typeface="B Traffic" pitchFamily="2" charset="-78"/>
              </a:rPr>
              <a:t>رود و </a:t>
            </a:r>
            <a:r>
              <a:rPr lang="fa-IR" sz="2800" dirty="0">
                <a:latin typeface="Calibri"/>
                <a:ea typeface="Calibri"/>
                <a:cs typeface="B Traffic" pitchFamily="2" charset="-78"/>
              </a:rPr>
              <a:t>گاه نیز در </a:t>
            </a:r>
            <a:r>
              <a:rPr lang="fa-IR" sz="2800" dirty="0" smtClean="0">
                <a:latin typeface="Calibri"/>
                <a:ea typeface="Calibri"/>
                <a:cs typeface="B Traffic" pitchFamily="2" charset="-78"/>
              </a:rPr>
              <a:t>معنای</a:t>
            </a:r>
          </a:p>
          <a:p>
            <a:pPr algn="just" rtl="1">
              <a:lnSpc>
                <a:spcPct val="150000"/>
              </a:lnSpc>
              <a:spcAft>
                <a:spcPts val="1000"/>
              </a:spcAft>
            </a:pPr>
            <a:r>
              <a:rPr lang="fa-IR" sz="2800" dirty="0" smtClean="0">
                <a:latin typeface="Calibri"/>
                <a:ea typeface="Calibri"/>
                <a:cs typeface="B Traffic" pitchFamily="2" charset="-78"/>
              </a:rPr>
              <a:t>«</a:t>
            </a:r>
            <a:r>
              <a:rPr lang="fa-IR" sz="2800" dirty="0">
                <a:latin typeface="Calibri"/>
                <a:ea typeface="Calibri"/>
                <a:cs typeface="B Traffic" pitchFamily="2" charset="-78"/>
              </a:rPr>
              <a:t>طمع معقول»</a:t>
            </a:r>
            <a:endParaRPr lang="en-US" sz="2800" dirty="0">
              <a:effectLst/>
              <a:latin typeface="Calibri"/>
              <a:ea typeface="Calibri"/>
              <a:cs typeface="B Traffic" pitchFamily="2" charset="-78"/>
            </a:endParaRPr>
          </a:p>
        </p:txBody>
      </p:sp>
      <p:grpSp>
        <p:nvGrpSpPr>
          <p:cNvPr id="3" name="Group 2"/>
          <p:cNvGrpSpPr/>
          <p:nvPr/>
        </p:nvGrpSpPr>
        <p:grpSpPr>
          <a:xfrm>
            <a:off x="8458200" y="228600"/>
            <a:ext cx="457200" cy="305074"/>
            <a:chOff x="6134100" y="609874"/>
            <a:chExt cx="457200" cy="305074"/>
          </a:xfrm>
        </p:grpSpPr>
        <p:pic>
          <p:nvPicPr>
            <p:cNvPr id="4" name="Picture 3"/>
            <p:cNvPicPr>
              <a:picLocks noChangeAspect="1"/>
            </p:cNvPicPr>
            <p:nvPr/>
          </p:nvPicPr>
          <p:blipFill>
            <a:blip r:embed="rId3" cstate="print">
              <a:duotone>
                <a:prstClr val="black"/>
                <a:schemeClr val="accent5">
                  <a:tint val="45000"/>
                  <a:satMod val="400000"/>
                </a:schemeClr>
              </a:duotone>
              <a:extLst>
                <a:ext uri="{28A0092B-C50C-407E-A947-70E740481C1C}">
                  <a14:useLocalDpi xmlns:a14="http://schemas.microsoft.com/office/drawing/2010/main" val="0"/>
                </a:ext>
              </a:extLst>
            </a:blip>
            <a:stretch>
              <a:fillRect/>
            </a:stretch>
          </p:blipFill>
          <p:spPr>
            <a:xfrm>
              <a:off x="6324600" y="609874"/>
              <a:ext cx="266700" cy="305074"/>
            </a:xfrm>
            <a:prstGeom prst="rect">
              <a:avLst/>
            </a:prstGeom>
          </p:spPr>
        </p:pic>
        <p:pic>
          <p:nvPicPr>
            <p:cNvPr id="5" name="Picture 4"/>
            <p:cNvPicPr>
              <a:picLocks noChangeAspect="1"/>
            </p:cNvPicPr>
            <p:nvPr/>
          </p:nvPicPr>
          <p:blipFill>
            <a:blip r:embed="rId3" cstate="print">
              <a:duotone>
                <a:prstClr val="black"/>
                <a:schemeClr val="accent5">
                  <a:tint val="45000"/>
                  <a:satMod val="400000"/>
                </a:schemeClr>
              </a:duotone>
              <a:extLst>
                <a:ext uri="{28A0092B-C50C-407E-A947-70E740481C1C}">
                  <a14:useLocalDpi xmlns:a14="http://schemas.microsoft.com/office/drawing/2010/main" val="0"/>
                </a:ext>
              </a:extLst>
            </a:blip>
            <a:stretch>
              <a:fillRect/>
            </a:stretch>
          </p:blipFill>
          <p:spPr>
            <a:xfrm>
              <a:off x="6134100" y="609874"/>
              <a:ext cx="266700" cy="305074"/>
            </a:xfrm>
            <a:prstGeom prst="rect">
              <a:avLst/>
            </a:prstGeom>
          </p:spPr>
        </p:pic>
      </p:grpSp>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04800" y="4267200"/>
            <a:ext cx="3619500" cy="2413000"/>
          </a:xfrm>
          <a:prstGeom prst="snip2DiagRect">
            <a:avLst/>
          </a:prstGeom>
          <a:solidFill>
            <a:srgbClr val="FFFFFF">
              <a:shade val="85000"/>
            </a:srgbClr>
          </a:solidFill>
          <a:ln w="88900" cap="sq">
            <a:solidFill>
              <a:srgbClr val="FFFFFF"/>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1774732533"/>
      </p:ext>
    </p:extLst>
  </p:cSld>
  <p:clrMapOvr>
    <a:masterClrMapping/>
  </p:clrMapOvr>
  <mc:AlternateContent xmlns:mc="http://schemas.openxmlformats.org/markup-compatibility/2006" xmlns:p14="http://schemas.microsoft.com/office/powerpoint/2010/main">
    <mc:Choice Requires="p14">
      <p:transition spd="slow" p14:dur="1600">
        <p14:prism isContent="1" isInverted="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1"/>
          <p:cNvSpPr/>
          <p:nvPr/>
        </p:nvSpPr>
        <p:spPr>
          <a:xfrm>
            <a:off x="228600" y="228600"/>
            <a:ext cx="8686800" cy="6642844"/>
          </a:xfrm>
          <a:prstGeom prst="rect">
            <a:avLst/>
          </a:prstGeom>
        </p:spPr>
        <p:txBody>
          <a:bodyPr wrap="square">
            <a:spAutoFit/>
          </a:bodyPr>
          <a:lstStyle/>
          <a:p>
            <a:pPr algn="just" rtl="1">
              <a:lnSpc>
                <a:spcPct val="150000"/>
              </a:lnSpc>
              <a:spcAft>
                <a:spcPts val="1000"/>
              </a:spcAft>
            </a:pPr>
            <a:r>
              <a:rPr lang="fa-IR" sz="2800" b="1" dirty="0" smtClean="0">
                <a:solidFill>
                  <a:srgbClr val="C00000"/>
                </a:solidFill>
                <a:latin typeface="Calibri"/>
                <a:ea typeface="Calibri"/>
                <a:cs typeface="B Traffic" pitchFamily="2" charset="-78"/>
              </a:rPr>
              <a:t>     سه . از </a:t>
            </a:r>
            <a:r>
              <a:rPr lang="fa-IR" sz="2800" b="1" dirty="0">
                <a:solidFill>
                  <a:srgbClr val="C00000"/>
                </a:solidFill>
                <a:latin typeface="Calibri"/>
                <a:ea typeface="Calibri"/>
                <a:cs typeface="B Traffic" pitchFamily="2" charset="-78"/>
              </a:rPr>
              <a:t>خود راضی ها</a:t>
            </a:r>
            <a:endParaRPr lang="en-US" sz="2800" b="1" dirty="0">
              <a:solidFill>
                <a:srgbClr val="C00000"/>
              </a:solidFill>
              <a:latin typeface="Calibri"/>
              <a:ea typeface="Calibri"/>
              <a:cs typeface="B Traffic" pitchFamily="2" charset="-78"/>
            </a:endParaRPr>
          </a:p>
          <a:p>
            <a:pPr algn="just" rtl="1">
              <a:lnSpc>
                <a:spcPct val="150000"/>
              </a:lnSpc>
              <a:spcAft>
                <a:spcPts val="1000"/>
              </a:spcAft>
            </a:pPr>
            <a:r>
              <a:rPr lang="fa-IR" sz="2800" dirty="0">
                <a:latin typeface="Calibri"/>
                <a:ea typeface="Calibri"/>
                <a:cs typeface="B Traffic" pitchFamily="2" charset="-78"/>
              </a:rPr>
              <a:t>امام </a:t>
            </a:r>
            <a:r>
              <a:rPr lang="fa-IR" sz="2000" dirty="0">
                <a:latin typeface="Calibri"/>
                <a:ea typeface="Calibri"/>
                <a:cs typeface="B Traffic" pitchFamily="2" charset="-78"/>
              </a:rPr>
              <a:t>(ع) </a:t>
            </a:r>
            <a:r>
              <a:rPr lang="fa-IR" sz="2800" dirty="0" smtClean="0">
                <a:latin typeface="Calibri"/>
                <a:ea typeface="Calibri"/>
                <a:cs typeface="B Traffic" pitchFamily="2" charset="-78"/>
              </a:rPr>
              <a:t>فرمودند: «کسی </a:t>
            </a:r>
            <a:r>
              <a:rPr lang="fa-IR" sz="2800" dirty="0">
                <a:latin typeface="Calibri"/>
                <a:ea typeface="Calibri"/>
                <a:cs typeface="B Traffic" pitchFamily="2" charset="-78"/>
              </a:rPr>
              <a:t>که از خود خشنود و راضی باشد، ناخشنودان او بسیار شوند</a:t>
            </a:r>
            <a:r>
              <a:rPr lang="fa-IR" sz="2800" dirty="0" smtClean="0">
                <a:latin typeface="Calibri"/>
                <a:ea typeface="Calibri"/>
                <a:cs typeface="B Traffic" pitchFamily="2" charset="-78"/>
              </a:rPr>
              <a:t>» (</a:t>
            </a:r>
            <a:r>
              <a:rPr lang="fa-IR" sz="2800" dirty="0">
                <a:latin typeface="Calibri"/>
                <a:ea typeface="Calibri"/>
                <a:cs typeface="B Traffic" pitchFamily="2" charset="-78"/>
              </a:rPr>
              <a:t>حکمت 6</a:t>
            </a:r>
            <a:r>
              <a:rPr lang="fa-IR" sz="2800" dirty="0" smtClean="0">
                <a:latin typeface="Calibri"/>
                <a:ea typeface="Calibri"/>
                <a:cs typeface="B Traffic" pitchFamily="2" charset="-78"/>
              </a:rPr>
              <a:t>).</a:t>
            </a:r>
            <a:endParaRPr lang="en-US" sz="2800" dirty="0">
              <a:latin typeface="Calibri"/>
              <a:ea typeface="Calibri"/>
              <a:cs typeface="B Traffic" pitchFamily="2" charset="-78"/>
            </a:endParaRPr>
          </a:p>
          <a:p>
            <a:pPr algn="just" rtl="1">
              <a:lnSpc>
                <a:spcPct val="150000"/>
              </a:lnSpc>
              <a:spcAft>
                <a:spcPts val="1000"/>
              </a:spcAft>
            </a:pPr>
            <a:r>
              <a:rPr lang="fa-IR" sz="2800" dirty="0">
                <a:latin typeface="Calibri"/>
                <a:ea typeface="Calibri"/>
                <a:cs typeface="B Traffic" pitchFamily="2" charset="-78"/>
              </a:rPr>
              <a:t>دوست داشتنِ بیش از حد هر چیز باعث می شود که بدی های آن را نبینیم. امام علی</a:t>
            </a:r>
            <a:r>
              <a:rPr lang="fa-IR" sz="2000" dirty="0">
                <a:latin typeface="Calibri"/>
                <a:ea typeface="Calibri"/>
                <a:cs typeface="B Traffic" pitchFamily="2" charset="-78"/>
              </a:rPr>
              <a:t>(ع) </a:t>
            </a:r>
            <a:r>
              <a:rPr lang="fa-IR" sz="2800" dirty="0">
                <a:latin typeface="Calibri"/>
                <a:ea typeface="Calibri"/>
                <a:cs typeface="B Traffic" pitchFamily="2" charset="-78"/>
              </a:rPr>
              <a:t>در </a:t>
            </a:r>
            <a:r>
              <a:rPr lang="fa-IR" sz="2800" dirty="0" smtClean="0">
                <a:latin typeface="Calibri"/>
                <a:ea typeface="Calibri"/>
                <a:cs typeface="B Traffic" pitchFamily="2" charset="-78"/>
              </a:rPr>
              <a:t>خطبه‌ی پارسایان می </a:t>
            </a:r>
            <a:r>
              <a:rPr lang="fa-IR" sz="2800" dirty="0">
                <a:latin typeface="Calibri"/>
                <a:ea typeface="Calibri"/>
                <a:cs typeface="B Traffic" pitchFamily="2" charset="-78"/>
              </a:rPr>
              <a:t>فرماید</a:t>
            </a:r>
            <a:r>
              <a:rPr lang="fa-IR" sz="2800" dirty="0" smtClean="0">
                <a:latin typeface="Calibri"/>
                <a:ea typeface="Calibri"/>
                <a:cs typeface="B Traffic" pitchFamily="2" charset="-78"/>
              </a:rPr>
              <a:t>: «</a:t>
            </a:r>
            <a:r>
              <a:rPr lang="fa-IR" sz="2800" dirty="0">
                <a:latin typeface="Calibri"/>
                <a:ea typeface="Calibri"/>
                <a:cs typeface="B Traffic" pitchFamily="2" charset="-78"/>
              </a:rPr>
              <a:t>متقین </a:t>
            </a:r>
            <a:r>
              <a:rPr lang="fa-IR" sz="2800" dirty="0" smtClean="0">
                <a:latin typeface="Calibri"/>
                <a:ea typeface="Calibri"/>
                <a:cs typeface="B Traffic" pitchFamily="2" charset="-78"/>
              </a:rPr>
              <a:t>همواره </a:t>
            </a:r>
            <a:r>
              <a:rPr lang="fa-IR" sz="2800" dirty="0">
                <a:latin typeface="Calibri"/>
                <a:ea typeface="Calibri"/>
                <a:cs typeface="B Traffic" pitchFamily="2" charset="-78"/>
              </a:rPr>
              <a:t>با دیده ی گمان آلود به خود می نگرند»</a:t>
            </a:r>
            <a:endParaRPr lang="en-US" sz="2800" dirty="0">
              <a:latin typeface="Calibri"/>
              <a:ea typeface="Calibri"/>
              <a:cs typeface="B Traffic" pitchFamily="2" charset="-78"/>
            </a:endParaRPr>
          </a:p>
          <a:p>
            <a:pPr algn="just" rtl="1">
              <a:lnSpc>
                <a:spcPct val="150000"/>
              </a:lnSpc>
              <a:spcAft>
                <a:spcPts val="1000"/>
              </a:spcAft>
            </a:pPr>
            <a:r>
              <a:rPr lang="fa-IR" sz="2800" dirty="0">
                <a:latin typeface="Calibri"/>
                <a:ea typeface="Calibri"/>
                <a:cs typeface="B Traffic" pitchFamily="2" charset="-78"/>
              </a:rPr>
              <a:t>پذیرش نقدهای درست که به انسان وارد می </a:t>
            </a:r>
            <a:r>
              <a:rPr lang="fa-IR" sz="2800" dirty="0" smtClean="0">
                <a:latin typeface="Calibri"/>
                <a:ea typeface="Calibri"/>
                <a:cs typeface="B Traffic" pitchFamily="2" charset="-78"/>
              </a:rPr>
              <a:t>شـود،</a:t>
            </a:r>
          </a:p>
          <a:p>
            <a:pPr algn="just" rtl="1">
              <a:lnSpc>
                <a:spcPct val="150000"/>
              </a:lnSpc>
              <a:spcAft>
                <a:spcPts val="1000"/>
              </a:spcAft>
            </a:pPr>
            <a:r>
              <a:rPr lang="fa-IR" sz="2800" dirty="0" smtClean="0">
                <a:latin typeface="Calibri"/>
                <a:ea typeface="Calibri"/>
                <a:cs typeface="B Traffic" pitchFamily="2" charset="-78"/>
              </a:rPr>
              <a:t>غفلت </a:t>
            </a:r>
            <a:r>
              <a:rPr lang="fa-IR" sz="2800" dirty="0">
                <a:latin typeface="Calibri"/>
                <a:ea typeface="Calibri"/>
                <a:cs typeface="B Traffic" pitchFamily="2" charset="-78"/>
              </a:rPr>
              <a:t>و فراموشی او را از بین می برد و خود پسندی </a:t>
            </a:r>
            <a:endParaRPr lang="fa-IR" sz="2800" dirty="0" smtClean="0">
              <a:latin typeface="Calibri"/>
              <a:ea typeface="Calibri"/>
              <a:cs typeface="B Traffic" pitchFamily="2" charset="-78"/>
            </a:endParaRPr>
          </a:p>
          <a:p>
            <a:pPr algn="just" rtl="1">
              <a:lnSpc>
                <a:spcPct val="150000"/>
              </a:lnSpc>
              <a:spcAft>
                <a:spcPts val="1000"/>
              </a:spcAft>
            </a:pPr>
            <a:r>
              <a:rPr lang="fa-IR" sz="2800" dirty="0" smtClean="0">
                <a:latin typeface="Calibri"/>
                <a:ea typeface="Calibri"/>
                <a:cs typeface="B Traffic" pitchFamily="2" charset="-78"/>
              </a:rPr>
              <a:t>را </a:t>
            </a:r>
            <a:r>
              <a:rPr lang="fa-IR" sz="2800" dirty="0">
                <a:latin typeface="Calibri"/>
                <a:ea typeface="Calibri"/>
                <a:cs typeface="B Traffic" pitchFamily="2" charset="-78"/>
              </a:rPr>
              <a:t>می زداید. </a:t>
            </a:r>
            <a:endParaRPr lang="en-US" sz="2800" dirty="0">
              <a:effectLst/>
              <a:latin typeface="Calibri"/>
              <a:ea typeface="Calibri"/>
              <a:cs typeface="B Traffic" pitchFamily="2" charset="-78"/>
            </a:endParaRPr>
          </a:p>
        </p:txBody>
      </p:sp>
      <p:grpSp>
        <p:nvGrpSpPr>
          <p:cNvPr id="3" name="Group 2"/>
          <p:cNvGrpSpPr/>
          <p:nvPr/>
        </p:nvGrpSpPr>
        <p:grpSpPr>
          <a:xfrm>
            <a:off x="8458200" y="457200"/>
            <a:ext cx="457200" cy="305074"/>
            <a:chOff x="6134100" y="609874"/>
            <a:chExt cx="457200" cy="305074"/>
          </a:xfrm>
        </p:grpSpPr>
        <p:pic>
          <p:nvPicPr>
            <p:cNvPr id="4" name="Picture 3"/>
            <p:cNvPicPr>
              <a:picLocks noChangeAspect="1"/>
            </p:cNvPicPr>
            <p:nvPr/>
          </p:nvPicPr>
          <p:blipFill>
            <a:blip r:embed="rId3" cstate="print">
              <a:duotone>
                <a:prstClr val="black"/>
                <a:schemeClr val="accent5">
                  <a:tint val="45000"/>
                  <a:satMod val="400000"/>
                </a:schemeClr>
              </a:duotone>
              <a:extLst>
                <a:ext uri="{28A0092B-C50C-407E-A947-70E740481C1C}">
                  <a14:useLocalDpi xmlns:a14="http://schemas.microsoft.com/office/drawing/2010/main" val="0"/>
                </a:ext>
              </a:extLst>
            </a:blip>
            <a:stretch>
              <a:fillRect/>
            </a:stretch>
          </p:blipFill>
          <p:spPr>
            <a:xfrm>
              <a:off x="6324600" y="609874"/>
              <a:ext cx="266700" cy="305074"/>
            </a:xfrm>
            <a:prstGeom prst="rect">
              <a:avLst/>
            </a:prstGeom>
          </p:spPr>
        </p:pic>
        <p:pic>
          <p:nvPicPr>
            <p:cNvPr id="5" name="Picture 4"/>
            <p:cNvPicPr>
              <a:picLocks noChangeAspect="1"/>
            </p:cNvPicPr>
            <p:nvPr/>
          </p:nvPicPr>
          <p:blipFill>
            <a:blip r:embed="rId3" cstate="print">
              <a:duotone>
                <a:prstClr val="black"/>
                <a:schemeClr val="accent5">
                  <a:tint val="45000"/>
                  <a:satMod val="400000"/>
                </a:schemeClr>
              </a:duotone>
              <a:extLst>
                <a:ext uri="{28A0092B-C50C-407E-A947-70E740481C1C}">
                  <a14:useLocalDpi xmlns:a14="http://schemas.microsoft.com/office/drawing/2010/main" val="0"/>
                </a:ext>
              </a:extLst>
            </a:blip>
            <a:stretch>
              <a:fillRect/>
            </a:stretch>
          </p:blipFill>
          <p:spPr>
            <a:xfrm>
              <a:off x="6134100" y="609874"/>
              <a:ext cx="266700" cy="305074"/>
            </a:xfrm>
            <a:prstGeom prst="rect">
              <a:avLst/>
            </a:prstGeom>
          </p:spPr>
        </p:pic>
      </p:grpSp>
    </p:spTree>
    <p:extLst>
      <p:ext uri="{BB962C8B-B14F-4D97-AF65-F5344CB8AC3E}">
        <p14:creationId xmlns:p14="http://schemas.microsoft.com/office/powerpoint/2010/main" val="3623313378"/>
      </p:ext>
    </p:extLst>
  </p:cSld>
  <p:clrMapOvr>
    <a:masterClrMapping/>
  </p:clrMapOvr>
  <mc:AlternateContent xmlns:mc="http://schemas.openxmlformats.org/markup-compatibility/2006" xmlns:p14="http://schemas.microsoft.com/office/powerpoint/2010/main">
    <mc:Choice Requires="p14">
      <p:transition spd="slow" p14:dur="1500">
        <p14:window dir="vert"/>
      </p:transition>
    </mc:Choice>
    <mc:Fallback xmlns="">
      <p:transition spd="slow">
        <p:fade/>
      </p:transition>
    </mc:Fallback>
  </mc:AlternateContent>
  <p:timing>
    <p:tnLst>
      <p:par>
        <p:cTn id="1" dur="indefinite" restart="never" nodeType="tmRoot"/>
      </p:par>
    </p:tnLst>
  </p:timing>
</p:sld>
</file>

<file path=ppt/slides/slide17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1"/>
          <p:cNvSpPr/>
          <p:nvPr/>
        </p:nvSpPr>
        <p:spPr>
          <a:xfrm>
            <a:off x="228600" y="152400"/>
            <a:ext cx="8686800" cy="6550511"/>
          </a:xfrm>
          <a:prstGeom prst="rect">
            <a:avLst/>
          </a:prstGeom>
        </p:spPr>
        <p:txBody>
          <a:bodyPr wrap="square">
            <a:spAutoFit/>
          </a:bodyPr>
          <a:lstStyle/>
          <a:p>
            <a:pPr algn="just" rtl="1">
              <a:lnSpc>
                <a:spcPct val="150000"/>
              </a:lnSpc>
              <a:spcAft>
                <a:spcPts val="1000"/>
              </a:spcAft>
            </a:pPr>
            <a:r>
              <a:rPr lang="fa-IR" sz="2800" b="1" dirty="0" smtClean="0">
                <a:solidFill>
                  <a:srgbClr val="C00000"/>
                </a:solidFill>
                <a:latin typeface="Calibri"/>
                <a:ea typeface="Calibri"/>
                <a:cs typeface="B Traffic" pitchFamily="2" charset="-78"/>
              </a:rPr>
              <a:t>      چهار</a:t>
            </a:r>
            <a:r>
              <a:rPr lang="fa-IR" sz="2800" b="1" dirty="0">
                <a:solidFill>
                  <a:srgbClr val="C00000"/>
                </a:solidFill>
                <a:latin typeface="Calibri"/>
                <a:ea typeface="Calibri"/>
                <a:cs typeface="B Traffic" pitchFamily="2" charset="-78"/>
              </a:rPr>
              <a:t>. باور کردن دیگران</a:t>
            </a:r>
            <a:endParaRPr lang="en-US" sz="2800" b="1" dirty="0">
              <a:solidFill>
                <a:srgbClr val="C00000"/>
              </a:solidFill>
              <a:latin typeface="Calibri"/>
              <a:ea typeface="Calibri"/>
              <a:cs typeface="B Traffic" pitchFamily="2" charset="-78"/>
            </a:endParaRPr>
          </a:p>
          <a:p>
            <a:pPr algn="just" rtl="1">
              <a:lnSpc>
                <a:spcPct val="150000"/>
              </a:lnSpc>
              <a:spcAft>
                <a:spcPts val="1000"/>
              </a:spcAft>
            </a:pPr>
            <a:r>
              <a:rPr lang="fa-IR" sz="2800" dirty="0" smtClean="0">
                <a:latin typeface="Calibri"/>
                <a:ea typeface="Calibri"/>
                <a:cs typeface="B Traffic" pitchFamily="2" charset="-78"/>
              </a:rPr>
              <a:t>«هر </a:t>
            </a:r>
            <a:r>
              <a:rPr lang="fa-IR" sz="2800" dirty="0">
                <a:latin typeface="Calibri"/>
                <a:ea typeface="Calibri"/>
                <a:cs typeface="B Traffic" pitchFamily="2" charset="-78"/>
              </a:rPr>
              <a:t>کس استبداد به رأی داشته باشد تباه </a:t>
            </a:r>
            <a:r>
              <a:rPr lang="fa-IR" sz="2800" dirty="0" smtClean="0">
                <a:latin typeface="Calibri"/>
                <a:ea typeface="Calibri"/>
                <a:cs typeface="B Traffic" pitchFamily="2" charset="-78"/>
              </a:rPr>
              <a:t>می‌شود </a:t>
            </a:r>
            <a:r>
              <a:rPr lang="fa-IR" sz="2800" dirty="0">
                <a:latin typeface="Calibri"/>
                <a:ea typeface="Calibri"/>
                <a:cs typeface="B Traffic" pitchFamily="2" charset="-78"/>
              </a:rPr>
              <a:t>و کسی که با </a:t>
            </a:r>
            <a:r>
              <a:rPr lang="fa-IR" sz="2800" dirty="0" smtClean="0">
                <a:latin typeface="Calibri"/>
                <a:ea typeface="Calibri"/>
                <a:cs typeface="B Traffic" pitchFamily="2" charset="-78"/>
              </a:rPr>
              <a:t>مردان [</a:t>
            </a:r>
            <a:r>
              <a:rPr lang="fa-IR" sz="2800" dirty="0">
                <a:latin typeface="Calibri"/>
                <a:ea typeface="Calibri"/>
                <a:cs typeface="B Traffic" pitchFamily="2" charset="-78"/>
              </a:rPr>
              <a:t>بزرگ] مشورت کند، در </a:t>
            </a:r>
            <a:r>
              <a:rPr lang="fa-IR" sz="2800" dirty="0" smtClean="0">
                <a:latin typeface="Calibri"/>
                <a:ea typeface="Calibri"/>
                <a:cs typeface="B Traffic" pitchFamily="2" charset="-78"/>
              </a:rPr>
              <a:t>عقل‌هایشان </a:t>
            </a:r>
            <a:r>
              <a:rPr lang="fa-IR" sz="2800" dirty="0">
                <a:latin typeface="Calibri"/>
                <a:ea typeface="Calibri"/>
                <a:cs typeface="B Traffic" pitchFamily="2" charset="-78"/>
              </a:rPr>
              <a:t>شریک شده است» (حکمت 161)</a:t>
            </a:r>
            <a:endParaRPr lang="en-US" sz="2800" dirty="0">
              <a:latin typeface="Calibri"/>
              <a:ea typeface="Calibri"/>
              <a:cs typeface="B Traffic" pitchFamily="2" charset="-78"/>
            </a:endParaRPr>
          </a:p>
          <a:p>
            <a:pPr algn="just" rtl="1">
              <a:lnSpc>
                <a:spcPct val="150000"/>
              </a:lnSpc>
              <a:spcAft>
                <a:spcPts val="1000"/>
              </a:spcAft>
            </a:pPr>
            <a:r>
              <a:rPr lang="fa-IR" sz="2800" dirty="0">
                <a:latin typeface="Calibri"/>
                <a:ea typeface="Calibri"/>
                <a:cs typeface="B Traffic" pitchFamily="2" charset="-78"/>
              </a:rPr>
              <a:t>« بُد» که در اصطلاح معروف «لابد» می آید به معنی « جدایی و بُعد » است. </a:t>
            </a:r>
            <a:r>
              <a:rPr lang="fa-IR" sz="2800" dirty="0" smtClean="0">
                <a:latin typeface="Calibri"/>
                <a:ea typeface="Calibri"/>
                <a:cs typeface="B Traffic" pitchFamily="2" charset="-78"/>
              </a:rPr>
              <a:t>«استبداد» </a:t>
            </a:r>
            <a:r>
              <a:rPr lang="fa-IR" sz="2800" dirty="0">
                <a:latin typeface="Calibri"/>
                <a:ea typeface="Calibri"/>
                <a:cs typeface="B Traffic" pitchFamily="2" charset="-78"/>
              </a:rPr>
              <a:t>نیز از همین </a:t>
            </a:r>
            <a:r>
              <a:rPr lang="fa-IR" sz="2800" dirty="0" smtClean="0">
                <a:latin typeface="Calibri"/>
                <a:ea typeface="Calibri"/>
                <a:cs typeface="B Traffic" pitchFamily="2" charset="-78"/>
              </a:rPr>
              <a:t>معنا </a:t>
            </a:r>
            <a:r>
              <a:rPr lang="fa-IR" sz="2800" dirty="0">
                <a:latin typeface="Calibri"/>
                <a:ea typeface="Calibri"/>
                <a:cs typeface="B Traffic" pitchFamily="2" charset="-78"/>
              </a:rPr>
              <a:t>بر </a:t>
            </a:r>
            <a:r>
              <a:rPr lang="fa-IR" sz="2800" dirty="0" smtClean="0">
                <a:latin typeface="Calibri"/>
                <a:ea typeface="Calibri"/>
                <a:cs typeface="B Traffic" pitchFamily="2" charset="-78"/>
              </a:rPr>
              <a:t>گرفـته </a:t>
            </a:r>
            <a:r>
              <a:rPr lang="fa-IR" sz="2800" dirty="0">
                <a:latin typeface="Calibri"/>
                <a:ea typeface="Calibri"/>
                <a:cs typeface="B Traffic" pitchFamily="2" charset="-78"/>
              </a:rPr>
              <a:t>شده است</a:t>
            </a:r>
            <a:r>
              <a:rPr lang="fa-IR" sz="2800" dirty="0" smtClean="0">
                <a:latin typeface="Calibri"/>
                <a:ea typeface="Calibri"/>
                <a:cs typeface="B Traffic" pitchFamily="2" charset="-78"/>
              </a:rPr>
              <a:t>.</a:t>
            </a:r>
          </a:p>
          <a:p>
            <a:pPr algn="just" rtl="1">
              <a:lnSpc>
                <a:spcPct val="150000"/>
              </a:lnSpc>
              <a:spcAft>
                <a:spcPts val="1000"/>
              </a:spcAft>
            </a:pPr>
            <a:r>
              <a:rPr lang="fa-IR" sz="2800" dirty="0" smtClean="0">
                <a:latin typeface="Calibri"/>
                <a:ea typeface="Calibri"/>
                <a:cs typeface="B Traffic" pitchFamily="2" charset="-78"/>
              </a:rPr>
              <a:t>یعنی </a:t>
            </a:r>
            <a:r>
              <a:rPr lang="fa-IR" sz="2800" dirty="0">
                <a:latin typeface="Calibri"/>
                <a:ea typeface="Calibri"/>
                <a:cs typeface="B Traffic" pitchFamily="2" charset="-78"/>
              </a:rPr>
              <a:t>فرد </a:t>
            </a:r>
            <a:r>
              <a:rPr lang="fa-IR" sz="2800" dirty="0" smtClean="0">
                <a:latin typeface="Calibri"/>
                <a:ea typeface="Calibri"/>
                <a:cs typeface="B Traffic" pitchFamily="2" charset="-78"/>
              </a:rPr>
              <a:t>«خود رأی» اصـرار </a:t>
            </a:r>
            <a:r>
              <a:rPr lang="fa-IR" sz="2800" dirty="0">
                <a:latin typeface="Calibri"/>
                <a:ea typeface="Calibri"/>
                <a:cs typeface="B Traffic" pitchFamily="2" charset="-78"/>
              </a:rPr>
              <a:t>دارد که آن چه باید </a:t>
            </a:r>
            <a:r>
              <a:rPr lang="fa-IR" sz="2800" dirty="0" smtClean="0">
                <a:latin typeface="Calibri"/>
                <a:ea typeface="Calibri"/>
                <a:cs typeface="B Traffic" pitchFamily="2" charset="-78"/>
              </a:rPr>
              <a:t>اتفـاق </a:t>
            </a:r>
          </a:p>
          <a:p>
            <a:pPr algn="just" rtl="1">
              <a:lnSpc>
                <a:spcPct val="150000"/>
              </a:lnSpc>
              <a:spcAft>
                <a:spcPts val="1000"/>
              </a:spcAft>
            </a:pPr>
            <a:r>
              <a:rPr lang="fa-IR" sz="2800" dirty="0" smtClean="0">
                <a:latin typeface="Calibri"/>
                <a:ea typeface="Calibri"/>
                <a:cs typeface="B Traffic" pitchFamily="2" charset="-78"/>
              </a:rPr>
              <a:t>افتد </a:t>
            </a:r>
            <a:r>
              <a:rPr lang="fa-IR" sz="2800" dirty="0">
                <a:latin typeface="Calibri"/>
                <a:ea typeface="Calibri"/>
                <a:cs typeface="B Traffic" pitchFamily="2" charset="-78"/>
              </a:rPr>
              <a:t>و تفرق و تفکیک در آن راه ندارد، رفتار یا </a:t>
            </a:r>
            <a:r>
              <a:rPr lang="fa-IR" sz="2800" dirty="0" smtClean="0">
                <a:latin typeface="Calibri"/>
                <a:ea typeface="Calibri"/>
                <a:cs typeface="B Traffic" pitchFamily="2" charset="-78"/>
              </a:rPr>
              <a:t>اندیشه‌ی </a:t>
            </a:r>
          </a:p>
          <a:p>
            <a:pPr algn="just" rtl="1">
              <a:lnSpc>
                <a:spcPct val="150000"/>
              </a:lnSpc>
              <a:spcAft>
                <a:spcPts val="1000"/>
              </a:spcAft>
            </a:pPr>
            <a:r>
              <a:rPr lang="fa-IR" sz="2800" dirty="0" smtClean="0">
                <a:latin typeface="Calibri"/>
                <a:ea typeface="Calibri"/>
                <a:cs typeface="B Traffic" pitchFamily="2" charset="-78"/>
              </a:rPr>
              <a:t>من </a:t>
            </a:r>
            <a:r>
              <a:rPr lang="fa-IR" sz="2800" dirty="0">
                <a:latin typeface="Calibri"/>
                <a:ea typeface="Calibri"/>
                <a:cs typeface="B Traffic" pitchFamily="2" charset="-78"/>
              </a:rPr>
              <a:t>است</a:t>
            </a:r>
            <a:r>
              <a:rPr lang="fa-IR" sz="2800" dirty="0" smtClean="0">
                <a:latin typeface="Calibri"/>
                <a:ea typeface="Calibri"/>
                <a:cs typeface="B Traffic" pitchFamily="2" charset="-78"/>
              </a:rPr>
              <a:t>.</a:t>
            </a:r>
            <a:endParaRPr lang="en-US" sz="2800" dirty="0">
              <a:effectLst/>
              <a:latin typeface="Calibri"/>
              <a:ea typeface="Calibri"/>
              <a:cs typeface="B Traffic" pitchFamily="2" charset="-78"/>
            </a:endParaRPr>
          </a:p>
        </p:txBody>
      </p:sp>
      <p:grpSp>
        <p:nvGrpSpPr>
          <p:cNvPr id="3" name="Group 2"/>
          <p:cNvGrpSpPr/>
          <p:nvPr/>
        </p:nvGrpSpPr>
        <p:grpSpPr>
          <a:xfrm>
            <a:off x="8458200" y="381000"/>
            <a:ext cx="457200" cy="305074"/>
            <a:chOff x="6134100" y="609874"/>
            <a:chExt cx="457200" cy="305074"/>
          </a:xfrm>
        </p:grpSpPr>
        <p:pic>
          <p:nvPicPr>
            <p:cNvPr id="4" name="Picture 3"/>
            <p:cNvPicPr>
              <a:picLocks noChangeAspect="1"/>
            </p:cNvPicPr>
            <p:nvPr/>
          </p:nvPicPr>
          <p:blipFill>
            <a:blip r:embed="rId3" cstate="print">
              <a:duotone>
                <a:prstClr val="black"/>
                <a:schemeClr val="accent5">
                  <a:tint val="45000"/>
                  <a:satMod val="400000"/>
                </a:schemeClr>
              </a:duotone>
              <a:extLst>
                <a:ext uri="{28A0092B-C50C-407E-A947-70E740481C1C}">
                  <a14:useLocalDpi xmlns:a14="http://schemas.microsoft.com/office/drawing/2010/main" val="0"/>
                </a:ext>
              </a:extLst>
            </a:blip>
            <a:stretch>
              <a:fillRect/>
            </a:stretch>
          </p:blipFill>
          <p:spPr>
            <a:xfrm>
              <a:off x="6324600" y="609874"/>
              <a:ext cx="266700" cy="305074"/>
            </a:xfrm>
            <a:prstGeom prst="rect">
              <a:avLst/>
            </a:prstGeom>
          </p:spPr>
        </p:pic>
        <p:pic>
          <p:nvPicPr>
            <p:cNvPr id="5" name="Picture 4"/>
            <p:cNvPicPr>
              <a:picLocks noChangeAspect="1"/>
            </p:cNvPicPr>
            <p:nvPr/>
          </p:nvPicPr>
          <p:blipFill>
            <a:blip r:embed="rId3" cstate="print">
              <a:duotone>
                <a:prstClr val="black"/>
                <a:schemeClr val="accent5">
                  <a:tint val="45000"/>
                  <a:satMod val="400000"/>
                </a:schemeClr>
              </a:duotone>
              <a:extLst>
                <a:ext uri="{28A0092B-C50C-407E-A947-70E740481C1C}">
                  <a14:useLocalDpi xmlns:a14="http://schemas.microsoft.com/office/drawing/2010/main" val="0"/>
                </a:ext>
              </a:extLst>
            </a:blip>
            <a:stretch>
              <a:fillRect/>
            </a:stretch>
          </p:blipFill>
          <p:spPr>
            <a:xfrm>
              <a:off x="6134100" y="609874"/>
              <a:ext cx="266700" cy="305074"/>
            </a:xfrm>
            <a:prstGeom prst="rect">
              <a:avLst/>
            </a:prstGeom>
          </p:spPr>
        </p:pic>
      </p:grpSp>
    </p:spTree>
    <p:extLst>
      <p:ext uri="{BB962C8B-B14F-4D97-AF65-F5344CB8AC3E}">
        <p14:creationId xmlns:p14="http://schemas.microsoft.com/office/powerpoint/2010/main" val="3752566989"/>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timing>
    <p:tnLst>
      <p:par>
        <p:cTn id="1" dur="indefinite" restart="never" nodeType="tmRoot"/>
      </p:par>
    </p:tnLst>
  </p:timing>
</p:sld>
</file>

<file path=ppt/slides/slide17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1"/>
          <p:cNvSpPr/>
          <p:nvPr/>
        </p:nvSpPr>
        <p:spPr>
          <a:xfrm>
            <a:off x="228600" y="304800"/>
            <a:ext cx="8686800" cy="3270126"/>
          </a:xfrm>
          <a:prstGeom prst="rect">
            <a:avLst/>
          </a:prstGeom>
        </p:spPr>
        <p:txBody>
          <a:bodyPr wrap="square">
            <a:spAutoFit/>
          </a:bodyPr>
          <a:lstStyle/>
          <a:p>
            <a:pPr algn="just" rtl="1">
              <a:lnSpc>
                <a:spcPct val="150000"/>
              </a:lnSpc>
              <a:spcAft>
                <a:spcPts val="1000"/>
              </a:spcAft>
            </a:pPr>
            <a:r>
              <a:rPr lang="fa-IR" sz="2800" dirty="0" smtClean="0">
                <a:latin typeface="Calibri"/>
                <a:ea typeface="Calibri"/>
                <a:cs typeface="B Traffic" pitchFamily="2" charset="-78"/>
              </a:rPr>
              <a:t>افراد خودرأی </a:t>
            </a:r>
            <a:r>
              <a:rPr lang="fa-IR" sz="2800" dirty="0">
                <a:latin typeface="Calibri"/>
                <a:ea typeface="Calibri"/>
                <a:cs typeface="B Traffic" pitchFamily="2" charset="-78"/>
              </a:rPr>
              <a:t>به دو گروه تقسیم </a:t>
            </a:r>
            <a:r>
              <a:rPr lang="fa-IR" sz="2800" dirty="0" smtClean="0">
                <a:latin typeface="Calibri"/>
                <a:ea typeface="Calibri"/>
                <a:cs typeface="B Traffic" pitchFamily="2" charset="-78"/>
              </a:rPr>
              <a:t>می‌شوند</a:t>
            </a:r>
            <a:r>
              <a:rPr lang="fa-IR" sz="2800" dirty="0">
                <a:latin typeface="Calibri"/>
                <a:ea typeface="Calibri"/>
                <a:cs typeface="B Traffic" pitchFamily="2" charset="-78"/>
              </a:rPr>
              <a:t>: </a:t>
            </a:r>
            <a:r>
              <a:rPr lang="fa-IR" sz="2800" dirty="0" smtClean="0">
                <a:latin typeface="Calibri"/>
                <a:ea typeface="Calibri"/>
                <a:cs typeface="B Traffic" pitchFamily="2" charset="-78"/>
              </a:rPr>
              <a:t>دسته‌ای </a:t>
            </a:r>
            <a:r>
              <a:rPr lang="fa-IR" sz="2800" dirty="0">
                <a:latin typeface="Calibri"/>
                <a:ea typeface="Calibri"/>
                <a:cs typeface="B Traffic" pitchFamily="2" charset="-78"/>
              </a:rPr>
              <a:t>که به دلیل </a:t>
            </a:r>
            <a:r>
              <a:rPr lang="fa-IR" sz="2800" dirty="0" smtClean="0">
                <a:latin typeface="Calibri"/>
                <a:ea typeface="Calibri"/>
                <a:cs typeface="B Traffic" pitchFamily="2" charset="-78"/>
              </a:rPr>
              <a:t>جمود </a:t>
            </a:r>
            <a:r>
              <a:rPr lang="fa-IR" sz="2800" dirty="0">
                <a:latin typeface="Calibri"/>
                <a:ea typeface="Calibri"/>
                <a:cs typeface="B Traffic" pitchFamily="2" charset="-78"/>
              </a:rPr>
              <a:t>یا جهل مرکب، رأی خود را درست ترین آراء می دانند و گروهی که بدلیل هماهنگی خواسته ها </a:t>
            </a:r>
            <a:r>
              <a:rPr lang="fa-IR" sz="2800" dirty="0" smtClean="0">
                <a:latin typeface="Calibri"/>
                <a:ea typeface="Calibri"/>
                <a:cs typeface="B Traffic" pitchFamily="2" charset="-78"/>
              </a:rPr>
              <a:t>و </a:t>
            </a:r>
            <a:r>
              <a:rPr lang="fa-IR" sz="2800" dirty="0">
                <a:latin typeface="Calibri"/>
                <a:ea typeface="Calibri"/>
                <a:cs typeface="B Traffic" pitchFamily="2" charset="-78"/>
              </a:rPr>
              <a:t>منافعشان با رأی </a:t>
            </a:r>
            <a:r>
              <a:rPr lang="fa-IR" sz="2800" dirty="0" smtClean="0">
                <a:latin typeface="Calibri"/>
                <a:ea typeface="Calibri"/>
                <a:cs typeface="B Traffic" pitchFamily="2" charset="-78"/>
              </a:rPr>
              <a:t>خاصی، </a:t>
            </a:r>
            <a:r>
              <a:rPr lang="fa-IR" sz="2800" dirty="0">
                <a:latin typeface="Calibri"/>
                <a:ea typeface="Calibri"/>
                <a:cs typeface="B Traffic" pitchFamily="2" charset="-78"/>
              </a:rPr>
              <a:t>بر آن پافشاری می کنند. </a:t>
            </a:r>
            <a:r>
              <a:rPr lang="fa-IR" sz="2800" dirty="0" smtClean="0">
                <a:latin typeface="Calibri"/>
                <a:ea typeface="Calibri"/>
                <a:cs typeface="B Traffic" pitchFamily="2" charset="-78"/>
              </a:rPr>
              <a:t>درمان گروه اول، </a:t>
            </a:r>
            <a:r>
              <a:rPr lang="fa-IR" sz="2800" dirty="0">
                <a:latin typeface="Calibri"/>
                <a:ea typeface="Calibri"/>
                <a:cs typeface="B Traffic" pitchFamily="2" charset="-78"/>
              </a:rPr>
              <a:t>شکستن </a:t>
            </a:r>
            <a:r>
              <a:rPr lang="fa-IR" sz="2800" dirty="0" smtClean="0">
                <a:latin typeface="Calibri"/>
                <a:ea typeface="Calibri"/>
                <a:cs typeface="B Traffic" pitchFamily="2" charset="-78"/>
              </a:rPr>
              <a:t>دیوار </a:t>
            </a:r>
            <a:r>
              <a:rPr lang="fa-IR" sz="2800" dirty="0">
                <a:latin typeface="Calibri"/>
                <a:ea typeface="Calibri"/>
                <a:cs typeface="B Traffic" pitchFamily="2" charset="-78"/>
              </a:rPr>
              <a:t>جهل و درمان گروه </a:t>
            </a:r>
            <a:r>
              <a:rPr lang="fa-IR" sz="2800" dirty="0" smtClean="0">
                <a:latin typeface="Calibri"/>
                <a:ea typeface="Calibri"/>
                <a:cs typeface="B Traffic" pitchFamily="2" charset="-78"/>
              </a:rPr>
              <a:t>دوم، تحول </a:t>
            </a:r>
            <a:r>
              <a:rPr lang="fa-IR" sz="2800" dirty="0">
                <a:latin typeface="Calibri"/>
                <a:ea typeface="Calibri"/>
                <a:cs typeface="B Traffic" pitchFamily="2" charset="-78"/>
              </a:rPr>
              <a:t>در اراده ی آن هاست که کاری بس دشوار است.</a:t>
            </a:r>
            <a:endParaRPr lang="en-US" sz="2800" dirty="0">
              <a:effectLst/>
              <a:latin typeface="Calibri"/>
              <a:ea typeface="Calibri"/>
              <a:cs typeface="B Traffic" pitchFamily="2" charset="-78"/>
            </a:endParaRPr>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425700" y="3657600"/>
            <a:ext cx="4292600" cy="2929700"/>
          </a:xfrm>
          <a:prstGeom prst="rect">
            <a:avLst/>
          </a:prstGeom>
          <a:ln>
            <a:noFill/>
          </a:ln>
          <a:effectLst>
            <a:softEdge rad="112500"/>
          </a:effectLst>
        </p:spPr>
      </p:pic>
    </p:spTree>
    <p:extLst>
      <p:ext uri="{BB962C8B-B14F-4D97-AF65-F5344CB8AC3E}">
        <p14:creationId xmlns:p14="http://schemas.microsoft.com/office/powerpoint/2010/main" val="1124610224"/>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1"/>
          <p:cNvSpPr/>
          <p:nvPr/>
        </p:nvSpPr>
        <p:spPr>
          <a:xfrm>
            <a:off x="228600" y="152400"/>
            <a:ext cx="8686800" cy="6422271"/>
          </a:xfrm>
          <a:prstGeom prst="rect">
            <a:avLst/>
          </a:prstGeom>
        </p:spPr>
        <p:txBody>
          <a:bodyPr wrap="square">
            <a:spAutoFit/>
          </a:bodyPr>
          <a:lstStyle/>
          <a:p>
            <a:pPr algn="just" rtl="1">
              <a:lnSpc>
                <a:spcPct val="150000"/>
              </a:lnSpc>
              <a:spcAft>
                <a:spcPts val="1000"/>
              </a:spcAft>
            </a:pPr>
            <a:r>
              <a:rPr lang="fa-IR" sz="2800" b="1" dirty="0" smtClean="0">
                <a:solidFill>
                  <a:srgbClr val="C00000"/>
                </a:solidFill>
                <a:latin typeface="Calibri"/>
                <a:ea typeface="Calibri"/>
                <a:cs typeface="B Traffic" pitchFamily="2" charset="-78"/>
              </a:rPr>
              <a:t>       پنج</a:t>
            </a:r>
            <a:r>
              <a:rPr lang="fa-IR" sz="2800" b="1" dirty="0">
                <a:solidFill>
                  <a:srgbClr val="C00000"/>
                </a:solidFill>
                <a:latin typeface="Calibri"/>
                <a:ea typeface="Calibri"/>
                <a:cs typeface="B Traffic" pitchFamily="2" charset="-78"/>
              </a:rPr>
              <a:t>. شناخت نیرنگ ها </a:t>
            </a:r>
            <a:endParaRPr lang="en-US" sz="2800" b="1" dirty="0">
              <a:solidFill>
                <a:srgbClr val="C00000"/>
              </a:solidFill>
              <a:latin typeface="Calibri"/>
              <a:ea typeface="Calibri"/>
              <a:cs typeface="B Traffic" pitchFamily="2" charset="-78"/>
            </a:endParaRPr>
          </a:p>
          <a:p>
            <a:pPr algn="just" rtl="1">
              <a:lnSpc>
                <a:spcPct val="150000"/>
              </a:lnSpc>
              <a:spcAft>
                <a:spcPts val="1000"/>
              </a:spcAft>
            </a:pPr>
            <a:r>
              <a:rPr lang="fa-IR" sz="2800" dirty="0">
                <a:latin typeface="Calibri"/>
                <a:ea typeface="Calibri"/>
                <a:cs typeface="B Traffic" pitchFamily="2" charset="-78"/>
              </a:rPr>
              <a:t>امام علی</a:t>
            </a:r>
            <a:r>
              <a:rPr lang="fa-IR" sz="2000" dirty="0">
                <a:latin typeface="Calibri"/>
                <a:ea typeface="Calibri"/>
                <a:cs typeface="B Traffic" pitchFamily="2" charset="-78"/>
              </a:rPr>
              <a:t>(ع) </a:t>
            </a:r>
            <a:r>
              <a:rPr lang="fa-IR" sz="2800" dirty="0">
                <a:latin typeface="Calibri"/>
                <a:ea typeface="Calibri"/>
                <a:cs typeface="B Traffic" pitchFamily="2" charset="-78"/>
              </a:rPr>
              <a:t>در مورد </a:t>
            </a:r>
            <a:r>
              <a:rPr lang="fa-IR" sz="2800" dirty="0" smtClean="0">
                <a:latin typeface="Calibri"/>
                <a:ea typeface="Calibri"/>
                <a:cs typeface="B Traffic" pitchFamily="2" charset="-78"/>
              </a:rPr>
              <a:t>معاویه </a:t>
            </a:r>
            <a:r>
              <a:rPr lang="fa-IR" sz="2800" dirty="0">
                <a:latin typeface="Calibri"/>
                <a:ea typeface="Calibri"/>
                <a:cs typeface="B Traffic" pitchFamily="2" charset="-78"/>
              </a:rPr>
              <a:t>و </a:t>
            </a:r>
            <a:r>
              <a:rPr lang="fa-IR" sz="2800" dirty="0" smtClean="0">
                <a:latin typeface="Calibri"/>
                <a:ea typeface="Calibri"/>
                <a:cs typeface="B Traffic" pitchFamily="2" charset="-78"/>
              </a:rPr>
              <a:t>نیرنگ‌های </a:t>
            </a:r>
            <a:r>
              <a:rPr lang="fa-IR" sz="2800" dirty="0">
                <a:latin typeface="Calibri"/>
                <a:ea typeface="Calibri"/>
                <a:cs typeface="B Traffic" pitchFamily="2" charset="-78"/>
              </a:rPr>
              <a:t>او </a:t>
            </a:r>
            <a:r>
              <a:rPr lang="fa-IR" sz="2800" dirty="0" smtClean="0">
                <a:latin typeface="Calibri"/>
                <a:ea typeface="Calibri"/>
                <a:cs typeface="B Traffic" pitchFamily="2" charset="-78"/>
              </a:rPr>
              <a:t>می‌فرماید</a:t>
            </a:r>
            <a:r>
              <a:rPr lang="fa-IR" sz="2800" dirty="0">
                <a:latin typeface="Calibri"/>
                <a:ea typeface="Calibri"/>
                <a:cs typeface="B Traffic" pitchFamily="2" charset="-78"/>
              </a:rPr>
              <a:t>: «به خدا سوگند که معاویه از من زیرکتر </a:t>
            </a:r>
            <a:r>
              <a:rPr lang="fa-IR" sz="2800" dirty="0" smtClean="0">
                <a:latin typeface="Calibri"/>
                <a:ea typeface="Calibri"/>
                <a:cs typeface="B Traffic" pitchFamily="2" charset="-78"/>
              </a:rPr>
              <a:t>[و سیاستمدارتر] </a:t>
            </a:r>
            <a:r>
              <a:rPr lang="fa-IR" sz="2800" dirty="0">
                <a:latin typeface="Calibri"/>
                <a:ea typeface="Calibri"/>
                <a:cs typeface="B Traffic" pitchFamily="2" charset="-78"/>
              </a:rPr>
              <a:t>نیست</a:t>
            </a:r>
            <a:r>
              <a:rPr lang="fa-IR" sz="2800" dirty="0" smtClean="0">
                <a:latin typeface="Calibri"/>
                <a:ea typeface="Calibri"/>
                <a:cs typeface="B Traffic" pitchFamily="2" charset="-78"/>
              </a:rPr>
              <a:t>. او </a:t>
            </a:r>
            <a:r>
              <a:rPr lang="fa-IR" sz="2800" dirty="0">
                <a:latin typeface="Calibri"/>
                <a:ea typeface="Calibri"/>
                <a:cs typeface="B Traffic" pitchFamily="2" charset="-78"/>
              </a:rPr>
              <a:t>به نیرنگ و فجور دست می </a:t>
            </a:r>
            <a:r>
              <a:rPr lang="fa-IR" sz="2800" dirty="0" smtClean="0">
                <a:latin typeface="Calibri"/>
                <a:ea typeface="Calibri"/>
                <a:cs typeface="B Traffic" pitchFamily="2" charset="-78"/>
              </a:rPr>
              <a:t>زند. اگر </a:t>
            </a:r>
            <a:r>
              <a:rPr lang="fa-IR" sz="2800" dirty="0">
                <a:latin typeface="Calibri"/>
                <a:ea typeface="Calibri"/>
                <a:cs typeface="B Traffic" pitchFamily="2" charset="-78"/>
              </a:rPr>
              <a:t>نیرنگ را ناخوش نداشتم، از زیرکترین مردم </a:t>
            </a:r>
            <a:r>
              <a:rPr lang="fa-IR" sz="2800" dirty="0" smtClean="0">
                <a:latin typeface="Calibri"/>
                <a:ea typeface="Calibri"/>
                <a:cs typeface="B Traffic" pitchFamily="2" charset="-78"/>
              </a:rPr>
              <a:t>بودم. هر </a:t>
            </a:r>
            <a:r>
              <a:rPr lang="fa-IR" sz="2800" dirty="0">
                <a:latin typeface="Calibri"/>
                <a:ea typeface="Calibri"/>
                <a:cs typeface="B Traffic" pitchFamily="2" charset="-78"/>
              </a:rPr>
              <a:t>نیرنگی فجور و گناه محسوب می </a:t>
            </a:r>
            <a:r>
              <a:rPr lang="fa-IR" sz="2800" dirty="0" smtClean="0">
                <a:latin typeface="Calibri"/>
                <a:ea typeface="Calibri"/>
                <a:cs typeface="B Traffic" pitchFamily="2" charset="-78"/>
              </a:rPr>
              <a:t>شود </a:t>
            </a:r>
            <a:r>
              <a:rPr lang="fa-IR" sz="2800" dirty="0">
                <a:latin typeface="Calibri"/>
                <a:ea typeface="Calibri"/>
                <a:cs typeface="B Traffic" pitchFamily="2" charset="-78"/>
              </a:rPr>
              <a:t>و فجور به کفر می </a:t>
            </a:r>
            <a:r>
              <a:rPr lang="fa-IR" sz="2800" dirty="0" smtClean="0">
                <a:latin typeface="Calibri"/>
                <a:ea typeface="Calibri"/>
                <a:cs typeface="B Traffic" pitchFamily="2" charset="-78"/>
              </a:rPr>
              <a:t>انجامد. </a:t>
            </a:r>
            <a:r>
              <a:rPr lang="fa-IR" sz="2800" dirty="0">
                <a:latin typeface="Calibri"/>
                <a:ea typeface="Calibri"/>
                <a:cs typeface="B Traffic" pitchFamily="2" charset="-78"/>
              </a:rPr>
              <a:t>در روز قیامت هر حیله گری پرچمی </a:t>
            </a:r>
            <a:endParaRPr lang="fa-IR" sz="2800" dirty="0" smtClean="0">
              <a:latin typeface="Calibri"/>
              <a:ea typeface="Calibri"/>
              <a:cs typeface="B Traffic" pitchFamily="2" charset="-78"/>
            </a:endParaRPr>
          </a:p>
          <a:p>
            <a:pPr algn="just" rtl="1">
              <a:lnSpc>
                <a:spcPct val="150000"/>
              </a:lnSpc>
              <a:spcAft>
                <a:spcPts val="1000"/>
              </a:spcAft>
            </a:pPr>
            <a:r>
              <a:rPr lang="fa-IR" sz="2800" dirty="0" smtClean="0">
                <a:latin typeface="Calibri"/>
                <a:ea typeface="Calibri"/>
                <a:cs typeface="B Traffic" pitchFamily="2" charset="-78"/>
              </a:rPr>
              <a:t>ویژه دارد </a:t>
            </a:r>
            <a:r>
              <a:rPr lang="fa-IR" sz="2800" dirty="0">
                <a:latin typeface="Calibri"/>
                <a:ea typeface="Calibri"/>
                <a:cs typeface="B Traffic" pitchFamily="2" charset="-78"/>
              </a:rPr>
              <a:t>که با آن شناخته می </a:t>
            </a:r>
            <a:r>
              <a:rPr lang="fa-IR" sz="2800" dirty="0" smtClean="0">
                <a:latin typeface="Calibri"/>
                <a:ea typeface="Calibri"/>
                <a:cs typeface="B Traffic" pitchFamily="2" charset="-78"/>
              </a:rPr>
              <a:t>شود. </a:t>
            </a:r>
            <a:r>
              <a:rPr lang="fa-IR" sz="2800" dirty="0">
                <a:latin typeface="Calibri"/>
                <a:ea typeface="Calibri"/>
                <a:cs typeface="B Traffic" pitchFamily="2" charset="-78"/>
              </a:rPr>
              <a:t>به </a:t>
            </a:r>
            <a:r>
              <a:rPr lang="fa-IR" sz="2800" dirty="0" smtClean="0">
                <a:latin typeface="Calibri"/>
                <a:ea typeface="Calibri"/>
                <a:cs typeface="B Traffic" pitchFamily="2" charset="-78"/>
              </a:rPr>
              <a:t>خـدا </a:t>
            </a:r>
            <a:r>
              <a:rPr lang="fa-IR" sz="2800" dirty="0">
                <a:latin typeface="Calibri"/>
                <a:ea typeface="Calibri"/>
                <a:cs typeface="B Traffic" pitchFamily="2" charset="-78"/>
              </a:rPr>
              <a:t>سوگند </a:t>
            </a:r>
            <a:endParaRPr lang="fa-IR" sz="2800" dirty="0" smtClean="0">
              <a:latin typeface="Calibri"/>
              <a:ea typeface="Calibri"/>
              <a:cs typeface="B Traffic" pitchFamily="2" charset="-78"/>
            </a:endParaRPr>
          </a:p>
          <a:p>
            <a:pPr algn="just" rtl="1">
              <a:lnSpc>
                <a:spcPct val="150000"/>
              </a:lnSpc>
              <a:spcAft>
                <a:spcPts val="1000"/>
              </a:spcAft>
            </a:pPr>
            <a:r>
              <a:rPr lang="fa-IR" sz="2800" dirty="0" smtClean="0">
                <a:latin typeface="Calibri"/>
                <a:ea typeface="Calibri"/>
                <a:cs typeface="B Traffic" pitchFamily="2" charset="-78"/>
              </a:rPr>
              <a:t>من </a:t>
            </a:r>
            <a:r>
              <a:rPr lang="fa-IR" sz="2800" dirty="0">
                <a:latin typeface="Calibri"/>
                <a:ea typeface="Calibri"/>
                <a:cs typeface="B Traffic" pitchFamily="2" charset="-78"/>
              </a:rPr>
              <a:t>با </a:t>
            </a:r>
            <a:r>
              <a:rPr lang="fa-IR" sz="2800" dirty="0" smtClean="0">
                <a:latin typeface="Calibri"/>
                <a:ea typeface="Calibri"/>
                <a:cs typeface="B Traffic" pitchFamily="2" charset="-78"/>
              </a:rPr>
              <a:t>حـیله گری دیـگران اغفـال و </a:t>
            </a:r>
            <a:r>
              <a:rPr lang="fa-IR" sz="2800" dirty="0">
                <a:latin typeface="Calibri"/>
                <a:ea typeface="Calibri"/>
                <a:cs typeface="B Traffic" pitchFamily="2" charset="-78"/>
              </a:rPr>
              <a:t>در </a:t>
            </a:r>
            <a:r>
              <a:rPr lang="fa-IR" sz="2800" dirty="0" smtClean="0">
                <a:latin typeface="Calibri"/>
                <a:ea typeface="Calibri"/>
                <a:cs typeface="B Traffic" pitchFamily="2" charset="-78"/>
              </a:rPr>
              <a:t>رویارویـی </a:t>
            </a:r>
            <a:r>
              <a:rPr lang="fa-IR" sz="2800" dirty="0">
                <a:latin typeface="Calibri"/>
                <a:ea typeface="Calibri"/>
                <a:cs typeface="B Traffic" pitchFamily="2" charset="-78"/>
              </a:rPr>
              <a:t>با </a:t>
            </a:r>
            <a:endParaRPr lang="fa-IR" sz="2800" dirty="0" smtClean="0">
              <a:latin typeface="Calibri"/>
              <a:ea typeface="Calibri"/>
              <a:cs typeface="B Traffic" pitchFamily="2" charset="-78"/>
            </a:endParaRPr>
          </a:p>
          <a:p>
            <a:pPr algn="just" rtl="1">
              <a:lnSpc>
                <a:spcPct val="150000"/>
              </a:lnSpc>
              <a:spcAft>
                <a:spcPts val="1000"/>
              </a:spcAft>
            </a:pPr>
            <a:r>
              <a:rPr lang="fa-IR" sz="2800" dirty="0" smtClean="0">
                <a:latin typeface="Calibri"/>
                <a:ea typeface="Calibri"/>
                <a:cs typeface="B Traffic" pitchFamily="2" charset="-78"/>
              </a:rPr>
              <a:t>سختی ها ناتوان </a:t>
            </a:r>
            <a:r>
              <a:rPr lang="fa-IR" sz="2800" dirty="0">
                <a:latin typeface="Calibri"/>
                <a:ea typeface="Calibri"/>
                <a:cs typeface="B Traffic" pitchFamily="2" charset="-78"/>
              </a:rPr>
              <a:t>نمی شوم» (کلام 200</a:t>
            </a:r>
            <a:r>
              <a:rPr lang="fa-IR" sz="2800" dirty="0" smtClean="0">
                <a:latin typeface="Calibri"/>
                <a:ea typeface="Calibri"/>
                <a:cs typeface="B Traffic" pitchFamily="2" charset="-78"/>
              </a:rPr>
              <a:t>)</a:t>
            </a:r>
            <a:endParaRPr lang="en-US" sz="2800" dirty="0">
              <a:effectLst/>
              <a:latin typeface="Calibri"/>
              <a:ea typeface="Calibri"/>
              <a:cs typeface="B Traffic" pitchFamily="2" charset="-78"/>
            </a:endParaRPr>
          </a:p>
        </p:txBody>
      </p:sp>
      <p:grpSp>
        <p:nvGrpSpPr>
          <p:cNvPr id="3" name="Group 2"/>
          <p:cNvGrpSpPr/>
          <p:nvPr/>
        </p:nvGrpSpPr>
        <p:grpSpPr>
          <a:xfrm>
            <a:off x="8458200" y="381000"/>
            <a:ext cx="457200" cy="305074"/>
            <a:chOff x="6134100" y="609874"/>
            <a:chExt cx="457200" cy="305074"/>
          </a:xfrm>
        </p:grpSpPr>
        <p:pic>
          <p:nvPicPr>
            <p:cNvPr id="4" name="Picture 3"/>
            <p:cNvPicPr>
              <a:picLocks noChangeAspect="1"/>
            </p:cNvPicPr>
            <p:nvPr/>
          </p:nvPicPr>
          <p:blipFill>
            <a:blip r:embed="rId3" cstate="print">
              <a:duotone>
                <a:prstClr val="black"/>
                <a:schemeClr val="accent5">
                  <a:tint val="45000"/>
                  <a:satMod val="400000"/>
                </a:schemeClr>
              </a:duotone>
              <a:extLst>
                <a:ext uri="{28A0092B-C50C-407E-A947-70E740481C1C}">
                  <a14:useLocalDpi xmlns:a14="http://schemas.microsoft.com/office/drawing/2010/main" val="0"/>
                </a:ext>
              </a:extLst>
            </a:blip>
            <a:stretch>
              <a:fillRect/>
            </a:stretch>
          </p:blipFill>
          <p:spPr>
            <a:xfrm>
              <a:off x="6324600" y="609874"/>
              <a:ext cx="266700" cy="305074"/>
            </a:xfrm>
            <a:prstGeom prst="rect">
              <a:avLst/>
            </a:prstGeom>
          </p:spPr>
        </p:pic>
        <p:pic>
          <p:nvPicPr>
            <p:cNvPr id="5" name="Picture 4"/>
            <p:cNvPicPr>
              <a:picLocks noChangeAspect="1"/>
            </p:cNvPicPr>
            <p:nvPr/>
          </p:nvPicPr>
          <p:blipFill>
            <a:blip r:embed="rId3" cstate="print">
              <a:duotone>
                <a:prstClr val="black"/>
                <a:schemeClr val="accent5">
                  <a:tint val="45000"/>
                  <a:satMod val="400000"/>
                </a:schemeClr>
              </a:duotone>
              <a:extLst>
                <a:ext uri="{28A0092B-C50C-407E-A947-70E740481C1C}">
                  <a14:useLocalDpi xmlns:a14="http://schemas.microsoft.com/office/drawing/2010/main" val="0"/>
                </a:ext>
              </a:extLst>
            </a:blip>
            <a:stretch>
              <a:fillRect/>
            </a:stretch>
          </p:blipFill>
          <p:spPr>
            <a:xfrm>
              <a:off x="6134100" y="609874"/>
              <a:ext cx="266700" cy="305074"/>
            </a:xfrm>
            <a:prstGeom prst="rect">
              <a:avLst/>
            </a:prstGeom>
          </p:spPr>
        </p:pic>
      </p:grpSp>
    </p:spTree>
    <p:extLst>
      <p:ext uri="{BB962C8B-B14F-4D97-AF65-F5344CB8AC3E}">
        <p14:creationId xmlns:p14="http://schemas.microsoft.com/office/powerpoint/2010/main" val="535162962"/>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timing>
    <p:tnLst>
      <p:par>
        <p:cTn id="1" dur="indefinite" restart="never" nodeType="tmRoot"/>
      </p:par>
    </p:tnLst>
  </p:timing>
</p:sld>
</file>

<file path=ppt/slides/slide17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1"/>
          <p:cNvSpPr/>
          <p:nvPr/>
        </p:nvSpPr>
        <p:spPr>
          <a:xfrm>
            <a:off x="228600" y="152400"/>
            <a:ext cx="8686800" cy="1977464"/>
          </a:xfrm>
          <a:prstGeom prst="rect">
            <a:avLst/>
          </a:prstGeom>
        </p:spPr>
        <p:txBody>
          <a:bodyPr wrap="square">
            <a:spAutoFit/>
          </a:bodyPr>
          <a:lstStyle/>
          <a:p>
            <a:pPr algn="justLow" rtl="1">
              <a:lnSpc>
                <a:spcPct val="150000"/>
              </a:lnSpc>
              <a:spcAft>
                <a:spcPts val="1000"/>
              </a:spcAft>
            </a:pPr>
            <a:r>
              <a:rPr lang="fa-IR" sz="2800" dirty="0" smtClean="0">
                <a:latin typeface="Calibri"/>
                <a:ea typeface="Calibri"/>
                <a:cs typeface="B Traffic" pitchFamily="2" charset="-78"/>
              </a:rPr>
              <a:t>در </a:t>
            </a:r>
            <a:r>
              <a:rPr lang="fa-IR" sz="2800" dirty="0">
                <a:latin typeface="Calibri"/>
                <a:ea typeface="Calibri"/>
                <a:cs typeface="B Traffic" pitchFamily="2" charset="-78"/>
              </a:rPr>
              <a:t>سیاست معاویه هدف وسیله را توجیه می </a:t>
            </a:r>
            <a:r>
              <a:rPr lang="fa-IR" sz="2800" dirty="0" smtClean="0">
                <a:latin typeface="Calibri"/>
                <a:ea typeface="Calibri"/>
                <a:cs typeface="B Traffic" pitchFamily="2" charset="-78"/>
              </a:rPr>
              <a:t>کند، </a:t>
            </a:r>
            <a:r>
              <a:rPr lang="fa-IR" sz="2800" dirty="0">
                <a:latin typeface="Calibri"/>
                <a:ea typeface="Calibri"/>
                <a:cs typeface="B Traffic" pitchFamily="2" charset="-78"/>
              </a:rPr>
              <a:t>اما از نظر اسلام اگر هدف مقدس است، فقط با وسیله ی مقدس می توان به آن دست یافت و راه های رسیده به آن هم باید مقدس باشد.</a:t>
            </a:r>
            <a:endParaRPr lang="en-US" sz="2800" dirty="0">
              <a:effectLst/>
              <a:latin typeface="Calibri"/>
              <a:ea typeface="Calibri"/>
              <a:cs typeface="B Traffic" pitchFamily="2" charset="-78"/>
            </a:endParaRPr>
          </a:p>
        </p:txBody>
      </p:sp>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968695" y="3048000"/>
            <a:ext cx="3206611" cy="3196590"/>
          </a:xfrm>
          <a:prstGeom prst="ellipse">
            <a:avLst/>
          </a:prstGeom>
          <a:ln>
            <a:noFill/>
          </a:ln>
          <a:effectLst>
            <a:softEdge rad="112500"/>
          </a:effectLst>
        </p:spPr>
      </p:pic>
    </p:spTree>
    <p:extLst>
      <p:ext uri="{BB962C8B-B14F-4D97-AF65-F5344CB8AC3E}">
        <p14:creationId xmlns:p14="http://schemas.microsoft.com/office/powerpoint/2010/main" val="157987052"/>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1"/>
          <p:cNvSpPr/>
          <p:nvPr/>
        </p:nvSpPr>
        <p:spPr>
          <a:xfrm>
            <a:off x="152400" y="228600"/>
            <a:ext cx="8839200" cy="4226798"/>
          </a:xfrm>
          <a:prstGeom prst="rect">
            <a:avLst/>
          </a:prstGeom>
        </p:spPr>
        <p:txBody>
          <a:bodyPr wrap="square">
            <a:spAutoFit/>
          </a:bodyPr>
          <a:lstStyle/>
          <a:p>
            <a:pPr algn="just" rtl="1">
              <a:lnSpc>
                <a:spcPct val="150000"/>
              </a:lnSpc>
              <a:spcAft>
                <a:spcPts val="1000"/>
              </a:spcAft>
            </a:pPr>
            <a:r>
              <a:rPr lang="fa-IR" sz="2800" b="1" dirty="0" smtClean="0">
                <a:solidFill>
                  <a:srgbClr val="C00000"/>
                </a:solidFill>
                <a:latin typeface="Calibri"/>
                <a:ea typeface="Calibri"/>
                <a:cs typeface="B Traffic" pitchFamily="2" charset="-78"/>
              </a:rPr>
              <a:t>       شش</a:t>
            </a:r>
            <a:r>
              <a:rPr lang="fa-IR" sz="2800" b="1" dirty="0">
                <a:solidFill>
                  <a:srgbClr val="C00000"/>
                </a:solidFill>
                <a:latin typeface="Calibri"/>
                <a:ea typeface="Calibri"/>
                <a:cs typeface="B Traffic" pitchFamily="2" charset="-78"/>
              </a:rPr>
              <a:t>. حمل بر صحت سخنان به ظاهر سوء</a:t>
            </a:r>
            <a:endParaRPr lang="en-US" sz="2800" b="1" dirty="0">
              <a:solidFill>
                <a:srgbClr val="C00000"/>
              </a:solidFill>
              <a:latin typeface="Calibri"/>
              <a:ea typeface="Calibri"/>
              <a:cs typeface="B Traffic" pitchFamily="2" charset="-78"/>
            </a:endParaRPr>
          </a:p>
          <a:p>
            <a:pPr algn="just" rtl="1">
              <a:lnSpc>
                <a:spcPct val="150000"/>
              </a:lnSpc>
              <a:spcAft>
                <a:spcPts val="1000"/>
              </a:spcAft>
            </a:pPr>
            <a:r>
              <a:rPr lang="fa-IR" sz="2800" dirty="0" smtClean="0">
                <a:latin typeface="Calibri"/>
                <a:ea typeface="Calibri"/>
                <a:cs typeface="B Traffic" pitchFamily="2" charset="-78"/>
              </a:rPr>
              <a:t>«هر کلمه‌ای </a:t>
            </a:r>
            <a:r>
              <a:rPr lang="fa-IR" sz="2800" dirty="0">
                <a:latin typeface="Calibri"/>
                <a:ea typeface="Calibri"/>
                <a:cs typeface="B Traffic" pitchFamily="2" charset="-78"/>
              </a:rPr>
              <a:t>که از دهان کسی خارج می شود، تا آن جا که راهی برای احتمال خیر می دهی، بر بدی حمل مکن» (حکمت 360)</a:t>
            </a:r>
            <a:endParaRPr lang="en-US" sz="2800" dirty="0">
              <a:latin typeface="Calibri"/>
              <a:ea typeface="Calibri"/>
              <a:cs typeface="B Traffic" pitchFamily="2" charset="-78"/>
            </a:endParaRPr>
          </a:p>
          <a:p>
            <a:pPr algn="just" rtl="1">
              <a:lnSpc>
                <a:spcPct val="150000"/>
              </a:lnSpc>
              <a:spcAft>
                <a:spcPts val="1000"/>
              </a:spcAft>
            </a:pPr>
            <a:r>
              <a:rPr lang="fa-IR" sz="2800" dirty="0">
                <a:latin typeface="Calibri"/>
                <a:ea typeface="Calibri"/>
                <a:cs typeface="B Traffic" pitchFamily="2" charset="-78"/>
              </a:rPr>
              <a:t>در روایات توصیه شده است اگر بیشتر </a:t>
            </a:r>
            <a:r>
              <a:rPr lang="fa-IR" sz="2800" dirty="0" smtClean="0">
                <a:latin typeface="Calibri"/>
                <a:ea typeface="Calibri"/>
                <a:cs typeface="B Traffic" pitchFamily="2" charset="-78"/>
              </a:rPr>
              <a:t>مردم زمانه، </a:t>
            </a:r>
            <a:r>
              <a:rPr lang="fa-IR" sz="2800" dirty="0">
                <a:latin typeface="Calibri"/>
                <a:ea typeface="Calibri"/>
                <a:cs typeface="B Traffic" pitchFamily="2" charset="-78"/>
              </a:rPr>
              <a:t>اهل پاکی </a:t>
            </a:r>
            <a:r>
              <a:rPr lang="fa-IR" sz="2800" dirty="0" smtClean="0">
                <a:latin typeface="Calibri"/>
                <a:ea typeface="Calibri"/>
                <a:cs typeface="B Traffic" pitchFamily="2" charset="-78"/>
              </a:rPr>
              <a:t>بودند</a:t>
            </a:r>
            <a:r>
              <a:rPr lang="fa-IR" sz="2800" dirty="0">
                <a:latin typeface="Calibri"/>
                <a:ea typeface="Calibri"/>
                <a:cs typeface="B Traffic" pitchFamily="2" charset="-78"/>
              </a:rPr>
              <a:t>، کارها و گفتارهای مردم را حمل بر صحت </a:t>
            </a:r>
            <a:r>
              <a:rPr lang="fa-IR" sz="2800" dirty="0" smtClean="0">
                <a:latin typeface="Calibri"/>
                <a:ea typeface="Calibri"/>
                <a:cs typeface="B Traffic" pitchFamily="2" charset="-78"/>
              </a:rPr>
              <a:t>کن، </a:t>
            </a:r>
            <a:r>
              <a:rPr lang="fa-IR" sz="2800" dirty="0">
                <a:latin typeface="Calibri"/>
                <a:ea typeface="Calibri"/>
                <a:cs typeface="B Traffic" pitchFamily="2" charset="-78"/>
              </a:rPr>
              <a:t>اما در </a:t>
            </a:r>
            <a:r>
              <a:rPr lang="fa-IR" sz="2800" dirty="0" smtClean="0">
                <a:latin typeface="Calibri"/>
                <a:ea typeface="Calibri"/>
                <a:cs typeface="B Traffic" pitchFamily="2" charset="-78"/>
              </a:rPr>
              <a:t>جامعه‌ای </a:t>
            </a:r>
            <a:r>
              <a:rPr lang="fa-IR" sz="2800" dirty="0">
                <a:latin typeface="Calibri"/>
                <a:ea typeface="Calibri"/>
                <a:cs typeface="B Traffic" pitchFamily="2" charset="-78"/>
              </a:rPr>
              <a:t>که بیشتر مردم دغل اند، حمل بر صحت جایگاهی ندرد.</a:t>
            </a:r>
            <a:endParaRPr lang="en-US" sz="2800" dirty="0">
              <a:effectLst/>
              <a:latin typeface="Calibri"/>
              <a:ea typeface="Calibri"/>
              <a:cs typeface="B Traffic" pitchFamily="2" charset="-78"/>
            </a:endParaRPr>
          </a:p>
        </p:txBody>
      </p:sp>
      <p:grpSp>
        <p:nvGrpSpPr>
          <p:cNvPr id="3" name="Group 2"/>
          <p:cNvGrpSpPr/>
          <p:nvPr/>
        </p:nvGrpSpPr>
        <p:grpSpPr>
          <a:xfrm>
            <a:off x="8458200" y="457200"/>
            <a:ext cx="457200" cy="305074"/>
            <a:chOff x="6134100" y="609874"/>
            <a:chExt cx="457200" cy="305074"/>
          </a:xfrm>
        </p:grpSpPr>
        <p:pic>
          <p:nvPicPr>
            <p:cNvPr id="4" name="Picture 3"/>
            <p:cNvPicPr>
              <a:picLocks noChangeAspect="1"/>
            </p:cNvPicPr>
            <p:nvPr/>
          </p:nvPicPr>
          <p:blipFill>
            <a:blip r:embed="rId3" cstate="print">
              <a:duotone>
                <a:prstClr val="black"/>
                <a:schemeClr val="accent5">
                  <a:tint val="45000"/>
                  <a:satMod val="400000"/>
                </a:schemeClr>
              </a:duotone>
              <a:extLst>
                <a:ext uri="{28A0092B-C50C-407E-A947-70E740481C1C}">
                  <a14:useLocalDpi xmlns:a14="http://schemas.microsoft.com/office/drawing/2010/main" val="0"/>
                </a:ext>
              </a:extLst>
            </a:blip>
            <a:stretch>
              <a:fillRect/>
            </a:stretch>
          </p:blipFill>
          <p:spPr>
            <a:xfrm>
              <a:off x="6324600" y="609874"/>
              <a:ext cx="266700" cy="305074"/>
            </a:xfrm>
            <a:prstGeom prst="rect">
              <a:avLst/>
            </a:prstGeom>
          </p:spPr>
        </p:pic>
        <p:pic>
          <p:nvPicPr>
            <p:cNvPr id="5" name="Picture 4"/>
            <p:cNvPicPr>
              <a:picLocks noChangeAspect="1"/>
            </p:cNvPicPr>
            <p:nvPr/>
          </p:nvPicPr>
          <p:blipFill>
            <a:blip r:embed="rId3" cstate="print">
              <a:duotone>
                <a:prstClr val="black"/>
                <a:schemeClr val="accent5">
                  <a:tint val="45000"/>
                  <a:satMod val="400000"/>
                </a:schemeClr>
              </a:duotone>
              <a:extLst>
                <a:ext uri="{28A0092B-C50C-407E-A947-70E740481C1C}">
                  <a14:useLocalDpi xmlns:a14="http://schemas.microsoft.com/office/drawing/2010/main" val="0"/>
                </a:ext>
              </a:extLst>
            </a:blip>
            <a:stretch>
              <a:fillRect/>
            </a:stretch>
          </p:blipFill>
          <p:spPr>
            <a:xfrm>
              <a:off x="6134100" y="609874"/>
              <a:ext cx="266700" cy="305074"/>
            </a:xfrm>
            <a:prstGeom prst="rect">
              <a:avLst/>
            </a:prstGeom>
          </p:spPr>
        </p:pic>
      </p:grpSp>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169526" y="4648200"/>
            <a:ext cx="2857500" cy="1905000"/>
          </a:xfrm>
          <a:prstGeom prst="rect">
            <a:avLst/>
          </a:prstGeom>
        </p:spPr>
      </p:pic>
    </p:spTree>
    <p:extLst>
      <p:ext uri="{BB962C8B-B14F-4D97-AF65-F5344CB8AC3E}">
        <p14:creationId xmlns:p14="http://schemas.microsoft.com/office/powerpoint/2010/main" val="4219885255"/>
      </p:ext>
    </p:extLst>
  </p:cSld>
  <p:clrMapOvr>
    <a:masterClrMapping/>
  </p:clrMapOvr>
  <mc:AlternateContent xmlns:mc="http://schemas.openxmlformats.org/markup-compatibility/2006" xmlns:p14="http://schemas.microsoft.com/office/powerpoint/2010/main">
    <mc:Choice Requires="p14">
      <p:transition spd="slow" p14:dur="800">
        <p14:flythrough/>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down)">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1"/>
          <p:cNvSpPr/>
          <p:nvPr/>
        </p:nvSpPr>
        <p:spPr>
          <a:xfrm>
            <a:off x="152400" y="228600"/>
            <a:ext cx="8839200" cy="4483279"/>
          </a:xfrm>
          <a:prstGeom prst="rect">
            <a:avLst/>
          </a:prstGeom>
        </p:spPr>
        <p:txBody>
          <a:bodyPr wrap="square">
            <a:spAutoFit/>
          </a:bodyPr>
          <a:lstStyle/>
          <a:p>
            <a:pPr algn="justLow" rtl="1">
              <a:lnSpc>
                <a:spcPct val="150000"/>
              </a:lnSpc>
              <a:spcAft>
                <a:spcPts val="1000"/>
              </a:spcAft>
            </a:pPr>
            <a:r>
              <a:rPr lang="fa-IR" sz="2800" b="1" dirty="0" smtClean="0">
                <a:solidFill>
                  <a:srgbClr val="C00000"/>
                </a:solidFill>
                <a:latin typeface="Calibri"/>
                <a:ea typeface="Calibri"/>
                <a:cs typeface="B Traffic" pitchFamily="2" charset="-78"/>
              </a:rPr>
              <a:t>       هفت</a:t>
            </a:r>
            <a:r>
              <a:rPr lang="fa-IR" sz="2800" b="1" dirty="0">
                <a:solidFill>
                  <a:srgbClr val="C00000"/>
                </a:solidFill>
                <a:latin typeface="Calibri"/>
                <a:ea typeface="Calibri"/>
                <a:cs typeface="B Traffic" pitchFamily="2" charset="-78"/>
              </a:rPr>
              <a:t>: خوبی ها و بدی های عاریه ای </a:t>
            </a:r>
            <a:endParaRPr lang="en-US" sz="2800" b="1" dirty="0">
              <a:solidFill>
                <a:srgbClr val="C00000"/>
              </a:solidFill>
              <a:latin typeface="Calibri"/>
              <a:ea typeface="Calibri"/>
              <a:cs typeface="B Traffic" pitchFamily="2" charset="-78"/>
            </a:endParaRPr>
          </a:p>
          <a:p>
            <a:pPr algn="justLow" rtl="1">
              <a:lnSpc>
                <a:spcPct val="150000"/>
              </a:lnSpc>
              <a:spcAft>
                <a:spcPts val="1000"/>
              </a:spcAft>
            </a:pPr>
            <a:r>
              <a:rPr lang="fa-IR" sz="2800" dirty="0" smtClean="0">
                <a:latin typeface="Calibri"/>
                <a:ea typeface="Calibri"/>
                <a:cs typeface="B Traffic" pitchFamily="2" charset="-78"/>
              </a:rPr>
              <a:t>«هرگاه </a:t>
            </a:r>
            <a:r>
              <a:rPr lang="fa-IR" sz="2800" dirty="0">
                <a:latin typeface="Calibri"/>
                <a:ea typeface="Calibri"/>
                <a:cs typeface="B Traffic" pitchFamily="2" charset="-78"/>
              </a:rPr>
              <a:t>دنیا به کسی رو کند، خوبی های دیگران را به حساب او </a:t>
            </a:r>
            <a:r>
              <a:rPr lang="fa-IR" sz="2800" dirty="0" smtClean="0">
                <a:latin typeface="Calibri"/>
                <a:ea typeface="Calibri"/>
                <a:cs typeface="B Traffic" pitchFamily="2" charset="-78"/>
              </a:rPr>
              <a:t>        می‌گذارد </a:t>
            </a:r>
            <a:r>
              <a:rPr lang="fa-IR" sz="2800" dirty="0">
                <a:latin typeface="Calibri"/>
                <a:ea typeface="Calibri"/>
                <a:cs typeface="B Traffic" pitchFamily="2" charset="-78"/>
              </a:rPr>
              <a:t>و چون پشت کند، خوبی های </a:t>
            </a:r>
            <a:r>
              <a:rPr lang="fa-IR" sz="2800" dirty="0" smtClean="0">
                <a:latin typeface="Calibri"/>
                <a:ea typeface="Calibri"/>
                <a:cs typeface="B Traffic" pitchFamily="2" charset="-78"/>
              </a:rPr>
              <a:t>او </a:t>
            </a:r>
            <a:r>
              <a:rPr lang="fa-IR" sz="2800" dirty="0">
                <a:latin typeface="Calibri"/>
                <a:ea typeface="Calibri"/>
                <a:cs typeface="B Traffic" pitchFamily="2" charset="-78"/>
              </a:rPr>
              <a:t>را از او می گیرد» (حکمت 9)</a:t>
            </a:r>
            <a:endParaRPr lang="en-US" sz="2800" dirty="0">
              <a:latin typeface="Calibri"/>
              <a:ea typeface="Calibri"/>
              <a:cs typeface="B Traffic" pitchFamily="2" charset="-78"/>
            </a:endParaRPr>
          </a:p>
          <a:p>
            <a:pPr algn="justLow" rtl="1">
              <a:lnSpc>
                <a:spcPct val="150000"/>
              </a:lnSpc>
              <a:spcAft>
                <a:spcPts val="1000"/>
              </a:spcAft>
            </a:pPr>
            <a:r>
              <a:rPr lang="fa-IR" sz="2800" dirty="0">
                <a:latin typeface="Calibri"/>
                <a:ea typeface="Calibri"/>
                <a:cs typeface="B Traffic" pitchFamily="2" charset="-78"/>
              </a:rPr>
              <a:t>امام </a:t>
            </a:r>
            <a:r>
              <a:rPr lang="fa-IR" sz="2000" dirty="0">
                <a:latin typeface="Calibri"/>
                <a:ea typeface="Calibri"/>
                <a:cs typeface="B Traffic" pitchFamily="2" charset="-78"/>
              </a:rPr>
              <a:t>(ع) </a:t>
            </a:r>
            <a:r>
              <a:rPr lang="fa-IR" sz="2800" dirty="0">
                <a:latin typeface="Calibri"/>
                <a:ea typeface="Calibri"/>
                <a:cs typeface="B Traffic" pitchFamily="2" charset="-78"/>
              </a:rPr>
              <a:t>نمی خواهد این را به ذات دنیا نسبت </a:t>
            </a:r>
            <a:endParaRPr lang="fa-IR" sz="2800" dirty="0" smtClean="0">
              <a:latin typeface="Calibri"/>
              <a:ea typeface="Calibri"/>
              <a:cs typeface="B Traffic" pitchFamily="2" charset="-78"/>
            </a:endParaRPr>
          </a:p>
          <a:p>
            <a:pPr algn="justLow" rtl="1">
              <a:lnSpc>
                <a:spcPct val="150000"/>
              </a:lnSpc>
              <a:spcAft>
                <a:spcPts val="1000"/>
              </a:spcAft>
            </a:pPr>
            <a:r>
              <a:rPr lang="fa-IR" sz="2800" dirty="0" smtClean="0">
                <a:latin typeface="Calibri"/>
                <a:ea typeface="Calibri"/>
                <a:cs typeface="B Traffic" pitchFamily="2" charset="-78"/>
              </a:rPr>
              <a:t>دهد بلـکه </a:t>
            </a:r>
            <a:r>
              <a:rPr lang="fa-IR" sz="2800" dirty="0">
                <a:latin typeface="Calibri"/>
                <a:ea typeface="Calibri"/>
                <a:cs typeface="B Traffic" pitchFamily="2" charset="-78"/>
              </a:rPr>
              <a:t>این تعبیر حاکی از </a:t>
            </a:r>
            <a:r>
              <a:rPr lang="fa-IR" sz="2800" dirty="0" smtClean="0">
                <a:latin typeface="Calibri"/>
                <a:ea typeface="Calibri"/>
                <a:cs typeface="B Traffic" pitchFamily="2" charset="-78"/>
              </a:rPr>
              <a:t>بـرخـورد </a:t>
            </a:r>
            <a:r>
              <a:rPr lang="fa-IR" sz="2800" dirty="0">
                <a:latin typeface="Calibri"/>
                <a:ea typeface="Calibri"/>
                <a:cs typeface="B Traffic" pitchFamily="2" charset="-78"/>
              </a:rPr>
              <a:t>مردم </a:t>
            </a:r>
            <a:endParaRPr lang="fa-IR" sz="2800" dirty="0" smtClean="0">
              <a:latin typeface="Calibri"/>
              <a:ea typeface="Calibri"/>
              <a:cs typeface="B Traffic" pitchFamily="2" charset="-78"/>
            </a:endParaRPr>
          </a:p>
          <a:p>
            <a:pPr algn="justLow" rtl="1">
              <a:lnSpc>
                <a:spcPct val="150000"/>
              </a:lnSpc>
              <a:spcAft>
                <a:spcPts val="1000"/>
              </a:spcAft>
            </a:pPr>
            <a:r>
              <a:rPr lang="fa-IR" sz="2800" dirty="0" smtClean="0">
                <a:latin typeface="Calibri"/>
                <a:ea typeface="Calibri"/>
                <a:cs typeface="B Traffic" pitchFamily="2" charset="-78"/>
              </a:rPr>
              <a:t>زمانه و </a:t>
            </a:r>
            <a:r>
              <a:rPr lang="fa-IR" sz="2800" dirty="0">
                <a:latin typeface="Calibri"/>
                <a:ea typeface="Calibri"/>
                <a:cs typeface="B Traffic" pitchFamily="2" charset="-78"/>
              </a:rPr>
              <a:t>دنیاگرایان است. </a:t>
            </a:r>
            <a:endParaRPr lang="en-US" sz="2800" dirty="0">
              <a:effectLst/>
              <a:latin typeface="Calibri"/>
              <a:ea typeface="Calibri"/>
              <a:cs typeface="B Traffic" pitchFamily="2" charset="-78"/>
            </a:endParaRPr>
          </a:p>
        </p:txBody>
      </p:sp>
      <p:grpSp>
        <p:nvGrpSpPr>
          <p:cNvPr id="3" name="Group 2"/>
          <p:cNvGrpSpPr/>
          <p:nvPr/>
        </p:nvGrpSpPr>
        <p:grpSpPr>
          <a:xfrm>
            <a:off x="8458200" y="456926"/>
            <a:ext cx="457200" cy="305074"/>
            <a:chOff x="6134100" y="609874"/>
            <a:chExt cx="457200" cy="305074"/>
          </a:xfrm>
        </p:grpSpPr>
        <p:pic>
          <p:nvPicPr>
            <p:cNvPr id="4" name="Picture 3"/>
            <p:cNvPicPr>
              <a:picLocks noChangeAspect="1"/>
            </p:cNvPicPr>
            <p:nvPr/>
          </p:nvPicPr>
          <p:blipFill>
            <a:blip r:embed="rId3" cstate="print">
              <a:duotone>
                <a:prstClr val="black"/>
                <a:schemeClr val="accent5">
                  <a:tint val="45000"/>
                  <a:satMod val="400000"/>
                </a:schemeClr>
              </a:duotone>
              <a:extLst>
                <a:ext uri="{28A0092B-C50C-407E-A947-70E740481C1C}">
                  <a14:useLocalDpi xmlns:a14="http://schemas.microsoft.com/office/drawing/2010/main" val="0"/>
                </a:ext>
              </a:extLst>
            </a:blip>
            <a:stretch>
              <a:fillRect/>
            </a:stretch>
          </p:blipFill>
          <p:spPr>
            <a:xfrm>
              <a:off x="6324600" y="609874"/>
              <a:ext cx="266700" cy="305074"/>
            </a:xfrm>
            <a:prstGeom prst="rect">
              <a:avLst/>
            </a:prstGeom>
          </p:spPr>
        </p:pic>
        <p:pic>
          <p:nvPicPr>
            <p:cNvPr id="5" name="Picture 4"/>
            <p:cNvPicPr>
              <a:picLocks noChangeAspect="1"/>
            </p:cNvPicPr>
            <p:nvPr/>
          </p:nvPicPr>
          <p:blipFill>
            <a:blip r:embed="rId3" cstate="print">
              <a:duotone>
                <a:prstClr val="black"/>
                <a:schemeClr val="accent5">
                  <a:tint val="45000"/>
                  <a:satMod val="400000"/>
                </a:schemeClr>
              </a:duotone>
              <a:extLst>
                <a:ext uri="{28A0092B-C50C-407E-A947-70E740481C1C}">
                  <a14:useLocalDpi xmlns:a14="http://schemas.microsoft.com/office/drawing/2010/main" val="0"/>
                </a:ext>
              </a:extLst>
            </a:blip>
            <a:stretch>
              <a:fillRect/>
            </a:stretch>
          </p:blipFill>
          <p:spPr>
            <a:xfrm>
              <a:off x="6134100" y="609874"/>
              <a:ext cx="266700" cy="305074"/>
            </a:xfrm>
            <a:prstGeom prst="rect">
              <a:avLst/>
            </a:prstGeom>
          </p:spPr>
        </p:pic>
      </p:grpSp>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33400" y="2895600"/>
            <a:ext cx="2209800" cy="3237802"/>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Tree>
    <p:extLst>
      <p:ext uri="{BB962C8B-B14F-4D97-AF65-F5344CB8AC3E}">
        <p14:creationId xmlns:p14="http://schemas.microsoft.com/office/powerpoint/2010/main" val="1261387421"/>
      </p:ext>
    </p:extLst>
  </p:cSld>
  <p:clrMapOvr>
    <a:masterClrMapping/>
  </p:clrMapOvr>
  <mc:AlternateContent xmlns:mc="http://schemas.openxmlformats.org/markup-compatibility/2006" xmlns:p14="http://schemas.microsoft.com/office/powerpoint/2010/main">
    <mc:Choice Requires="p14">
      <p:transition spd="slow" p14:dur="1600">
        <p14:prism isContent="1" isInverted="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16"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circle(in)">
                                      <p:cBhvr>
                                        <p:cTn id="7"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1"/>
          <p:cNvSpPr/>
          <p:nvPr/>
        </p:nvSpPr>
        <p:spPr>
          <a:xfrm>
            <a:off x="152400" y="228600"/>
            <a:ext cx="8839200" cy="2677656"/>
          </a:xfrm>
          <a:prstGeom prst="rect">
            <a:avLst/>
          </a:prstGeom>
        </p:spPr>
        <p:txBody>
          <a:bodyPr wrap="square">
            <a:spAutoFit/>
          </a:bodyPr>
          <a:lstStyle/>
          <a:p>
            <a:pPr algn="justLow" rtl="1">
              <a:lnSpc>
                <a:spcPct val="150000"/>
              </a:lnSpc>
              <a:spcAft>
                <a:spcPts val="1000"/>
              </a:spcAft>
            </a:pPr>
            <a:r>
              <a:rPr lang="fa-IR" sz="2800" dirty="0" smtClean="0">
                <a:latin typeface="Calibri"/>
                <a:ea typeface="Calibri"/>
                <a:cs typeface="B Traffic" pitchFamily="2" charset="-78"/>
              </a:rPr>
              <a:t>این </a:t>
            </a:r>
            <a:r>
              <a:rPr lang="fa-IR" sz="2800" dirty="0">
                <a:latin typeface="Calibri"/>
                <a:ea typeface="Calibri"/>
                <a:cs typeface="B Traffic" pitchFamily="2" charset="-78"/>
              </a:rPr>
              <a:t>هشدار </a:t>
            </a:r>
            <a:r>
              <a:rPr lang="fa-IR" sz="2800" dirty="0" smtClean="0">
                <a:latin typeface="Calibri"/>
                <a:ea typeface="Calibri"/>
                <a:cs typeface="B Traffic" pitchFamily="2" charset="-78"/>
              </a:rPr>
              <a:t>امیرالمؤمنین</a:t>
            </a:r>
            <a:r>
              <a:rPr lang="fa-IR" sz="2000" dirty="0" smtClean="0">
                <a:latin typeface="Calibri"/>
                <a:ea typeface="Calibri"/>
                <a:cs typeface="B Traffic" pitchFamily="2" charset="-78"/>
              </a:rPr>
              <a:t>(ع</a:t>
            </a:r>
            <a:r>
              <a:rPr lang="fa-IR" sz="2000" dirty="0">
                <a:latin typeface="Calibri"/>
                <a:ea typeface="Calibri"/>
                <a:cs typeface="B Traffic" pitchFamily="2" charset="-78"/>
              </a:rPr>
              <a:t>)</a:t>
            </a:r>
            <a:r>
              <a:rPr lang="fa-IR" sz="2800" dirty="0">
                <a:latin typeface="Calibri"/>
                <a:ea typeface="Calibri"/>
                <a:cs typeface="B Traffic" pitchFamily="2" charset="-78"/>
              </a:rPr>
              <a:t> به خیل ایمان داران است تا مبادا زمانی </a:t>
            </a:r>
            <a:r>
              <a:rPr lang="fa-IR" sz="2800" dirty="0" smtClean="0">
                <a:latin typeface="Calibri"/>
                <a:ea typeface="Calibri"/>
                <a:cs typeface="B Traffic" pitchFamily="2" charset="-78"/>
              </a:rPr>
              <a:t>که کسی توانایی </a:t>
            </a:r>
            <a:r>
              <a:rPr lang="fa-IR" sz="2800" dirty="0">
                <a:latin typeface="Calibri"/>
                <a:ea typeface="Calibri"/>
                <a:cs typeface="B Traffic" pitchFamily="2" charset="-78"/>
              </a:rPr>
              <a:t>دارد، از روی چاپلوسی یا محبت افراطی، </a:t>
            </a:r>
            <a:r>
              <a:rPr lang="fa-IR" sz="2800" dirty="0" smtClean="0">
                <a:latin typeface="Calibri"/>
                <a:ea typeface="Calibri"/>
                <a:cs typeface="B Traffic" pitchFamily="2" charset="-78"/>
              </a:rPr>
              <a:t>خوبی </a:t>
            </a:r>
            <a:r>
              <a:rPr lang="fa-IR" sz="2800" dirty="0">
                <a:latin typeface="Calibri"/>
                <a:ea typeface="Calibri"/>
                <a:cs typeface="B Traffic" pitchFamily="2" charset="-78"/>
              </a:rPr>
              <a:t>های دیگران را به حساب او بگذارید و از سوی دیگر کسی را که این گونه نیست</a:t>
            </a:r>
            <a:r>
              <a:rPr lang="fa-IR" sz="2800" dirty="0" smtClean="0">
                <a:latin typeface="Calibri"/>
                <a:ea typeface="Calibri"/>
                <a:cs typeface="B Traffic" pitchFamily="2" charset="-78"/>
              </a:rPr>
              <a:t>، خوبی </a:t>
            </a:r>
            <a:r>
              <a:rPr lang="fa-IR" sz="2800" dirty="0">
                <a:latin typeface="Calibri"/>
                <a:ea typeface="Calibri"/>
                <a:cs typeface="B Traffic" pitchFamily="2" charset="-78"/>
              </a:rPr>
              <a:t>هایش را نادیده انگارید.</a:t>
            </a:r>
            <a:endParaRPr lang="en-US" sz="2800" dirty="0">
              <a:effectLst/>
              <a:latin typeface="Calibri"/>
              <a:ea typeface="Calibri"/>
              <a:cs typeface="B Traffic" pitchFamily="2" charset="-78"/>
            </a:endParaRPr>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457575" y="3276600"/>
            <a:ext cx="2228850" cy="3048000"/>
          </a:xfrm>
          <a:prstGeom prst="rect">
            <a:avLst/>
          </a:prstGeom>
          <a:ln>
            <a:noFill/>
          </a:ln>
          <a:effectLst>
            <a:outerShdw blurRad="190500" algn="tl" rotWithShape="0">
              <a:srgbClr val="000000">
                <a:alpha val="70000"/>
              </a:srgbClr>
            </a:outerShdw>
          </a:effectLst>
        </p:spPr>
      </p:pic>
    </p:spTree>
    <p:extLst>
      <p:ext uri="{BB962C8B-B14F-4D97-AF65-F5344CB8AC3E}">
        <p14:creationId xmlns:p14="http://schemas.microsoft.com/office/powerpoint/2010/main" val="1493169064"/>
      </p:ext>
    </p:extLst>
  </p:cSld>
  <p:clrMapOvr>
    <a:masterClrMapping/>
  </p:clrMapOvr>
  <mc:AlternateContent xmlns:mc="http://schemas.openxmlformats.org/markup-compatibility/2006" xmlns:p14="http://schemas.microsoft.com/office/powerpoint/2010/main">
    <mc:Choice Requires="p14">
      <p:transition spd="slow" p14:dur="1500">
        <p14:window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heel(1)">
                                      <p:cBhvr>
                                        <p:cTn id="7" dur="2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1"/>
          <p:cNvSpPr/>
          <p:nvPr/>
        </p:nvSpPr>
        <p:spPr>
          <a:xfrm>
            <a:off x="90055" y="152400"/>
            <a:ext cx="8901545" cy="3580467"/>
          </a:xfrm>
          <a:prstGeom prst="rect">
            <a:avLst/>
          </a:prstGeom>
        </p:spPr>
        <p:txBody>
          <a:bodyPr wrap="square">
            <a:spAutoFit/>
          </a:bodyPr>
          <a:lstStyle/>
          <a:p>
            <a:pPr algn="just" rtl="1">
              <a:lnSpc>
                <a:spcPct val="150000"/>
              </a:lnSpc>
              <a:spcAft>
                <a:spcPts val="1000"/>
              </a:spcAft>
            </a:pPr>
            <a:r>
              <a:rPr lang="fa-IR" sz="2800" b="1" dirty="0" smtClean="0">
                <a:solidFill>
                  <a:schemeClr val="accent1"/>
                </a:solidFill>
                <a:latin typeface="Calibri"/>
                <a:ea typeface="Calibri"/>
                <a:cs typeface="B Traffic" pitchFamily="2" charset="-78"/>
              </a:rPr>
              <a:t>       </a:t>
            </a:r>
            <a:r>
              <a:rPr lang="fa-IR" sz="2800" b="1" dirty="0" smtClean="0">
                <a:solidFill>
                  <a:srgbClr val="C00000"/>
                </a:solidFill>
                <a:latin typeface="Calibri"/>
                <a:ea typeface="Calibri"/>
                <a:cs typeface="B Traffic" pitchFamily="2" charset="-78"/>
              </a:rPr>
              <a:t>هشت</a:t>
            </a:r>
            <a:r>
              <a:rPr lang="fa-IR" sz="2800" b="1" dirty="0">
                <a:solidFill>
                  <a:srgbClr val="C00000"/>
                </a:solidFill>
                <a:latin typeface="Calibri"/>
                <a:ea typeface="Calibri"/>
                <a:cs typeface="B Traffic" pitchFamily="2" charset="-78"/>
              </a:rPr>
              <a:t>. پرهیز از دشمن سازی</a:t>
            </a:r>
            <a:endParaRPr lang="en-US" sz="2800" b="1" dirty="0">
              <a:solidFill>
                <a:srgbClr val="C00000"/>
              </a:solidFill>
              <a:latin typeface="Calibri"/>
              <a:ea typeface="Calibri"/>
              <a:cs typeface="B Traffic" pitchFamily="2" charset="-78"/>
            </a:endParaRPr>
          </a:p>
          <a:p>
            <a:pPr algn="just" rtl="1">
              <a:lnSpc>
                <a:spcPct val="150000"/>
              </a:lnSpc>
              <a:spcAft>
                <a:spcPts val="1000"/>
              </a:spcAft>
            </a:pPr>
            <a:r>
              <a:rPr lang="fa-IR" sz="2800" dirty="0">
                <a:latin typeface="Calibri"/>
                <a:ea typeface="Calibri"/>
                <a:cs typeface="B Traffic" pitchFamily="2" charset="-78"/>
              </a:rPr>
              <a:t>«کسی که نزدیکان تباهش کنند، آن ها که دور هستند پناهش </a:t>
            </a:r>
            <a:r>
              <a:rPr lang="fa-IR" sz="2800" dirty="0" smtClean="0">
                <a:latin typeface="Calibri"/>
                <a:ea typeface="Calibri"/>
                <a:cs typeface="B Traffic" pitchFamily="2" charset="-78"/>
              </a:rPr>
              <a:t>می‌دهند</a:t>
            </a:r>
            <a:r>
              <a:rPr lang="fa-IR" sz="2800" dirty="0">
                <a:latin typeface="Calibri"/>
                <a:ea typeface="Calibri"/>
                <a:cs typeface="B Traffic" pitchFamily="2" charset="-78"/>
              </a:rPr>
              <a:t>»[ حکمت 14]</a:t>
            </a:r>
            <a:endParaRPr lang="en-US" sz="2800" dirty="0">
              <a:latin typeface="Calibri"/>
              <a:ea typeface="Calibri"/>
              <a:cs typeface="B Traffic" pitchFamily="2" charset="-78"/>
            </a:endParaRPr>
          </a:p>
          <a:p>
            <a:pPr algn="just" rtl="1">
              <a:lnSpc>
                <a:spcPct val="150000"/>
              </a:lnSpc>
              <a:spcAft>
                <a:spcPts val="1000"/>
              </a:spcAft>
            </a:pPr>
            <a:r>
              <a:rPr lang="fa-IR" sz="2800" dirty="0">
                <a:latin typeface="Calibri"/>
                <a:ea typeface="Calibri"/>
                <a:cs typeface="B Traffic" pitchFamily="2" charset="-78"/>
              </a:rPr>
              <a:t>از مجموعه ی آن چه که از قرآن و نهج البلاغه بررسی می شود، به این نتیجه می رسیم که ما با </a:t>
            </a:r>
            <a:r>
              <a:rPr lang="fa-IR" sz="2800" dirty="0" smtClean="0">
                <a:latin typeface="Calibri"/>
                <a:ea typeface="Calibri"/>
                <a:cs typeface="B Traffic" pitchFamily="2" charset="-78"/>
              </a:rPr>
              <a:t>سه </a:t>
            </a:r>
            <a:r>
              <a:rPr lang="fa-IR" sz="2800" dirty="0">
                <a:latin typeface="Calibri"/>
                <a:ea typeface="Calibri"/>
                <a:cs typeface="B Traffic" pitchFamily="2" charset="-78"/>
              </a:rPr>
              <a:t>گروه روبروییم</a:t>
            </a:r>
            <a:r>
              <a:rPr lang="fa-IR" sz="2800" dirty="0" smtClean="0">
                <a:latin typeface="Calibri"/>
                <a:ea typeface="Calibri"/>
                <a:cs typeface="B Traffic" pitchFamily="2" charset="-78"/>
              </a:rPr>
              <a:t>:</a:t>
            </a:r>
            <a:endParaRPr lang="en-US" sz="2800" dirty="0" smtClean="0">
              <a:latin typeface="Calibri"/>
              <a:ea typeface="Calibri"/>
              <a:cs typeface="B Traffic" pitchFamily="2" charset="-78"/>
            </a:endParaRPr>
          </a:p>
        </p:txBody>
      </p:sp>
      <p:grpSp>
        <p:nvGrpSpPr>
          <p:cNvPr id="3" name="Group 2"/>
          <p:cNvGrpSpPr/>
          <p:nvPr/>
        </p:nvGrpSpPr>
        <p:grpSpPr>
          <a:xfrm>
            <a:off x="8458200" y="381000"/>
            <a:ext cx="457200" cy="305074"/>
            <a:chOff x="6134100" y="609874"/>
            <a:chExt cx="457200" cy="305074"/>
          </a:xfrm>
        </p:grpSpPr>
        <p:pic>
          <p:nvPicPr>
            <p:cNvPr id="4" name="Picture 3"/>
            <p:cNvPicPr>
              <a:picLocks noChangeAspect="1"/>
            </p:cNvPicPr>
            <p:nvPr/>
          </p:nvPicPr>
          <p:blipFill>
            <a:blip r:embed="rId3" cstate="print">
              <a:duotone>
                <a:prstClr val="black"/>
                <a:schemeClr val="accent5">
                  <a:tint val="45000"/>
                  <a:satMod val="400000"/>
                </a:schemeClr>
              </a:duotone>
              <a:extLst>
                <a:ext uri="{28A0092B-C50C-407E-A947-70E740481C1C}">
                  <a14:useLocalDpi xmlns:a14="http://schemas.microsoft.com/office/drawing/2010/main" val="0"/>
                </a:ext>
              </a:extLst>
            </a:blip>
            <a:stretch>
              <a:fillRect/>
            </a:stretch>
          </p:blipFill>
          <p:spPr>
            <a:xfrm>
              <a:off x="6324600" y="609874"/>
              <a:ext cx="266700" cy="305074"/>
            </a:xfrm>
            <a:prstGeom prst="rect">
              <a:avLst/>
            </a:prstGeom>
          </p:spPr>
        </p:pic>
        <p:pic>
          <p:nvPicPr>
            <p:cNvPr id="5" name="Picture 4"/>
            <p:cNvPicPr>
              <a:picLocks noChangeAspect="1"/>
            </p:cNvPicPr>
            <p:nvPr/>
          </p:nvPicPr>
          <p:blipFill>
            <a:blip r:embed="rId3" cstate="print">
              <a:duotone>
                <a:prstClr val="black"/>
                <a:schemeClr val="accent5">
                  <a:tint val="45000"/>
                  <a:satMod val="400000"/>
                </a:schemeClr>
              </a:duotone>
              <a:extLst>
                <a:ext uri="{28A0092B-C50C-407E-A947-70E740481C1C}">
                  <a14:useLocalDpi xmlns:a14="http://schemas.microsoft.com/office/drawing/2010/main" val="0"/>
                </a:ext>
              </a:extLst>
            </a:blip>
            <a:stretch>
              <a:fillRect/>
            </a:stretch>
          </p:blipFill>
          <p:spPr>
            <a:xfrm>
              <a:off x="6134100" y="609874"/>
              <a:ext cx="266700" cy="305074"/>
            </a:xfrm>
            <a:prstGeom prst="rect">
              <a:avLst/>
            </a:prstGeom>
          </p:spPr>
        </p:pic>
      </p:grpSp>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032000" y="3810000"/>
            <a:ext cx="5080000" cy="2933700"/>
          </a:xfrm>
          <a:prstGeom prst="rect">
            <a:avLst/>
          </a:prstGeom>
          <a:ln>
            <a:noFill/>
          </a:ln>
          <a:effectLst>
            <a:softEdge rad="112500"/>
          </a:effectLst>
        </p:spPr>
      </p:pic>
    </p:spTree>
    <p:extLst>
      <p:ext uri="{BB962C8B-B14F-4D97-AF65-F5344CB8AC3E}">
        <p14:creationId xmlns:p14="http://schemas.microsoft.com/office/powerpoint/2010/main" val="263225382"/>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randombar(horizontal)">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1"/>
          <p:cNvSpPr/>
          <p:nvPr/>
        </p:nvSpPr>
        <p:spPr>
          <a:xfrm>
            <a:off x="90055" y="152400"/>
            <a:ext cx="8901545" cy="6422271"/>
          </a:xfrm>
          <a:prstGeom prst="rect">
            <a:avLst/>
          </a:prstGeom>
        </p:spPr>
        <p:txBody>
          <a:bodyPr wrap="square">
            <a:spAutoFit/>
          </a:bodyPr>
          <a:lstStyle/>
          <a:p>
            <a:pPr algn="just" rtl="1">
              <a:lnSpc>
                <a:spcPct val="150000"/>
              </a:lnSpc>
              <a:spcAft>
                <a:spcPts val="1000"/>
              </a:spcAft>
            </a:pPr>
            <a:r>
              <a:rPr lang="fa-IR" sz="2800" dirty="0">
                <a:latin typeface="Calibri"/>
                <a:ea typeface="Calibri"/>
                <a:cs typeface="B Traffic" pitchFamily="2" charset="-78"/>
              </a:rPr>
              <a:t> </a:t>
            </a:r>
            <a:r>
              <a:rPr lang="fa-IR" sz="2800" dirty="0" smtClean="0">
                <a:latin typeface="Calibri"/>
                <a:ea typeface="Calibri"/>
                <a:cs typeface="B Traffic" pitchFamily="2" charset="-78"/>
              </a:rPr>
              <a:t>   1ـ </a:t>
            </a:r>
            <a:r>
              <a:rPr lang="fa-IR" sz="2800" dirty="0">
                <a:latin typeface="Calibri"/>
                <a:ea typeface="Calibri"/>
                <a:cs typeface="B Traffic" pitchFamily="2" charset="-78"/>
              </a:rPr>
              <a:t>خودی های معتقد به ارزش </a:t>
            </a:r>
            <a:r>
              <a:rPr lang="fa-IR" sz="2800" dirty="0" smtClean="0">
                <a:latin typeface="Calibri"/>
                <a:ea typeface="Calibri"/>
                <a:cs typeface="B Traffic" pitchFamily="2" charset="-78"/>
              </a:rPr>
              <a:t>ها</a:t>
            </a:r>
            <a:endParaRPr lang="en-US" sz="2800" dirty="0" smtClean="0">
              <a:latin typeface="Calibri"/>
              <a:ea typeface="Calibri"/>
              <a:cs typeface="B Traffic" pitchFamily="2" charset="-78"/>
            </a:endParaRPr>
          </a:p>
          <a:p>
            <a:pPr algn="just" rtl="1">
              <a:lnSpc>
                <a:spcPct val="150000"/>
              </a:lnSpc>
              <a:spcAft>
                <a:spcPts val="1000"/>
              </a:spcAft>
            </a:pPr>
            <a:r>
              <a:rPr lang="fa-IR" sz="2800" dirty="0" smtClean="0">
                <a:latin typeface="Calibri"/>
                <a:ea typeface="Calibri"/>
                <a:cs typeface="B Traffic" pitchFamily="2" charset="-78"/>
              </a:rPr>
              <a:t> </a:t>
            </a:r>
            <a:r>
              <a:rPr lang="fa-IR" sz="2800" dirty="0">
                <a:latin typeface="Calibri"/>
                <a:ea typeface="Calibri"/>
                <a:cs typeface="B Traffic" pitchFamily="2" charset="-78"/>
              </a:rPr>
              <a:t> </a:t>
            </a:r>
            <a:r>
              <a:rPr lang="fa-IR" sz="2800" dirty="0" smtClean="0">
                <a:latin typeface="Calibri"/>
                <a:ea typeface="Calibri"/>
                <a:cs typeface="B Traffic" pitchFamily="2" charset="-78"/>
              </a:rPr>
              <a:t>  2ـ </a:t>
            </a:r>
            <a:r>
              <a:rPr lang="fa-IR" sz="2800" dirty="0">
                <a:latin typeface="Calibri"/>
                <a:ea typeface="Calibri"/>
                <a:cs typeface="B Traffic" pitchFamily="2" charset="-78"/>
              </a:rPr>
              <a:t>غیر خودی های غیر </a:t>
            </a:r>
            <a:r>
              <a:rPr lang="fa-IR" sz="2800" dirty="0" smtClean="0">
                <a:latin typeface="Calibri"/>
                <a:ea typeface="Calibri"/>
                <a:cs typeface="B Traffic" pitchFamily="2" charset="-78"/>
              </a:rPr>
              <a:t>معاند</a:t>
            </a:r>
            <a:endParaRPr lang="en-US" sz="2800" dirty="0" smtClean="0">
              <a:latin typeface="Calibri"/>
              <a:ea typeface="Calibri"/>
              <a:cs typeface="B Traffic" pitchFamily="2" charset="-78"/>
            </a:endParaRPr>
          </a:p>
          <a:p>
            <a:pPr algn="just" rtl="1">
              <a:lnSpc>
                <a:spcPct val="150000"/>
              </a:lnSpc>
              <a:spcAft>
                <a:spcPts val="1000"/>
              </a:spcAft>
            </a:pPr>
            <a:r>
              <a:rPr lang="fa-IR" sz="2800" dirty="0">
                <a:latin typeface="Calibri"/>
                <a:ea typeface="Calibri"/>
                <a:cs typeface="B Traffic" pitchFamily="2" charset="-78"/>
              </a:rPr>
              <a:t> </a:t>
            </a:r>
            <a:r>
              <a:rPr lang="fa-IR" sz="2800" dirty="0" smtClean="0">
                <a:latin typeface="Calibri"/>
                <a:ea typeface="Calibri"/>
                <a:cs typeface="B Traffic" pitchFamily="2" charset="-78"/>
              </a:rPr>
              <a:t>   3ـ </a:t>
            </a:r>
            <a:r>
              <a:rPr lang="fa-IR" sz="2800" dirty="0">
                <a:latin typeface="Calibri"/>
                <a:ea typeface="Calibri"/>
                <a:cs typeface="B Traffic" pitchFamily="2" charset="-78"/>
              </a:rPr>
              <a:t>غیر خودی های ستیزه گر </a:t>
            </a:r>
            <a:endParaRPr lang="fa-IR" sz="2800" dirty="0" smtClean="0">
              <a:latin typeface="Calibri"/>
              <a:ea typeface="Calibri"/>
              <a:cs typeface="B Traffic" pitchFamily="2" charset="-78"/>
            </a:endParaRPr>
          </a:p>
          <a:p>
            <a:pPr algn="just" rtl="1">
              <a:lnSpc>
                <a:spcPct val="150000"/>
              </a:lnSpc>
              <a:spcAft>
                <a:spcPts val="1000"/>
              </a:spcAft>
            </a:pPr>
            <a:r>
              <a:rPr lang="fa-IR" sz="2800" dirty="0" smtClean="0">
                <a:latin typeface="Calibri"/>
                <a:ea typeface="Calibri"/>
                <a:cs typeface="B Traffic" pitchFamily="2" charset="-78"/>
              </a:rPr>
              <a:t>هر </a:t>
            </a:r>
            <a:r>
              <a:rPr lang="fa-IR" sz="2800" dirty="0">
                <a:latin typeface="Calibri"/>
                <a:ea typeface="Calibri"/>
                <a:cs typeface="B Traffic" pitchFamily="2" charset="-78"/>
              </a:rPr>
              <a:t>سه گروه در این </a:t>
            </a:r>
            <a:r>
              <a:rPr lang="fa-IR" sz="2800" dirty="0" smtClean="0">
                <a:latin typeface="Calibri"/>
                <a:ea typeface="Calibri"/>
                <a:cs typeface="B Traffic" pitchFamily="2" charset="-78"/>
              </a:rPr>
              <a:t>جهت مشترک </a:t>
            </a:r>
            <a:r>
              <a:rPr lang="fa-IR" sz="2800" dirty="0">
                <a:latin typeface="Calibri"/>
                <a:ea typeface="Calibri"/>
                <a:cs typeface="B Traffic" pitchFamily="2" charset="-78"/>
              </a:rPr>
              <a:t>اند که از برخورد </a:t>
            </a:r>
            <a:r>
              <a:rPr lang="fa-IR" sz="2800" dirty="0" smtClean="0">
                <a:latin typeface="Calibri"/>
                <a:ea typeface="Calibri"/>
                <a:cs typeface="B Traffic" pitchFamily="2" charset="-78"/>
              </a:rPr>
              <a:t>انسانیِ ایمان‌داران </a:t>
            </a:r>
            <a:r>
              <a:rPr lang="fa-IR" sz="2800" dirty="0">
                <a:latin typeface="Calibri"/>
                <a:ea typeface="Calibri"/>
                <a:cs typeface="B Traffic" pitchFamily="2" charset="-78"/>
              </a:rPr>
              <a:t>برخوردار می </a:t>
            </a:r>
            <a:r>
              <a:rPr lang="fa-IR" sz="2800" dirty="0" smtClean="0">
                <a:latin typeface="Calibri"/>
                <a:ea typeface="Calibri"/>
                <a:cs typeface="B Traffic" pitchFamily="2" charset="-78"/>
              </a:rPr>
              <a:t>شوند. دو </a:t>
            </a:r>
            <a:r>
              <a:rPr lang="fa-IR" sz="2800" dirty="0">
                <a:latin typeface="Calibri"/>
                <a:ea typeface="Calibri"/>
                <a:cs typeface="B Traffic" pitchFamily="2" charset="-78"/>
              </a:rPr>
              <a:t>گروه اول از این </a:t>
            </a:r>
            <a:r>
              <a:rPr lang="fa-IR" sz="2800" dirty="0" smtClean="0">
                <a:latin typeface="Calibri"/>
                <a:ea typeface="Calibri"/>
                <a:cs typeface="B Traffic" pitchFamily="2" charset="-78"/>
              </a:rPr>
              <a:t>جهت </a:t>
            </a:r>
            <a:r>
              <a:rPr lang="fa-IR" sz="2800" dirty="0">
                <a:latin typeface="Calibri"/>
                <a:ea typeface="Calibri"/>
                <a:cs typeface="B Traffic" pitchFamily="2" charset="-78"/>
              </a:rPr>
              <a:t>همسان اند که با آن ها </a:t>
            </a:r>
            <a:r>
              <a:rPr lang="fa-IR" sz="2800" dirty="0" smtClean="0">
                <a:latin typeface="Calibri"/>
                <a:ea typeface="Calibri"/>
                <a:cs typeface="B Traffic" pitchFamily="2" charset="-78"/>
              </a:rPr>
              <a:t>ستیز </a:t>
            </a:r>
            <a:r>
              <a:rPr lang="fa-IR" sz="2800" dirty="0">
                <a:latin typeface="Calibri"/>
                <a:ea typeface="Calibri"/>
                <a:cs typeface="B Traffic" pitchFamily="2" charset="-78"/>
              </a:rPr>
              <a:t>نخواهد شد و گروه سوم نیز در شرایط خاص با آن ها برخورد و فتنه ی </a:t>
            </a:r>
            <a:r>
              <a:rPr lang="fa-IR" sz="2800" dirty="0" smtClean="0">
                <a:latin typeface="Calibri"/>
                <a:ea typeface="Calibri"/>
                <a:cs typeface="B Traffic" pitchFamily="2" charset="-78"/>
              </a:rPr>
              <a:t>آنان خنثی </a:t>
            </a:r>
            <a:r>
              <a:rPr lang="fa-IR" sz="2800" dirty="0">
                <a:latin typeface="Calibri"/>
                <a:ea typeface="Calibri"/>
                <a:cs typeface="B Traffic" pitchFamily="2" charset="-78"/>
              </a:rPr>
              <a:t>خواهد شد.</a:t>
            </a:r>
            <a:endParaRPr lang="en-US" sz="2800" dirty="0">
              <a:latin typeface="Calibri"/>
              <a:ea typeface="Calibri"/>
              <a:cs typeface="B Traffic" pitchFamily="2" charset="-78"/>
            </a:endParaRPr>
          </a:p>
          <a:p>
            <a:pPr algn="just" rtl="1">
              <a:lnSpc>
                <a:spcPct val="150000"/>
              </a:lnSpc>
              <a:spcAft>
                <a:spcPts val="1000"/>
              </a:spcAft>
            </a:pPr>
            <a:r>
              <a:rPr lang="fa-IR" sz="2800" dirty="0">
                <a:latin typeface="Calibri"/>
                <a:ea typeface="Calibri"/>
                <a:cs typeface="B Traffic" pitchFamily="2" charset="-78"/>
              </a:rPr>
              <a:t>حفظ نیروهای خودی</a:t>
            </a:r>
            <a:r>
              <a:rPr lang="fa-IR" sz="2800" dirty="0" smtClean="0">
                <a:latin typeface="Calibri"/>
                <a:ea typeface="Calibri"/>
                <a:cs typeface="B Traffic" pitchFamily="2" charset="-78"/>
              </a:rPr>
              <a:t>، تغذیه </a:t>
            </a:r>
            <a:r>
              <a:rPr lang="fa-IR" sz="2800" dirty="0">
                <a:latin typeface="Calibri"/>
                <a:ea typeface="Calibri"/>
                <a:cs typeface="B Traffic" pitchFamily="2" charset="-78"/>
              </a:rPr>
              <a:t>فکری و اخلاقی آنان و نرنجاندنشان، اهمیت بسزایی </a:t>
            </a:r>
            <a:r>
              <a:rPr lang="fa-IR" sz="2800" dirty="0" smtClean="0">
                <a:latin typeface="Calibri"/>
                <a:ea typeface="Calibri"/>
                <a:cs typeface="B Traffic" pitchFamily="2" charset="-78"/>
              </a:rPr>
              <a:t>دارد؛ </a:t>
            </a:r>
            <a:r>
              <a:rPr lang="fa-IR" sz="2800" dirty="0">
                <a:latin typeface="Calibri"/>
                <a:ea typeface="Calibri"/>
                <a:cs typeface="B Traffic" pitchFamily="2" charset="-78"/>
              </a:rPr>
              <a:t>برای اینکه جذب دشمن نشوند. </a:t>
            </a:r>
            <a:endParaRPr lang="en-US" sz="2800" dirty="0">
              <a:effectLst/>
              <a:latin typeface="Calibri"/>
              <a:ea typeface="Calibri"/>
              <a:cs typeface="B Traffic" pitchFamily="2" charset="-78"/>
            </a:endParaRPr>
          </a:p>
        </p:txBody>
      </p:sp>
      <p:sp>
        <p:nvSpPr>
          <p:cNvPr id="3" name="Right Brace 2"/>
          <p:cNvSpPr/>
          <p:nvPr/>
        </p:nvSpPr>
        <p:spPr>
          <a:xfrm>
            <a:off x="8458200" y="152400"/>
            <a:ext cx="533400" cy="2362200"/>
          </a:xfrm>
          <a:prstGeom prst="rightBrace">
            <a:avLst>
              <a:gd name="adj1" fmla="val 46756"/>
              <a:gd name="adj2" fmla="val 44164"/>
            </a:avLst>
          </a:prstGeom>
        </p:spPr>
        <p:style>
          <a:lnRef idx="3">
            <a:schemeClr val="accent4"/>
          </a:lnRef>
          <a:fillRef idx="0">
            <a:schemeClr val="accent4"/>
          </a:fillRef>
          <a:effectRef idx="2">
            <a:schemeClr val="accent4"/>
          </a:effectRef>
          <a:fontRef idx="minor">
            <a:schemeClr val="tx1"/>
          </a:fontRef>
        </p:style>
        <p:txBody>
          <a:bodyPr rtlCol="0" anchor="ctr"/>
          <a:lstStyle/>
          <a:p>
            <a:pPr algn="ctr"/>
            <a:endParaRPr lang="en-US"/>
          </a:p>
        </p:txBody>
      </p:sp>
    </p:spTree>
    <p:extLst>
      <p:ext uri="{BB962C8B-B14F-4D97-AF65-F5344CB8AC3E}">
        <p14:creationId xmlns:p14="http://schemas.microsoft.com/office/powerpoint/2010/main" val="1664474151"/>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timing>
    <p:tnLst>
      <p:par>
        <p:cTn id="1" dur="indefinite" restart="never" nodeType="tmRoot"/>
      </p:par>
    </p:tnLst>
  </p:timing>
</p:sld>
</file>

<file path=ppt/slides/slide18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1"/>
          <p:cNvSpPr/>
          <p:nvPr/>
        </p:nvSpPr>
        <p:spPr>
          <a:xfrm>
            <a:off x="152400" y="175940"/>
            <a:ext cx="8763000" cy="2805896"/>
          </a:xfrm>
          <a:prstGeom prst="rect">
            <a:avLst/>
          </a:prstGeom>
        </p:spPr>
        <p:txBody>
          <a:bodyPr wrap="square">
            <a:spAutoFit/>
          </a:bodyPr>
          <a:lstStyle/>
          <a:p>
            <a:pPr algn="just" rtl="1">
              <a:lnSpc>
                <a:spcPct val="150000"/>
              </a:lnSpc>
              <a:spcAft>
                <a:spcPts val="1000"/>
              </a:spcAft>
            </a:pPr>
            <a:r>
              <a:rPr lang="fa-IR" sz="2800" b="1" dirty="0" smtClean="0">
                <a:solidFill>
                  <a:srgbClr val="C00000"/>
                </a:solidFill>
                <a:latin typeface="Calibri"/>
                <a:ea typeface="Calibri"/>
                <a:cs typeface="B Traffic" pitchFamily="2" charset="-78"/>
              </a:rPr>
              <a:t>      نه</a:t>
            </a:r>
            <a:r>
              <a:rPr lang="fa-IR" sz="2800" b="1" dirty="0">
                <a:solidFill>
                  <a:srgbClr val="C00000"/>
                </a:solidFill>
                <a:latin typeface="Calibri"/>
                <a:ea typeface="Calibri"/>
                <a:cs typeface="B Traffic" pitchFamily="2" charset="-78"/>
              </a:rPr>
              <a:t>. بسیاریِ راوی ها و اندکی راعی ها </a:t>
            </a:r>
            <a:r>
              <a:rPr lang="fa-IR" sz="2800" b="1" dirty="0" smtClean="0">
                <a:solidFill>
                  <a:srgbClr val="C00000"/>
                </a:solidFill>
                <a:latin typeface="Calibri"/>
                <a:ea typeface="Calibri"/>
                <a:cs typeface="B Traffic" pitchFamily="2" charset="-78"/>
              </a:rPr>
              <a:t>(اهل رعایت) </a:t>
            </a:r>
            <a:endParaRPr lang="en-US" sz="2800" b="1" dirty="0">
              <a:solidFill>
                <a:srgbClr val="C00000"/>
              </a:solidFill>
              <a:latin typeface="Calibri"/>
              <a:ea typeface="Calibri"/>
              <a:cs typeface="B Traffic" pitchFamily="2" charset="-78"/>
            </a:endParaRPr>
          </a:p>
          <a:p>
            <a:pPr algn="just" rtl="1">
              <a:lnSpc>
                <a:spcPct val="150000"/>
              </a:lnSpc>
              <a:spcAft>
                <a:spcPts val="1000"/>
              </a:spcAft>
            </a:pPr>
            <a:r>
              <a:rPr lang="fa-IR" sz="2800" dirty="0">
                <a:latin typeface="Calibri"/>
                <a:ea typeface="Calibri"/>
                <a:cs typeface="B Traffic" pitchFamily="2" charset="-78"/>
              </a:rPr>
              <a:t>« هرگاه خبری را شنیدید آن گونه که سزاوار ژرف نگری است، در آن تدبّر کنید، نه روایت کردن </a:t>
            </a:r>
            <a:r>
              <a:rPr lang="fa-IR" sz="2800" dirty="0" smtClean="0">
                <a:latin typeface="Calibri"/>
                <a:ea typeface="Calibri"/>
                <a:cs typeface="B Traffic" pitchFamily="2" charset="-78"/>
              </a:rPr>
              <a:t>سطحی؛ </a:t>
            </a:r>
            <a:r>
              <a:rPr lang="fa-IR" sz="2800" dirty="0">
                <a:latin typeface="Calibri"/>
                <a:ea typeface="Calibri"/>
                <a:cs typeface="B Traffic" pitchFamily="2" charset="-78"/>
              </a:rPr>
              <a:t>زیرا </a:t>
            </a:r>
            <a:r>
              <a:rPr lang="fa-IR" sz="2800" dirty="0" smtClean="0">
                <a:latin typeface="Calibri"/>
                <a:ea typeface="Calibri"/>
                <a:cs typeface="B Traffic" pitchFamily="2" charset="-78"/>
              </a:rPr>
              <a:t>روایت‌گرانِ </a:t>
            </a:r>
            <a:r>
              <a:rPr lang="fa-IR" sz="2800" dirty="0">
                <a:latin typeface="Calibri"/>
                <a:ea typeface="Calibri"/>
                <a:cs typeface="B Traffic" pitchFamily="2" charset="-78"/>
              </a:rPr>
              <a:t>علم فراوانند و </a:t>
            </a:r>
            <a:r>
              <a:rPr lang="fa-IR" sz="2800" dirty="0" smtClean="0">
                <a:latin typeface="Calibri"/>
                <a:ea typeface="Calibri"/>
                <a:cs typeface="B Traffic" pitchFamily="2" charset="-78"/>
              </a:rPr>
              <a:t>رعایت‌گران </a:t>
            </a:r>
            <a:r>
              <a:rPr lang="fa-IR" sz="2800" dirty="0">
                <a:latin typeface="Calibri"/>
                <a:ea typeface="Calibri"/>
                <a:cs typeface="B Traffic" pitchFamily="2" charset="-78"/>
              </a:rPr>
              <a:t>آن اندک» </a:t>
            </a:r>
            <a:r>
              <a:rPr lang="fa-IR" sz="2800" dirty="0" smtClean="0">
                <a:latin typeface="Calibri"/>
                <a:ea typeface="Calibri"/>
                <a:cs typeface="B Traffic" pitchFamily="2" charset="-78"/>
              </a:rPr>
              <a:t>(حکمت </a:t>
            </a:r>
            <a:r>
              <a:rPr lang="fa-IR" sz="2800" dirty="0">
                <a:latin typeface="Calibri"/>
                <a:ea typeface="Calibri"/>
                <a:cs typeface="B Traffic" pitchFamily="2" charset="-78"/>
              </a:rPr>
              <a:t>98</a:t>
            </a:r>
            <a:r>
              <a:rPr lang="fa-IR" sz="2800" dirty="0" smtClean="0">
                <a:latin typeface="Calibri"/>
                <a:ea typeface="Calibri"/>
                <a:cs typeface="B Traffic" pitchFamily="2" charset="-78"/>
              </a:rPr>
              <a:t>)</a:t>
            </a:r>
            <a:endParaRPr lang="en-US" sz="2800" dirty="0">
              <a:effectLst/>
              <a:latin typeface="Calibri"/>
              <a:ea typeface="Calibri"/>
              <a:cs typeface="B Traffic" pitchFamily="2" charset="-78"/>
            </a:endParaRPr>
          </a:p>
        </p:txBody>
      </p:sp>
      <p:grpSp>
        <p:nvGrpSpPr>
          <p:cNvPr id="3" name="Group 2"/>
          <p:cNvGrpSpPr/>
          <p:nvPr/>
        </p:nvGrpSpPr>
        <p:grpSpPr>
          <a:xfrm>
            <a:off x="8458200" y="381000"/>
            <a:ext cx="457200" cy="305074"/>
            <a:chOff x="6134100" y="609874"/>
            <a:chExt cx="457200" cy="305074"/>
          </a:xfrm>
        </p:grpSpPr>
        <p:pic>
          <p:nvPicPr>
            <p:cNvPr id="4" name="Picture 3"/>
            <p:cNvPicPr>
              <a:picLocks noChangeAspect="1"/>
            </p:cNvPicPr>
            <p:nvPr/>
          </p:nvPicPr>
          <p:blipFill>
            <a:blip r:embed="rId3" cstate="print">
              <a:duotone>
                <a:prstClr val="black"/>
                <a:schemeClr val="accent5">
                  <a:tint val="45000"/>
                  <a:satMod val="400000"/>
                </a:schemeClr>
              </a:duotone>
              <a:extLst>
                <a:ext uri="{28A0092B-C50C-407E-A947-70E740481C1C}">
                  <a14:useLocalDpi xmlns:a14="http://schemas.microsoft.com/office/drawing/2010/main" val="0"/>
                </a:ext>
              </a:extLst>
            </a:blip>
            <a:stretch>
              <a:fillRect/>
            </a:stretch>
          </p:blipFill>
          <p:spPr>
            <a:xfrm>
              <a:off x="6324600" y="609874"/>
              <a:ext cx="266700" cy="305074"/>
            </a:xfrm>
            <a:prstGeom prst="rect">
              <a:avLst/>
            </a:prstGeom>
          </p:spPr>
        </p:pic>
        <p:pic>
          <p:nvPicPr>
            <p:cNvPr id="5" name="Picture 4"/>
            <p:cNvPicPr>
              <a:picLocks noChangeAspect="1"/>
            </p:cNvPicPr>
            <p:nvPr/>
          </p:nvPicPr>
          <p:blipFill>
            <a:blip r:embed="rId3" cstate="print">
              <a:duotone>
                <a:prstClr val="black"/>
                <a:schemeClr val="accent5">
                  <a:tint val="45000"/>
                  <a:satMod val="400000"/>
                </a:schemeClr>
              </a:duotone>
              <a:extLst>
                <a:ext uri="{28A0092B-C50C-407E-A947-70E740481C1C}">
                  <a14:useLocalDpi xmlns:a14="http://schemas.microsoft.com/office/drawing/2010/main" val="0"/>
                </a:ext>
              </a:extLst>
            </a:blip>
            <a:stretch>
              <a:fillRect/>
            </a:stretch>
          </p:blipFill>
          <p:spPr>
            <a:xfrm>
              <a:off x="6134100" y="609874"/>
              <a:ext cx="266700" cy="305074"/>
            </a:xfrm>
            <a:prstGeom prst="rect">
              <a:avLst/>
            </a:prstGeom>
          </p:spPr>
        </p:pic>
      </p:grpSp>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528887" y="3895725"/>
            <a:ext cx="4086225" cy="1895475"/>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794873366"/>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1000" fill="hold"/>
                                        <p:tgtEl>
                                          <p:spTgt spid="6"/>
                                        </p:tgtEl>
                                        <p:attrNameLst>
                                          <p:attrName>ppt_w</p:attrName>
                                        </p:attrNameLst>
                                      </p:cBhvr>
                                      <p:tavLst>
                                        <p:tav tm="0">
                                          <p:val>
                                            <p:fltVal val="0"/>
                                          </p:val>
                                        </p:tav>
                                        <p:tav tm="100000">
                                          <p:val>
                                            <p:strVal val="#ppt_w"/>
                                          </p:val>
                                        </p:tav>
                                      </p:tavLst>
                                    </p:anim>
                                    <p:anim calcmode="lin" valueType="num">
                                      <p:cBhvr>
                                        <p:cTn id="8" dur="1000" fill="hold"/>
                                        <p:tgtEl>
                                          <p:spTgt spid="6"/>
                                        </p:tgtEl>
                                        <p:attrNameLst>
                                          <p:attrName>ppt_h</p:attrName>
                                        </p:attrNameLst>
                                      </p:cBhvr>
                                      <p:tavLst>
                                        <p:tav tm="0">
                                          <p:val>
                                            <p:fltVal val="0"/>
                                          </p:val>
                                        </p:tav>
                                        <p:tav tm="100000">
                                          <p:val>
                                            <p:strVal val="#ppt_h"/>
                                          </p:val>
                                        </p:tav>
                                      </p:tavLst>
                                    </p:anim>
                                    <p:anim calcmode="lin" valueType="num">
                                      <p:cBhvr>
                                        <p:cTn id="9" dur="1000" fill="hold"/>
                                        <p:tgtEl>
                                          <p:spTgt spid="6"/>
                                        </p:tgtEl>
                                        <p:attrNameLst>
                                          <p:attrName>style.rotation</p:attrName>
                                        </p:attrNameLst>
                                      </p:cBhvr>
                                      <p:tavLst>
                                        <p:tav tm="0">
                                          <p:val>
                                            <p:fltVal val="90"/>
                                          </p:val>
                                        </p:tav>
                                        <p:tav tm="100000">
                                          <p:val>
                                            <p:fltVal val="0"/>
                                          </p:val>
                                        </p:tav>
                                      </p:tavLst>
                                    </p:anim>
                                    <p:animEffect transition="in" filter="fade">
                                      <p:cBhvr>
                                        <p:cTn id="10" dur="1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1"/>
          <p:cNvSpPr/>
          <p:nvPr/>
        </p:nvSpPr>
        <p:spPr>
          <a:xfrm>
            <a:off x="152400" y="175940"/>
            <a:ext cx="8763000" cy="3970318"/>
          </a:xfrm>
          <a:prstGeom prst="rect">
            <a:avLst/>
          </a:prstGeom>
        </p:spPr>
        <p:txBody>
          <a:bodyPr wrap="square">
            <a:spAutoFit/>
          </a:bodyPr>
          <a:lstStyle/>
          <a:p>
            <a:pPr algn="just" rtl="1">
              <a:lnSpc>
                <a:spcPct val="150000"/>
              </a:lnSpc>
              <a:spcAft>
                <a:spcPts val="1000"/>
              </a:spcAft>
            </a:pPr>
            <a:r>
              <a:rPr lang="fa-IR" sz="2800" dirty="0" smtClean="0">
                <a:latin typeface="Calibri"/>
                <a:ea typeface="Calibri"/>
                <a:cs typeface="B Traffic" pitchFamily="2" charset="-78"/>
              </a:rPr>
              <a:t>یکی </a:t>
            </a:r>
            <a:r>
              <a:rPr lang="fa-IR" sz="2800" dirty="0">
                <a:latin typeface="Calibri"/>
                <a:ea typeface="Calibri"/>
                <a:cs typeface="B Traffic" pitchFamily="2" charset="-78"/>
              </a:rPr>
              <a:t>از آثار این کار، از بین رفتن شایعه سازی هاست. اما اگر در این سخن، مقصود از خبر، روایت و حدیث باشد باید جور دیگر آن را تحلیل کرد. </a:t>
            </a:r>
            <a:r>
              <a:rPr lang="fa-IR" sz="2800" dirty="0" smtClean="0">
                <a:latin typeface="Calibri"/>
                <a:ea typeface="Calibri"/>
                <a:cs typeface="B Traffic" pitchFamily="2" charset="-78"/>
              </a:rPr>
              <a:t>امام</a:t>
            </a:r>
            <a:r>
              <a:rPr lang="fa-IR" sz="2000" dirty="0" smtClean="0">
                <a:latin typeface="Calibri"/>
                <a:ea typeface="Calibri"/>
                <a:cs typeface="B Traffic" pitchFamily="2" charset="-78"/>
              </a:rPr>
              <a:t>(ع</a:t>
            </a:r>
            <a:r>
              <a:rPr lang="fa-IR" sz="2000" dirty="0">
                <a:latin typeface="Calibri"/>
                <a:ea typeface="Calibri"/>
                <a:cs typeface="B Traffic" pitchFamily="2" charset="-78"/>
              </a:rPr>
              <a:t>) </a:t>
            </a:r>
            <a:r>
              <a:rPr lang="fa-IR" sz="2800" dirty="0">
                <a:latin typeface="Calibri"/>
                <a:ea typeface="Calibri"/>
                <a:cs typeface="B Traffic" pitchFamily="2" charset="-78"/>
              </a:rPr>
              <a:t>می فرماید</a:t>
            </a:r>
            <a:r>
              <a:rPr lang="fa-IR" sz="2800" dirty="0" smtClean="0">
                <a:latin typeface="Calibri"/>
                <a:ea typeface="Calibri"/>
                <a:cs typeface="B Traffic" pitchFamily="2" charset="-78"/>
              </a:rPr>
              <a:t>:</a:t>
            </a:r>
            <a:r>
              <a:rPr lang="en-US" sz="2800" dirty="0" smtClean="0">
                <a:latin typeface="Calibri"/>
                <a:ea typeface="Calibri"/>
                <a:cs typeface="B Traffic" pitchFamily="2" charset="-78"/>
              </a:rPr>
              <a:t> </a:t>
            </a:r>
            <a:r>
              <a:rPr lang="fa-IR" sz="2800" dirty="0" smtClean="0">
                <a:latin typeface="Calibri"/>
                <a:ea typeface="Calibri"/>
                <a:cs typeface="B Traffic" pitchFamily="2" charset="-78"/>
              </a:rPr>
              <a:t>«راویان </a:t>
            </a:r>
            <a:r>
              <a:rPr lang="fa-IR" sz="2800" dirty="0">
                <a:latin typeface="Calibri"/>
                <a:ea typeface="Calibri"/>
                <a:cs typeface="B Traffic" pitchFamily="2" charset="-78"/>
              </a:rPr>
              <a:t>علم فراوانند و راعیان آن قلیل. بسا حامل علمی که آن را به کسی تحویل می دهد که از او بیشتر </a:t>
            </a:r>
            <a:r>
              <a:rPr lang="fa-IR" sz="2800" dirty="0" smtClean="0">
                <a:latin typeface="Calibri"/>
                <a:ea typeface="Calibri"/>
                <a:cs typeface="B Traffic" pitchFamily="2" charset="-78"/>
              </a:rPr>
              <a:t>می‌فهمد». </a:t>
            </a:r>
            <a:r>
              <a:rPr lang="fa-IR" sz="2800" dirty="0">
                <a:latin typeface="Calibri"/>
                <a:ea typeface="Calibri"/>
                <a:cs typeface="B Traffic" pitchFamily="2" charset="-78"/>
              </a:rPr>
              <a:t>پس در مورد احادیث، باید اقدام به نشر آن ها بین دیگران نمود. </a:t>
            </a:r>
            <a:endParaRPr lang="en-US" sz="2800" dirty="0">
              <a:effectLst/>
              <a:latin typeface="Calibri"/>
              <a:ea typeface="Calibri"/>
              <a:cs typeface="B Traffic" pitchFamily="2" charset="-78"/>
            </a:endParaRPr>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14500" y="3530600"/>
            <a:ext cx="5715000" cy="3175000"/>
          </a:xfrm>
          <a:prstGeom prst="ellipse">
            <a:avLst/>
          </a:prstGeom>
          <a:ln>
            <a:noFill/>
          </a:ln>
          <a:effectLst>
            <a:softEdge rad="112500"/>
          </a:effectLst>
        </p:spPr>
      </p:pic>
    </p:spTree>
    <p:extLst>
      <p:ext uri="{BB962C8B-B14F-4D97-AF65-F5344CB8AC3E}">
        <p14:creationId xmlns:p14="http://schemas.microsoft.com/office/powerpoint/2010/main" val="3572833714"/>
      </p:ext>
    </p:extLst>
  </p:cSld>
  <p:clrMapOvr>
    <a:masterClrMapping/>
  </p:clrMapOvr>
  <mc:AlternateContent xmlns:mc="http://schemas.openxmlformats.org/markup-compatibility/2006" xmlns:p14="http://schemas.microsoft.com/office/powerpoint/2010/main">
    <mc:Choice Requires="p14">
      <p:transition spd="slow" p14:dur="800">
        <p14:flythrough/>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990025169"/>
      </p:ext>
    </p:extLst>
  </p:cSld>
  <p:clrMapOvr>
    <a:masterClrMapping/>
  </p:clrMapOvr>
  <p:transition spd="slow">
    <p:wheel spokes="1"/>
  </p:transition>
  <p:timing>
    <p:tnLst>
      <p:par>
        <p:cTn id="1" dur="indefinite" restart="never" nodeType="tmRoot"/>
      </p:par>
    </p:tnLst>
  </p:timing>
</p:sld>
</file>

<file path=ppt/slides/slide18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1"/>
          <p:cNvSpPr/>
          <p:nvPr/>
        </p:nvSpPr>
        <p:spPr>
          <a:xfrm>
            <a:off x="3148285" y="3429000"/>
            <a:ext cx="5704769" cy="3323987"/>
          </a:xfrm>
          <a:prstGeom prst="rect">
            <a:avLst/>
          </a:prstGeom>
        </p:spPr>
        <p:txBody>
          <a:bodyPr wrap="square">
            <a:spAutoFit/>
          </a:bodyPr>
          <a:lstStyle/>
          <a:p>
            <a:pPr algn="just" rtl="1">
              <a:lnSpc>
                <a:spcPct val="150000"/>
              </a:lnSpc>
              <a:spcAft>
                <a:spcPts val="1000"/>
              </a:spcAft>
            </a:pPr>
            <a:r>
              <a:rPr lang="fa-IR" sz="2800" dirty="0">
                <a:latin typeface="Calibri"/>
                <a:ea typeface="Calibri"/>
                <a:cs typeface="B Traffic" pitchFamily="2" charset="-78"/>
              </a:rPr>
              <a:t>امام علی</a:t>
            </a:r>
            <a:r>
              <a:rPr lang="fa-IR" sz="2000" dirty="0">
                <a:latin typeface="Calibri"/>
                <a:ea typeface="Calibri"/>
                <a:cs typeface="B Traffic" pitchFamily="2" charset="-78"/>
              </a:rPr>
              <a:t>(ع) </a:t>
            </a:r>
            <a:r>
              <a:rPr lang="fa-IR" sz="2800" dirty="0">
                <a:latin typeface="Calibri"/>
                <a:ea typeface="Calibri"/>
                <a:cs typeface="B Traffic" pitchFamily="2" charset="-78"/>
              </a:rPr>
              <a:t>در </a:t>
            </a:r>
            <a:r>
              <a:rPr lang="fa-IR" sz="2800" dirty="0" smtClean="0">
                <a:latin typeface="Calibri"/>
                <a:ea typeface="Calibri"/>
                <a:cs typeface="B Traffic" pitchFamily="2" charset="-78"/>
              </a:rPr>
              <a:t>نامه‌ی </a:t>
            </a:r>
            <a:r>
              <a:rPr lang="fa-IR" sz="2800" dirty="0">
                <a:latin typeface="Calibri"/>
                <a:ea typeface="Calibri"/>
                <a:cs typeface="B Traffic" pitchFamily="2" charset="-78"/>
              </a:rPr>
              <a:t>31 نهج­البلاغه با عنوان «از پدر به فرزند» بایدهای معرفتی را به فرزندش یاد آور </a:t>
            </a:r>
            <a:r>
              <a:rPr lang="fa-IR" sz="2800" dirty="0" smtClean="0">
                <a:latin typeface="Calibri"/>
                <a:ea typeface="Calibri"/>
                <a:cs typeface="B Traffic" pitchFamily="2" charset="-78"/>
              </a:rPr>
              <a:t>می‌شود </a:t>
            </a:r>
            <a:r>
              <a:rPr lang="fa-IR" sz="2800" dirty="0">
                <a:latin typeface="Calibri"/>
                <a:ea typeface="Calibri"/>
                <a:cs typeface="B Traffic" pitchFamily="2" charset="-78"/>
              </a:rPr>
              <a:t>که مهمترین </a:t>
            </a:r>
            <a:r>
              <a:rPr lang="fa-IR" sz="2800" dirty="0" smtClean="0">
                <a:latin typeface="Calibri"/>
                <a:ea typeface="Calibri"/>
                <a:cs typeface="B Traffic" pitchFamily="2" charset="-78"/>
              </a:rPr>
              <a:t>آن‌ها </a:t>
            </a:r>
            <a:r>
              <a:rPr lang="fa-IR" sz="2800" dirty="0">
                <a:latin typeface="Calibri"/>
                <a:ea typeface="Calibri"/>
                <a:cs typeface="B Traffic" pitchFamily="2" charset="-78"/>
              </a:rPr>
              <a:t>را بیان خواهیم </a:t>
            </a:r>
            <a:r>
              <a:rPr lang="fa-IR" sz="2800" dirty="0" smtClean="0">
                <a:latin typeface="Calibri"/>
                <a:ea typeface="Calibri"/>
                <a:cs typeface="B Traffic" pitchFamily="2" charset="-78"/>
              </a:rPr>
              <a:t>کرد. البته مقصود این نامه تنها فرزند ایشان نیست.</a:t>
            </a:r>
            <a:endParaRPr lang="en-US" sz="2800" dirty="0">
              <a:effectLst/>
              <a:latin typeface="Calibri"/>
              <a:ea typeface="Calibri"/>
              <a:cs typeface="B Traffic" pitchFamily="2" charset="-78"/>
            </a:endParaRPr>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7286" y="457200"/>
            <a:ext cx="2921000" cy="3810000"/>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spTree>
    <p:extLst>
      <p:ext uri="{BB962C8B-B14F-4D97-AF65-F5344CB8AC3E}">
        <p14:creationId xmlns:p14="http://schemas.microsoft.com/office/powerpoint/2010/main" val="1258810188"/>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1"/>
          <p:cNvSpPr/>
          <p:nvPr/>
        </p:nvSpPr>
        <p:spPr>
          <a:xfrm>
            <a:off x="304800" y="228600"/>
            <a:ext cx="7772400" cy="6940361"/>
          </a:xfrm>
          <a:prstGeom prst="rect">
            <a:avLst/>
          </a:prstGeom>
        </p:spPr>
        <p:txBody>
          <a:bodyPr wrap="square">
            <a:spAutoFit/>
          </a:bodyPr>
          <a:lstStyle/>
          <a:p>
            <a:pPr algn="just" rtl="1">
              <a:lnSpc>
                <a:spcPct val="150000"/>
              </a:lnSpc>
              <a:spcAft>
                <a:spcPts val="1000"/>
              </a:spcAft>
            </a:pPr>
            <a:r>
              <a:rPr lang="fa-IR" sz="2800" b="1" dirty="0" smtClean="0">
                <a:solidFill>
                  <a:srgbClr val="FF0000"/>
                </a:solidFill>
                <a:latin typeface="Calibri"/>
                <a:ea typeface="Calibri"/>
                <a:cs typeface="B Titr" pitchFamily="2" charset="-78"/>
              </a:rPr>
              <a:t>       الف) منابع </a:t>
            </a:r>
            <a:r>
              <a:rPr lang="fa-IR" sz="2800" b="1" dirty="0">
                <a:solidFill>
                  <a:srgbClr val="FF0000"/>
                </a:solidFill>
                <a:latin typeface="Calibri"/>
                <a:ea typeface="Calibri"/>
                <a:cs typeface="B Titr" pitchFamily="2" charset="-78"/>
              </a:rPr>
              <a:t>شناخت</a:t>
            </a:r>
            <a:endParaRPr lang="en-US" sz="2800" b="1" dirty="0">
              <a:solidFill>
                <a:srgbClr val="FF0000"/>
              </a:solidFill>
              <a:latin typeface="Calibri"/>
              <a:ea typeface="Calibri"/>
              <a:cs typeface="B Titr" pitchFamily="2" charset="-78"/>
            </a:endParaRPr>
          </a:p>
          <a:p>
            <a:pPr algn="just" rtl="1">
              <a:lnSpc>
                <a:spcPct val="150000"/>
              </a:lnSpc>
              <a:spcAft>
                <a:spcPts val="1000"/>
              </a:spcAft>
            </a:pPr>
            <a:r>
              <a:rPr lang="fa-IR" sz="2800" b="1" dirty="0" smtClean="0">
                <a:solidFill>
                  <a:schemeClr val="tx1">
                    <a:lumMod val="75000"/>
                    <a:lumOff val="25000"/>
                  </a:schemeClr>
                </a:solidFill>
                <a:latin typeface="Calibri"/>
                <a:ea typeface="Calibri"/>
                <a:cs typeface="B Traffic" pitchFamily="2" charset="-78"/>
              </a:rPr>
              <a:t>       یک</a:t>
            </a:r>
            <a:r>
              <a:rPr lang="fa-IR" sz="2800" b="1" dirty="0">
                <a:solidFill>
                  <a:schemeClr val="tx1">
                    <a:lumMod val="75000"/>
                    <a:lumOff val="25000"/>
                  </a:schemeClr>
                </a:solidFill>
                <a:latin typeface="Calibri"/>
                <a:ea typeface="Calibri"/>
                <a:cs typeface="B Traffic" pitchFamily="2" charset="-78"/>
              </a:rPr>
              <a:t>. قرآن، یادگار یادآور</a:t>
            </a:r>
            <a:endParaRPr lang="en-US" sz="2800" b="1" dirty="0">
              <a:solidFill>
                <a:schemeClr val="tx1">
                  <a:lumMod val="75000"/>
                  <a:lumOff val="25000"/>
                </a:schemeClr>
              </a:solidFill>
              <a:latin typeface="Calibri"/>
              <a:ea typeface="Calibri"/>
              <a:cs typeface="B Traffic" pitchFamily="2" charset="-78"/>
            </a:endParaRPr>
          </a:p>
          <a:p>
            <a:pPr algn="just" rtl="1">
              <a:lnSpc>
                <a:spcPct val="150000"/>
              </a:lnSpc>
              <a:spcAft>
                <a:spcPts val="1000"/>
              </a:spcAft>
            </a:pPr>
            <a:r>
              <a:rPr lang="fa-IR" sz="2800" dirty="0">
                <a:latin typeface="Calibri"/>
                <a:ea typeface="Calibri"/>
                <a:cs typeface="B Traffic" pitchFamily="2" charset="-78"/>
              </a:rPr>
              <a:t>امام به فرزند محبوب خود و </a:t>
            </a:r>
            <a:r>
              <a:rPr lang="fa-IR" sz="2800" dirty="0" smtClean="0">
                <a:latin typeface="Calibri"/>
                <a:ea typeface="Calibri"/>
                <a:cs typeface="B Traffic" pitchFamily="2" charset="-78"/>
              </a:rPr>
              <a:t>همه‌ی </a:t>
            </a:r>
            <a:r>
              <a:rPr lang="fa-IR" sz="2800" dirty="0">
                <a:latin typeface="Calibri"/>
                <a:ea typeface="Calibri"/>
                <a:cs typeface="B Traffic" pitchFamily="2" charset="-78"/>
              </a:rPr>
              <a:t>فرزندان </a:t>
            </a:r>
            <a:r>
              <a:rPr lang="fa-IR" sz="2800" dirty="0" smtClean="0">
                <a:latin typeface="Calibri"/>
                <a:ea typeface="Calibri"/>
                <a:cs typeface="B Traffic" pitchFamily="2" charset="-78"/>
              </a:rPr>
              <a:t>اسلامی می‌گوید: تو تازگی به عمر رو کرده‌ای! نیت پیراسته و نفس آراسته‌ای داری. [باید] </a:t>
            </a:r>
            <a:r>
              <a:rPr lang="fa-IR" sz="2800" dirty="0">
                <a:latin typeface="Calibri"/>
                <a:ea typeface="Calibri"/>
                <a:cs typeface="B Traffic" pitchFamily="2" charset="-78"/>
              </a:rPr>
              <a:t>از تعلیم کتاب خدا </a:t>
            </a:r>
            <a:r>
              <a:rPr lang="fa-IR" sz="2800" dirty="0" smtClean="0">
                <a:latin typeface="Calibri"/>
                <a:ea typeface="Calibri"/>
                <a:cs typeface="B Traffic" pitchFamily="2" charset="-78"/>
              </a:rPr>
              <a:t>[قرآن] </a:t>
            </a:r>
            <a:r>
              <a:rPr lang="fa-IR" sz="2800" dirty="0">
                <a:latin typeface="Calibri"/>
                <a:ea typeface="Calibri"/>
                <a:cs typeface="B Traffic" pitchFamily="2" charset="-78"/>
              </a:rPr>
              <a:t>برایت آغاز کنم و تأویل آن و </a:t>
            </a:r>
            <a:r>
              <a:rPr lang="fa-IR" sz="2800" dirty="0" smtClean="0">
                <a:latin typeface="Calibri"/>
                <a:ea typeface="Calibri"/>
                <a:cs typeface="B Traffic" pitchFamily="2" charset="-78"/>
              </a:rPr>
              <a:t>یاد دهی </a:t>
            </a:r>
            <a:r>
              <a:rPr lang="fa-IR" sz="2800" dirty="0">
                <a:latin typeface="Calibri"/>
                <a:ea typeface="Calibri"/>
                <a:cs typeface="B Traffic" pitchFamily="2" charset="-78"/>
              </a:rPr>
              <a:t>قوانین و احکام و حلال و حرام </a:t>
            </a:r>
            <a:r>
              <a:rPr lang="fa-IR" sz="2800" dirty="0" smtClean="0">
                <a:latin typeface="Calibri"/>
                <a:ea typeface="Calibri"/>
                <a:cs typeface="B Traffic" pitchFamily="2" charset="-78"/>
              </a:rPr>
              <a:t>آن» </a:t>
            </a:r>
            <a:r>
              <a:rPr lang="fa-IR" sz="2000" dirty="0" smtClean="0">
                <a:latin typeface="Calibri"/>
                <a:ea typeface="Calibri"/>
                <a:cs typeface="B Traffic" pitchFamily="2" charset="-78"/>
              </a:rPr>
              <a:t>(</a:t>
            </a:r>
            <a:r>
              <a:rPr lang="fa-IR" sz="2000" dirty="0">
                <a:latin typeface="Calibri"/>
                <a:ea typeface="Calibri"/>
                <a:cs typeface="B Traffic" pitchFamily="2" charset="-78"/>
              </a:rPr>
              <a:t>نامه 31)</a:t>
            </a:r>
            <a:endParaRPr lang="en-US" sz="2000" dirty="0">
              <a:latin typeface="Calibri"/>
              <a:ea typeface="Calibri"/>
              <a:cs typeface="B Traffic" pitchFamily="2" charset="-78"/>
            </a:endParaRPr>
          </a:p>
          <a:p>
            <a:pPr algn="just" rtl="1">
              <a:lnSpc>
                <a:spcPct val="150000"/>
              </a:lnSpc>
              <a:spcAft>
                <a:spcPts val="1000"/>
              </a:spcAft>
            </a:pPr>
            <a:r>
              <a:rPr lang="fa-IR" sz="2800" dirty="0">
                <a:latin typeface="Calibri"/>
                <a:ea typeface="Calibri"/>
                <a:cs typeface="B Traffic" pitchFamily="2" charset="-78"/>
              </a:rPr>
              <a:t>در سنین جوانی و نوجوانی، یک آمادگی خاصی برای رشد و پرورش وجود دارد که ناشی از فطرت خدادادی است و بهترین فرصت برای رساندن فرزندان به کمال و سعادت.</a:t>
            </a:r>
            <a:endParaRPr lang="en-US" sz="2800" dirty="0">
              <a:effectLst/>
              <a:latin typeface="Calibri"/>
              <a:ea typeface="Calibri"/>
              <a:cs typeface="B Traffic" pitchFamily="2" charset="-78"/>
            </a:endParaRPr>
          </a:p>
        </p:txBody>
      </p:sp>
      <p:sp>
        <p:nvSpPr>
          <p:cNvPr id="3" name="Rectangle 2"/>
          <p:cNvSpPr/>
          <p:nvPr/>
        </p:nvSpPr>
        <p:spPr>
          <a:xfrm>
            <a:off x="7581900" y="457200"/>
            <a:ext cx="381000" cy="381000"/>
          </a:xfrm>
          <a:prstGeom prst="rect">
            <a:avLst/>
          </a:prstGeom>
          <a:solidFill>
            <a:schemeClr val="accent5">
              <a:lumMod val="50000"/>
            </a:schemeClr>
          </a:solidFill>
          <a:ln>
            <a:noFill/>
          </a:ln>
          <a:scene3d>
            <a:camera prst="orthographicFront"/>
            <a:lightRig rig="threePt" dir="t"/>
          </a:scene3d>
          <a:sp3d>
            <a:bevelT w="114300" prst="hardEdg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4" name="Group 3"/>
          <p:cNvGrpSpPr/>
          <p:nvPr/>
        </p:nvGrpSpPr>
        <p:grpSpPr>
          <a:xfrm>
            <a:off x="7543800" y="1333033"/>
            <a:ext cx="419100" cy="190967"/>
            <a:chOff x="8343900" y="1790233"/>
            <a:chExt cx="419100" cy="190967"/>
          </a:xfrm>
          <a:solidFill>
            <a:schemeClr val="accent5">
              <a:lumMod val="50000"/>
            </a:schemeClr>
          </a:solidFill>
        </p:grpSpPr>
        <p:sp>
          <p:nvSpPr>
            <p:cNvPr id="5" name="Rectangle 4"/>
            <p:cNvSpPr/>
            <p:nvPr/>
          </p:nvSpPr>
          <p:spPr>
            <a:xfrm>
              <a:off x="8572500" y="1790233"/>
              <a:ext cx="190500" cy="190967"/>
            </a:xfrm>
            <a:prstGeom prst="rect">
              <a:avLst/>
            </a:prstGeom>
            <a:grpFill/>
            <a:ln>
              <a:noFill/>
            </a:ln>
            <a:scene3d>
              <a:camera prst="orthographicFront"/>
              <a:lightRig rig="threePt" dir="t"/>
            </a:scene3d>
            <a:sp3d>
              <a:bevelT w="114300" prst="hardEdg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p:cNvSpPr/>
            <p:nvPr/>
          </p:nvSpPr>
          <p:spPr>
            <a:xfrm>
              <a:off x="8343900" y="1790233"/>
              <a:ext cx="190500" cy="190967"/>
            </a:xfrm>
            <a:prstGeom prst="rect">
              <a:avLst/>
            </a:prstGeom>
            <a:grpFill/>
            <a:ln>
              <a:noFill/>
            </a:ln>
            <a:scene3d>
              <a:camera prst="orthographicFront"/>
              <a:lightRig rig="threePt" dir="t"/>
            </a:scene3d>
            <a:sp3d>
              <a:bevelT w="114300" prst="hardEdg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3017594871"/>
      </p:ext>
    </p:extLst>
  </p:cSld>
  <p:clrMapOvr>
    <a:masterClrMapping/>
  </p:clrMapOvr>
  <p:transition spd="slow">
    <p:wipe/>
  </p:transition>
  <p:timing>
    <p:tnLst>
      <p:par>
        <p:cTn id="1" dur="indefinite" restart="never" nodeType="tmRoot"/>
      </p:par>
    </p:tnLst>
  </p:timing>
</p:sld>
</file>

<file path=ppt/slides/slide18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1"/>
          <p:cNvSpPr/>
          <p:nvPr/>
        </p:nvSpPr>
        <p:spPr>
          <a:xfrm>
            <a:off x="228600" y="652740"/>
            <a:ext cx="8001000" cy="5519460"/>
          </a:xfrm>
          <a:prstGeom prst="rect">
            <a:avLst/>
          </a:prstGeom>
        </p:spPr>
        <p:txBody>
          <a:bodyPr wrap="square">
            <a:spAutoFit/>
          </a:bodyPr>
          <a:lstStyle/>
          <a:p>
            <a:pPr algn="just" rtl="1">
              <a:lnSpc>
                <a:spcPct val="150000"/>
              </a:lnSpc>
              <a:spcAft>
                <a:spcPts val="1000"/>
              </a:spcAft>
            </a:pPr>
            <a:r>
              <a:rPr lang="fa-IR" sz="2800" b="1" dirty="0" smtClean="0">
                <a:solidFill>
                  <a:schemeClr val="tx1">
                    <a:lumMod val="75000"/>
                    <a:lumOff val="25000"/>
                  </a:schemeClr>
                </a:solidFill>
                <a:latin typeface="Calibri"/>
                <a:ea typeface="Calibri"/>
                <a:cs typeface="B Traffic" pitchFamily="2" charset="-78"/>
              </a:rPr>
              <a:t>      دو</a:t>
            </a:r>
            <a:r>
              <a:rPr lang="fa-IR" sz="2800" b="1" dirty="0">
                <a:solidFill>
                  <a:schemeClr val="tx1">
                    <a:lumMod val="75000"/>
                    <a:lumOff val="25000"/>
                  </a:schemeClr>
                </a:solidFill>
                <a:latin typeface="Calibri"/>
                <a:ea typeface="Calibri"/>
                <a:cs typeface="B Traffic" pitchFamily="2" charset="-78"/>
              </a:rPr>
              <a:t>. آموزه های پیامبر اکرم</a:t>
            </a:r>
            <a:r>
              <a:rPr lang="fa-IR" sz="2000" b="1" dirty="0">
                <a:solidFill>
                  <a:schemeClr val="tx1">
                    <a:lumMod val="75000"/>
                    <a:lumOff val="25000"/>
                  </a:schemeClr>
                </a:solidFill>
                <a:latin typeface="Calibri"/>
                <a:ea typeface="Calibri"/>
                <a:cs typeface="B Traffic" pitchFamily="2" charset="-78"/>
              </a:rPr>
              <a:t>(ص)</a:t>
            </a:r>
            <a:endParaRPr lang="en-US" sz="2000" b="1" dirty="0">
              <a:solidFill>
                <a:schemeClr val="tx1">
                  <a:lumMod val="75000"/>
                  <a:lumOff val="25000"/>
                </a:schemeClr>
              </a:solidFill>
              <a:latin typeface="Calibri"/>
              <a:ea typeface="Calibri"/>
              <a:cs typeface="B Traffic" pitchFamily="2" charset="-78"/>
            </a:endParaRPr>
          </a:p>
          <a:p>
            <a:pPr algn="just" rtl="1">
              <a:lnSpc>
                <a:spcPct val="150000"/>
              </a:lnSpc>
              <a:spcAft>
                <a:spcPts val="1000"/>
              </a:spcAft>
            </a:pPr>
            <a:r>
              <a:rPr lang="fa-IR" sz="2800" dirty="0">
                <a:latin typeface="Calibri"/>
                <a:ea typeface="Calibri"/>
                <a:cs typeface="B Traffic" pitchFamily="2" charset="-78"/>
              </a:rPr>
              <a:t>در نهج­البلاغه به کرّات </a:t>
            </a:r>
            <a:r>
              <a:rPr lang="fa-IR" sz="2800" dirty="0" smtClean="0">
                <a:latin typeface="Calibri"/>
                <a:ea typeface="Calibri"/>
                <a:cs typeface="B Traffic" pitchFamily="2" charset="-78"/>
              </a:rPr>
              <a:t>می‌بینیم </a:t>
            </a:r>
            <a:r>
              <a:rPr lang="fa-IR" sz="2800" dirty="0">
                <a:latin typeface="Calibri"/>
                <a:ea typeface="Calibri"/>
                <a:cs typeface="B Traffic" pitchFamily="2" charset="-78"/>
              </a:rPr>
              <a:t>که امام علی</a:t>
            </a:r>
            <a:r>
              <a:rPr lang="fa-IR" sz="2000" dirty="0">
                <a:latin typeface="Calibri"/>
                <a:ea typeface="Calibri"/>
                <a:cs typeface="B Traffic" pitchFamily="2" charset="-78"/>
              </a:rPr>
              <a:t>(ع)، </a:t>
            </a:r>
            <a:r>
              <a:rPr lang="fa-IR" sz="2800" dirty="0">
                <a:latin typeface="Calibri"/>
                <a:ea typeface="Calibri"/>
                <a:cs typeface="B Traffic" pitchFamily="2" charset="-78"/>
              </a:rPr>
              <a:t>رفتارهای گوناگون نبّی خاتم را می ستاید: </a:t>
            </a:r>
            <a:r>
              <a:rPr lang="fa-IR" sz="2800" dirty="0" smtClean="0">
                <a:latin typeface="Calibri"/>
                <a:ea typeface="Calibri"/>
                <a:cs typeface="B Traffic" pitchFamily="2" charset="-78"/>
              </a:rPr>
              <a:t>«بدان </a:t>
            </a:r>
            <a:r>
              <a:rPr lang="fa-IR" sz="2800" dirty="0">
                <a:latin typeface="Calibri"/>
                <a:ea typeface="Calibri"/>
                <a:cs typeface="B Traffic" pitchFamily="2" charset="-78"/>
              </a:rPr>
              <a:t>پسر عزیزم که هیچ کس چونان رسول </a:t>
            </a:r>
            <a:r>
              <a:rPr lang="fa-IR" sz="2800" dirty="0" smtClean="0">
                <a:latin typeface="Calibri"/>
                <a:ea typeface="Calibri"/>
                <a:cs typeface="B Traffic" pitchFamily="2" charset="-78"/>
              </a:rPr>
              <a:t>خدا</a:t>
            </a:r>
            <a:r>
              <a:rPr lang="fa-IR" sz="2000" dirty="0" smtClean="0">
                <a:latin typeface="Calibri"/>
                <a:ea typeface="Calibri"/>
                <a:cs typeface="B Traffic" pitchFamily="2" charset="-78"/>
              </a:rPr>
              <a:t>(ص</a:t>
            </a:r>
            <a:r>
              <a:rPr lang="fa-IR" sz="2000" dirty="0">
                <a:latin typeface="Calibri"/>
                <a:ea typeface="Calibri"/>
                <a:cs typeface="B Traffic" pitchFamily="2" charset="-78"/>
              </a:rPr>
              <a:t>) </a:t>
            </a:r>
            <a:r>
              <a:rPr lang="fa-IR" sz="2800" dirty="0">
                <a:latin typeface="Calibri"/>
                <a:ea typeface="Calibri"/>
                <a:cs typeface="B Traffic" pitchFamily="2" charset="-78"/>
              </a:rPr>
              <a:t>از خدا خبر نداده است. پس او را به عنوان پیشوا و راهبر به سوی نجات و رهایی بپسند» (نامه 31</a:t>
            </a:r>
            <a:r>
              <a:rPr lang="fa-IR" sz="2800" dirty="0" smtClean="0">
                <a:latin typeface="Calibri"/>
                <a:ea typeface="Calibri"/>
                <a:cs typeface="B Traffic" pitchFamily="2" charset="-78"/>
              </a:rPr>
              <a:t>)</a:t>
            </a:r>
            <a:endParaRPr lang="en-US" sz="2800" dirty="0" smtClean="0">
              <a:latin typeface="Calibri"/>
              <a:ea typeface="Calibri"/>
              <a:cs typeface="B Traffic" pitchFamily="2" charset="-78"/>
            </a:endParaRPr>
          </a:p>
          <a:p>
            <a:pPr algn="just" rtl="1">
              <a:lnSpc>
                <a:spcPct val="150000"/>
              </a:lnSpc>
              <a:spcAft>
                <a:spcPts val="1000"/>
              </a:spcAft>
            </a:pPr>
            <a:r>
              <a:rPr lang="fa-IR" sz="2800" dirty="0" smtClean="0">
                <a:latin typeface="Calibri"/>
                <a:ea typeface="Calibri"/>
                <a:cs typeface="B Traffic" pitchFamily="2" charset="-78"/>
              </a:rPr>
              <a:t>برای </a:t>
            </a:r>
            <a:r>
              <a:rPr lang="fa-IR" sz="2800" dirty="0">
                <a:latin typeface="Calibri"/>
                <a:ea typeface="Calibri"/>
                <a:cs typeface="B Traffic" pitchFamily="2" charset="-78"/>
              </a:rPr>
              <a:t>تعیین حدود و </a:t>
            </a:r>
            <a:r>
              <a:rPr lang="fa-IR" sz="2800" dirty="0" smtClean="0">
                <a:latin typeface="Calibri"/>
                <a:ea typeface="Calibri"/>
                <a:cs typeface="B Traffic" pitchFamily="2" charset="-78"/>
              </a:rPr>
              <a:t>اندازه‌های </a:t>
            </a:r>
            <a:r>
              <a:rPr lang="fa-IR" sz="2800" dirty="0">
                <a:latin typeface="Calibri"/>
                <a:ea typeface="Calibri"/>
                <a:cs typeface="B Traffic" pitchFamily="2" charset="-78"/>
              </a:rPr>
              <a:t>رفتارهای گوناگون و </a:t>
            </a:r>
            <a:r>
              <a:rPr lang="fa-IR" sz="2800" dirty="0" smtClean="0">
                <a:latin typeface="Calibri"/>
                <a:ea typeface="Calibri"/>
                <a:cs typeface="B Traffic" pitchFamily="2" charset="-78"/>
              </a:rPr>
              <a:t>حکم‌های </a:t>
            </a:r>
            <a:r>
              <a:rPr lang="fa-IR" sz="2800" dirty="0">
                <a:latin typeface="Calibri"/>
                <a:ea typeface="Calibri"/>
                <a:cs typeface="B Traffic" pitchFamily="2" charset="-78"/>
              </a:rPr>
              <a:t>خداوندی، مراجعه به قرآن کافی نیست و باید از نبی اکرم</a:t>
            </a:r>
            <a:r>
              <a:rPr lang="fa-IR" sz="2000" dirty="0">
                <a:latin typeface="Calibri"/>
                <a:ea typeface="Calibri"/>
                <a:cs typeface="B Traffic" pitchFamily="2" charset="-78"/>
              </a:rPr>
              <a:t>(ص) </a:t>
            </a:r>
            <a:r>
              <a:rPr lang="fa-IR" sz="2800" dirty="0">
                <a:latin typeface="Calibri"/>
                <a:ea typeface="Calibri"/>
                <a:cs typeface="B Traffic" pitchFamily="2" charset="-78"/>
              </a:rPr>
              <a:t>و </a:t>
            </a:r>
            <a:r>
              <a:rPr lang="fa-IR" sz="2800" dirty="0" smtClean="0">
                <a:latin typeface="Calibri"/>
                <a:ea typeface="Calibri"/>
                <a:cs typeface="B Traffic" pitchFamily="2" charset="-78"/>
              </a:rPr>
              <a:t>ائمه</a:t>
            </a:r>
            <a:r>
              <a:rPr lang="fa-IR" sz="2000" dirty="0" smtClean="0">
                <a:latin typeface="Calibri"/>
                <a:ea typeface="Calibri"/>
                <a:cs typeface="B Traffic" pitchFamily="2" charset="-78"/>
              </a:rPr>
              <a:t>(ع</a:t>
            </a:r>
            <a:r>
              <a:rPr lang="fa-IR" sz="2000" dirty="0">
                <a:latin typeface="Calibri"/>
                <a:ea typeface="Calibri"/>
                <a:cs typeface="B Traffic" pitchFamily="2" charset="-78"/>
              </a:rPr>
              <a:t>) </a:t>
            </a:r>
            <a:r>
              <a:rPr lang="fa-IR" sz="2800" dirty="0">
                <a:latin typeface="Calibri"/>
                <a:ea typeface="Calibri"/>
                <a:cs typeface="B Traffic" pitchFamily="2" charset="-78"/>
              </a:rPr>
              <a:t>استعانت بجوییم.</a:t>
            </a:r>
            <a:endParaRPr lang="en-US" sz="2800" dirty="0">
              <a:effectLst/>
              <a:latin typeface="Calibri"/>
              <a:ea typeface="Calibri"/>
              <a:cs typeface="B Traffic" pitchFamily="2" charset="-78"/>
            </a:endParaRPr>
          </a:p>
        </p:txBody>
      </p:sp>
      <p:grpSp>
        <p:nvGrpSpPr>
          <p:cNvPr id="4" name="Group 3"/>
          <p:cNvGrpSpPr/>
          <p:nvPr/>
        </p:nvGrpSpPr>
        <p:grpSpPr>
          <a:xfrm>
            <a:off x="7734300" y="957540"/>
            <a:ext cx="419100" cy="190967"/>
            <a:chOff x="8343900" y="1790233"/>
            <a:chExt cx="419100" cy="190967"/>
          </a:xfrm>
          <a:solidFill>
            <a:schemeClr val="accent5">
              <a:lumMod val="50000"/>
            </a:schemeClr>
          </a:solidFill>
        </p:grpSpPr>
        <p:sp>
          <p:nvSpPr>
            <p:cNvPr id="5" name="Rectangle 4"/>
            <p:cNvSpPr/>
            <p:nvPr/>
          </p:nvSpPr>
          <p:spPr>
            <a:xfrm>
              <a:off x="8572500" y="1790233"/>
              <a:ext cx="190500" cy="190967"/>
            </a:xfrm>
            <a:prstGeom prst="rect">
              <a:avLst/>
            </a:prstGeom>
            <a:grpFill/>
            <a:ln>
              <a:noFill/>
            </a:ln>
            <a:scene3d>
              <a:camera prst="orthographicFront"/>
              <a:lightRig rig="threePt" dir="t"/>
            </a:scene3d>
            <a:sp3d>
              <a:bevelT w="114300" prst="hardEdg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p:cNvSpPr/>
            <p:nvPr/>
          </p:nvSpPr>
          <p:spPr>
            <a:xfrm>
              <a:off x="8343900" y="1790233"/>
              <a:ext cx="190500" cy="190967"/>
            </a:xfrm>
            <a:prstGeom prst="rect">
              <a:avLst/>
            </a:prstGeom>
            <a:grpFill/>
            <a:ln>
              <a:noFill/>
            </a:ln>
            <a:scene3d>
              <a:camera prst="orthographicFront"/>
              <a:lightRig rig="threePt" dir="t"/>
            </a:scene3d>
            <a:sp3d>
              <a:bevelT w="114300" prst="hardEdg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345827690"/>
      </p:ext>
    </p:extLst>
  </p:cSld>
  <p:clrMapOvr>
    <a:masterClrMapping/>
  </p:clrMapOvr>
  <mc:AlternateContent xmlns:mc="http://schemas.openxmlformats.org/markup-compatibility/2006" xmlns:p14="http://schemas.microsoft.com/office/powerpoint/2010/main">
    <mc:Choice Requires="p14">
      <p:transition spd="slow" p14:dur="1600">
        <p14:prism isContent="1" isInverted="1"/>
      </p:transition>
    </mc:Choice>
    <mc:Fallback xmlns="">
      <p:transition spd="slow">
        <p:fade/>
      </p:transition>
    </mc:Fallback>
  </mc:AlternateContent>
  <p:timing>
    <p:tnLst>
      <p:par>
        <p:cTn id="1" dur="indefinite" restart="never" nodeType="tmRoot"/>
      </p:par>
    </p:tnLst>
  </p:timing>
</p:sld>
</file>

<file path=ppt/slides/slide18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1"/>
          <p:cNvSpPr/>
          <p:nvPr/>
        </p:nvSpPr>
        <p:spPr>
          <a:xfrm>
            <a:off x="228600" y="228600"/>
            <a:ext cx="7848600" cy="4226798"/>
          </a:xfrm>
          <a:prstGeom prst="rect">
            <a:avLst/>
          </a:prstGeom>
        </p:spPr>
        <p:txBody>
          <a:bodyPr wrap="square">
            <a:spAutoFit/>
          </a:bodyPr>
          <a:lstStyle/>
          <a:p>
            <a:pPr algn="just" rtl="1">
              <a:lnSpc>
                <a:spcPct val="150000"/>
              </a:lnSpc>
              <a:spcAft>
                <a:spcPts val="1000"/>
              </a:spcAft>
            </a:pPr>
            <a:r>
              <a:rPr lang="fa-IR" sz="2800" b="1" dirty="0" smtClean="0">
                <a:solidFill>
                  <a:schemeClr val="tx1">
                    <a:lumMod val="75000"/>
                    <a:lumOff val="25000"/>
                  </a:schemeClr>
                </a:solidFill>
                <a:latin typeface="Calibri"/>
                <a:ea typeface="Calibri"/>
                <a:cs typeface="B Traffic" pitchFamily="2" charset="-78"/>
              </a:rPr>
              <a:t>       سه</a:t>
            </a:r>
            <a:r>
              <a:rPr lang="fa-IR" sz="2800" b="1" dirty="0">
                <a:solidFill>
                  <a:schemeClr val="tx1">
                    <a:lumMod val="75000"/>
                    <a:lumOff val="25000"/>
                  </a:schemeClr>
                </a:solidFill>
                <a:latin typeface="Calibri"/>
                <a:ea typeface="Calibri"/>
                <a:cs typeface="B Traffic" pitchFamily="2" charset="-78"/>
              </a:rPr>
              <a:t>. مشعل حکمت</a:t>
            </a:r>
            <a:endParaRPr lang="en-US" sz="2800" b="1" dirty="0">
              <a:solidFill>
                <a:schemeClr val="tx1">
                  <a:lumMod val="75000"/>
                  <a:lumOff val="25000"/>
                </a:schemeClr>
              </a:solidFill>
              <a:latin typeface="Calibri"/>
              <a:ea typeface="Calibri"/>
              <a:cs typeface="B Traffic" pitchFamily="2" charset="-78"/>
            </a:endParaRPr>
          </a:p>
          <a:p>
            <a:pPr algn="just" rtl="1">
              <a:lnSpc>
                <a:spcPct val="150000"/>
              </a:lnSpc>
              <a:spcAft>
                <a:spcPts val="1000"/>
              </a:spcAft>
            </a:pPr>
            <a:r>
              <a:rPr lang="fa-IR" sz="2800" dirty="0">
                <a:latin typeface="Calibri"/>
                <a:ea typeface="Calibri"/>
                <a:cs typeface="B Traffic" pitchFamily="2" charset="-78"/>
              </a:rPr>
              <a:t>امام علی</a:t>
            </a:r>
            <a:r>
              <a:rPr lang="fa-IR" sz="2000" dirty="0">
                <a:latin typeface="Calibri"/>
                <a:ea typeface="Calibri"/>
                <a:cs typeface="B Traffic" pitchFamily="2" charset="-78"/>
              </a:rPr>
              <a:t>(ع) </a:t>
            </a:r>
            <a:r>
              <a:rPr lang="fa-IR" sz="2800" dirty="0" smtClean="0">
                <a:latin typeface="Calibri"/>
                <a:ea typeface="Calibri"/>
                <a:cs typeface="B Traffic" pitchFamily="2" charset="-78"/>
              </a:rPr>
              <a:t>درباره‌ی </a:t>
            </a:r>
            <a:r>
              <a:rPr lang="fa-IR" sz="2800" dirty="0">
                <a:latin typeface="Calibri"/>
                <a:ea typeface="Calibri"/>
                <a:cs typeface="B Traffic" pitchFamily="2" charset="-78"/>
              </a:rPr>
              <a:t>نورانیت دل </a:t>
            </a:r>
            <a:r>
              <a:rPr lang="fa-IR" sz="2800" dirty="0" smtClean="0">
                <a:latin typeface="Calibri"/>
                <a:ea typeface="Calibri"/>
                <a:cs typeface="B Traffic" pitchFamily="2" charset="-78"/>
              </a:rPr>
              <a:t>می‌فرماید: «و </a:t>
            </a:r>
            <a:r>
              <a:rPr lang="fa-IR" sz="2800" dirty="0">
                <a:latin typeface="Calibri"/>
                <a:ea typeface="Calibri"/>
                <a:cs typeface="B Traffic" pitchFamily="2" charset="-78"/>
              </a:rPr>
              <a:t>نوّرهُ بالحکمة: قلبت را با حکمت نورانی کن» ( نامه 31)</a:t>
            </a:r>
            <a:endParaRPr lang="en-US" sz="2800" dirty="0">
              <a:latin typeface="Calibri"/>
              <a:ea typeface="Calibri"/>
              <a:cs typeface="B Traffic" pitchFamily="2" charset="-78"/>
            </a:endParaRPr>
          </a:p>
          <a:p>
            <a:pPr algn="just" rtl="1">
              <a:lnSpc>
                <a:spcPct val="150000"/>
              </a:lnSpc>
              <a:spcAft>
                <a:spcPts val="1000"/>
              </a:spcAft>
            </a:pPr>
            <a:r>
              <a:rPr lang="fa-IR" sz="2800" dirty="0">
                <a:latin typeface="Calibri"/>
                <a:ea typeface="Calibri"/>
                <a:cs typeface="B Traffic" pitchFamily="2" charset="-78"/>
              </a:rPr>
              <a:t>حکمت از آن خداست و جایگاه آن بقدری والاست که خداوند </a:t>
            </a:r>
            <a:r>
              <a:rPr lang="fa-IR" sz="2800" dirty="0" smtClean="0">
                <a:latin typeface="Calibri"/>
                <a:ea typeface="Calibri"/>
                <a:cs typeface="B Traffic" pitchFamily="2" charset="-78"/>
              </a:rPr>
              <a:t>می‌فرماید</a:t>
            </a:r>
            <a:r>
              <a:rPr lang="fa-IR" sz="2800" dirty="0">
                <a:latin typeface="Calibri"/>
                <a:ea typeface="Calibri"/>
                <a:cs typeface="B Traffic" pitchFamily="2" charset="-78"/>
              </a:rPr>
              <a:t>: </a:t>
            </a:r>
            <a:r>
              <a:rPr lang="fa-IR" sz="2800" dirty="0" smtClean="0">
                <a:latin typeface="Calibri"/>
                <a:ea typeface="Calibri"/>
                <a:cs typeface="B Traffic" pitchFamily="2" charset="-78"/>
              </a:rPr>
              <a:t>«به </a:t>
            </a:r>
            <a:r>
              <a:rPr lang="fa-IR" sz="2800" dirty="0">
                <a:latin typeface="Calibri"/>
                <a:ea typeface="Calibri"/>
                <a:cs typeface="B Traffic" pitchFamily="2" charset="-78"/>
              </a:rPr>
              <a:t>هر کسی که حکمت داده شود «خیر </a:t>
            </a:r>
            <a:r>
              <a:rPr lang="fa-IR" sz="2800" dirty="0" smtClean="0">
                <a:latin typeface="Calibri"/>
                <a:ea typeface="Calibri"/>
                <a:cs typeface="B Traffic" pitchFamily="2" charset="-78"/>
              </a:rPr>
              <a:t>فراوان» </a:t>
            </a:r>
            <a:r>
              <a:rPr lang="fa-IR" sz="2800" dirty="0">
                <a:latin typeface="Calibri"/>
                <a:ea typeface="Calibri"/>
                <a:cs typeface="B Traffic" pitchFamily="2" charset="-78"/>
              </a:rPr>
              <a:t>داده شده است</a:t>
            </a:r>
            <a:r>
              <a:rPr lang="fa-IR" sz="2800" dirty="0" smtClean="0">
                <a:latin typeface="Calibri"/>
                <a:ea typeface="Calibri"/>
                <a:cs typeface="B Traffic" pitchFamily="2" charset="-78"/>
              </a:rPr>
              <a:t>»</a:t>
            </a:r>
            <a:endParaRPr lang="en-US" sz="2800" dirty="0">
              <a:effectLst/>
              <a:latin typeface="Calibri"/>
              <a:ea typeface="Calibri"/>
              <a:cs typeface="B Traffic" pitchFamily="2" charset="-78"/>
            </a:endParaRPr>
          </a:p>
        </p:txBody>
      </p:sp>
      <p:grpSp>
        <p:nvGrpSpPr>
          <p:cNvPr id="4" name="Group 3"/>
          <p:cNvGrpSpPr/>
          <p:nvPr/>
        </p:nvGrpSpPr>
        <p:grpSpPr>
          <a:xfrm>
            <a:off x="7543800" y="533400"/>
            <a:ext cx="419100" cy="190967"/>
            <a:chOff x="8343900" y="1790233"/>
            <a:chExt cx="419100" cy="190967"/>
          </a:xfrm>
          <a:solidFill>
            <a:schemeClr val="accent5">
              <a:lumMod val="50000"/>
            </a:schemeClr>
          </a:solidFill>
        </p:grpSpPr>
        <p:sp>
          <p:nvSpPr>
            <p:cNvPr id="5" name="Rectangle 4"/>
            <p:cNvSpPr/>
            <p:nvPr/>
          </p:nvSpPr>
          <p:spPr>
            <a:xfrm>
              <a:off x="8572500" y="1790233"/>
              <a:ext cx="190500" cy="190967"/>
            </a:xfrm>
            <a:prstGeom prst="rect">
              <a:avLst/>
            </a:prstGeom>
            <a:grpFill/>
            <a:ln>
              <a:noFill/>
            </a:ln>
            <a:scene3d>
              <a:camera prst="orthographicFront"/>
              <a:lightRig rig="threePt" dir="t"/>
            </a:scene3d>
            <a:sp3d>
              <a:bevelT w="114300" prst="hardEdg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p:cNvSpPr/>
            <p:nvPr/>
          </p:nvSpPr>
          <p:spPr>
            <a:xfrm>
              <a:off x="8343900" y="1790233"/>
              <a:ext cx="190500" cy="190967"/>
            </a:xfrm>
            <a:prstGeom prst="rect">
              <a:avLst/>
            </a:prstGeom>
            <a:grpFill/>
            <a:ln>
              <a:noFill/>
            </a:ln>
            <a:scene3d>
              <a:camera prst="orthographicFront"/>
              <a:lightRig rig="threePt" dir="t"/>
            </a:scene3d>
            <a:sp3d>
              <a:bevelT w="114300" prst="hardEdg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07428" y="3886200"/>
            <a:ext cx="3845472" cy="2470716"/>
          </a:xfrm>
          <a:prstGeom prst="rect">
            <a:avLst/>
          </a:prstGeom>
          <a:ln>
            <a:noFill/>
          </a:ln>
          <a:effectLst>
            <a:outerShdw blurRad="190500" algn="tl" rotWithShape="0">
              <a:srgbClr val="000000">
                <a:alpha val="70000"/>
              </a:srgbClr>
            </a:outerShdw>
          </a:effectLst>
        </p:spPr>
      </p:pic>
    </p:spTree>
    <p:extLst>
      <p:ext uri="{BB962C8B-B14F-4D97-AF65-F5344CB8AC3E}">
        <p14:creationId xmlns:p14="http://schemas.microsoft.com/office/powerpoint/2010/main" val="1019253746"/>
      </p:ext>
    </p:extLst>
  </p:cSld>
  <p:clrMapOvr>
    <a:masterClrMapping/>
  </p:clrMapOvr>
  <mc:AlternateContent xmlns:mc="http://schemas.openxmlformats.org/markup-compatibility/2006" xmlns:p14="http://schemas.microsoft.com/office/powerpoint/2010/main">
    <mc:Choice Requires="p14">
      <p:transition spd="slow" p14:dur="1500">
        <p14:window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1"/>
          <p:cNvSpPr/>
          <p:nvPr/>
        </p:nvSpPr>
        <p:spPr>
          <a:xfrm>
            <a:off x="228600" y="228600"/>
            <a:ext cx="7848600" cy="2031325"/>
          </a:xfrm>
          <a:prstGeom prst="rect">
            <a:avLst/>
          </a:prstGeom>
        </p:spPr>
        <p:txBody>
          <a:bodyPr wrap="square">
            <a:spAutoFit/>
          </a:bodyPr>
          <a:lstStyle/>
          <a:p>
            <a:pPr algn="just" rtl="1">
              <a:lnSpc>
                <a:spcPct val="150000"/>
              </a:lnSpc>
              <a:spcAft>
                <a:spcPts val="1000"/>
              </a:spcAft>
            </a:pPr>
            <a:r>
              <a:rPr lang="fa-IR" sz="2800" dirty="0" smtClean="0">
                <a:latin typeface="Calibri"/>
                <a:ea typeface="Calibri"/>
                <a:cs typeface="B Traffic" pitchFamily="2" charset="-78"/>
              </a:rPr>
              <a:t>خداوند </a:t>
            </a:r>
            <a:r>
              <a:rPr lang="fa-IR" sz="2800" dirty="0">
                <a:latin typeface="Calibri"/>
                <a:ea typeface="Calibri"/>
                <a:cs typeface="B Traffic" pitchFamily="2" charset="-78"/>
              </a:rPr>
              <a:t>حکیم است و کتاب او نیز حکیم. پس از قرآن حکیم، </a:t>
            </a:r>
            <a:r>
              <a:rPr lang="fa-IR" sz="2800" dirty="0" smtClean="0">
                <a:latin typeface="Calibri"/>
                <a:ea typeface="Calibri"/>
                <a:cs typeface="B Traffic" pitchFamily="2" charset="-78"/>
              </a:rPr>
              <a:t>مشعل‌های </a:t>
            </a:r>
            <a:r>
              <a:rPr lang="fa-IR" sz="2800" dirty="0">
                <a:latin typeface="Calibri"/>
                <a:ea typeface="Calibri"/>
                <a:cs typeface="B Traffic" pitchFamily="2" charset="-78"/>
              </a:rPr>
              <a:t>حکمت را </a:t>
            </a:r>
            <a:r>
              <a:rPr lang="fa-IR" sz="2800" dirty="0" smtClean="0">
                <a:latin typeface="Calibri"/>
                <a:ea typeface="Calibri"/>
                <a:cs typeface="B Traffic" pitchFamily="2" charset="-78"/>
              </a:rPr>
              <a:t>می‌توان </a:t>
            </a:r>
            <a:r>
              <a:rPr lang="fa-IR" sz="2800" dirty="0">
                <a:latin typeface="Calibri"/>
                <a:ea typeface="Calibri"/>
                <a:cs typeface="B Traffic" pitchFamily="2" charset="-78"/>
              </a:rPr>
              <a:t>سخنان ناب </a:t>
            </a:r>
            <a:r>
              <a:rPr lang="fa-IR" sz="2800" dirty="0" smtClean="0">
                <a:latin typeface="Calibri"/>
                <a:ea typeface="Calibri"/>
                <a:cs typeface="B Traffic" pitchFamily="2" charset="-78"/>
              </a:rPr>
              <a:t>پیامبر</a:t>
            </a:r>
            <a:r>
              <a:rPr lang="fa-IR" sz="2000" dirty="0" smtClean="0">
                <a:latin typeface="Calibri"/>
                <a:ea typeface="Calibri"/>
                <a:cs typeface="B Traffic" pitchFamily="2" charset="-78"/>
              </a:rPr>
              <a:t>(ص</a:t>
            </a:r>
            <a:r>
              <a:rPr lang="fa-IR" sz="2000" dirty="0">
                <a:latin typeface="Calibri"/>
                <a:ea typeface="Calibri"/>
                <a:cs typeface="B Traffic" pitchFamily="2" charset="-78"/>
              </a:rPr>
              <a:t>) </a:t>
            </a:r>
            <a:r>
              <a:rPr lang="fa-IR" sz="2800" dirty="0">
                <a:latin typeface="Calibri"/>
                <a:ea typeface="Calibri"/>
                <a:cs typeface="B Traffic" pitchFamily="2" charset="-78"/>
              </a:rPr>
              <a:t>و ائمه اطهار</a:t>
            </a:r>
            <a:r>
              <a:rPr lang="fa-IR" sz="2000" dirty="0">
                <a:latin typeface="Calibri"/>
                <a:ea typeface="Calibri"/>
                <a:cs typeface="B Traffic" pitchFamily="2" charset="-78"/>
              </a:rPr>
              <a:t>(ع) </a:t>
            </a:r>
            <a:r>
              <a:rPr lang="fa-IR" sz="2800" dirty="0">
                <a:latin typeface="Calibri"/>
                <a:ea typeface="Calibri"/>
                <a:cs typeface="B Traffic" pitchFamily="2" charset="-78"/>
              </a:rPr>
              <a:t>و سپس گفتارهای عالمان و عارفان ربّانی دانست.</a:t>
            </a:r>
            <a:endParaRPr lang="en-US" sz="2800" dirty="0">
              <a:effectLst/>
              <a:latin typeface="Calibri"/>
              <a:ea typeface="Calibri"/>
              <a:cs typeface="B Traffic" pitchFamily="2" charset="-78"/>
            </a:endParaRPr>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633662" y="3371850"/>
            <a:ext cx="3876675" cy="2571750"/>
          </a:xfrm>
          <a:prstGeom prst="rect">
            <a:avLst/>
          </a:prstGeom>
          <a:solidFill>
            <a:srgbClr val="FFFFFF">
              <a:shade val="85000"/>
            </a:srgbClr>
          </a:solidFill>
          <a:ln w="28575" cap="sq">
            <a:solidFill>
              <a:schemeClr val="bg2">
                <a:lumMod val="25000"/>
              </a:schemeClr>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Tree>
    <p:extLst>
      <p:ext uri="{BB962C8B-B14F-4D97-AF65-F5344CB8AC3E}">
        <p14:creationId xmlns:p14="http://schemas.microsoft.com/office/powerpoint/2010/main" val="1238165543"/>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1"/>
          <p:cNvSpPr/>
          <p:nvPr/>
        </p:nvSpPr>
        <p:spPr>
          <a:xfrm>
            <a:off x="228600" y="228600"/>
            <a:ext cx="7924800" cy="4098558"/>
          </a:xfrm>
          <a:prstGeom prst="rect">
            <a:avLst/>
          </a:prstGeom>
        </p:spPr>
        <p:txBody>
          <a:bodyPr wrap="square">
            <a:spAutoFit/>
          </a:bodyPr>
          <a:lstStyle/>
          <a:p>
            <a:pPr algn="just" rtl="1">
              <a:lnSpc>
                <a:spcPct val="150000"/>
              </a:lnSpc>
              <a:spcAft>
                <a:spcPts val="1000"/>
              </a:spcAft>
            </a:pPr>
            <a:r>
              <a:rPr lang="fa-IR" sz="2800" b="1" dirty="0" smtClean="0">
                <a:solidFill>
                  <a:schemeClr val="tx1">
                    <a:lumMod val="75000"/>
                    <a:lumOff val="25000"/>
                  </a:schemeClr>
                </a:solidFill>
                <a:latin typeface="Calibri"/>
                <a:ea typeface="Calibri"/>
                <a:cs typeface="B Traffic" pitchFamily="2" charset="-78"/>
              </a:rPr>
              <a:t>      چهار</a:t>
            </a:r>
            <a:r>
              <a:rPr lang="fa-IR" sz="2800" b="1" dirty="0">
                <a:solidFill>
                  <a:schemeClr val="tx1">
                    <a:lumMod val="75000"/>
                    <a:lumOff val="25000"/>
                  </a:schemeClr>
                </a:solidFill>
                <a:latin typeface="Calibri"/>
                <a:ea typeface="Calibri"/>
                <a:cs typeface="B Traffic" pitchFamily="2" charset="-78"/>
              </a:rPr>
              <a:t>. دانش سود بخش</a:t>
            </a:r>
            <a:endParaRPr lang="en-US" sz="2800" b="1" dirty="0">
              <a:solidFill>
                <a:schemeClr val="tx1">
                  <a:lumMod val="75000"/>
                  <a:lumOff val="25000"/>
                </a:schemeClr>
              </a:solidFill>
              <a:latin typeface="Calibri"/>
              <a:ea typeface="Calibri"/>
              <a:cs typeface="B Traffic" pitchFamily="2" charset="-78"/>
            </a:endParaRPr>
          </a:p>
          <a:p>
            <a:pPr algn="just" rtl="1">
              <a:lnSpc>
                <a:spcPct val="150000"/>
              </a:lnSpc>
              <a:spcAft>
                <a:spcPts val="1000"/>
              </a:spcAft>
            </a:pPr>
            <a:r>
              <a:rPr lang="fa-IR" sz="2800" dirty="0">
                <a:latin typeface="Calibri"/>
                <a:ea typeface="Calibri"/>
                <a:cs typeface="B Traffic" pitchFamily="2" charset="-78"/>
              </a:rPr>
              <a:t>در اسلام تأکید زیادی به علم </a:t>
            </a:r>
            <a:r>
              <a:rPr lang="fa-IR" sz="2800" dirty="0" smtClean="0">
                <a:latin typeface="Calibri"/>
                <a:ea typeface="Calibri"/>
                <a:cs typeface="B Traffic" pitchFamily="2" charset="-78"/>
              </a:rPr>
              <a:t>آموزی </a:t>
            </a:r>
            <a:r>
              <a:rPr lang="fa-IR" sz="2800" dirty="0">
                <a:latin typeface="Calibri"/>
                <a:ea typeface="Calibri"/>
                <a:cs typeface="B Traffic" pitchFamily="2" charset="-78"/>
              </a:rPr>
              <a:t>شده </a:t>
            </a:r>
            <a:r>
              <a:rPr lang="fa-IR" sz="2800" dirty="0" smtClean="0">
                <a:latin typeface="Calibri"/>
                <a:ea typeface="Calibri"/>
                <a:cs typeface="B Traffic" pitchFamily="2" charset="-78"/>
              </a:rPr>
              <a:t>است، </a:t>
            </a:r>
            <a:r>
              <a:rPr lang="fa-IR" sz="2800" dirty="0">
                <a:latin typeface="Calibri"/>
                <a:ea typeface="Calibri"/>
                <a:cs typeface="B Traffic" pitchFamily="2" charset="-78"/>
              </a:rPr>
              <a:t>اما مراد از علم</a:t>
            </a:r>
            <a:r>
              <a:rPr lang="fa-IR" sz="2800" dirty="0" smtClean="0">
                <a:latin typeface="Calibri"/>
                <a:ea typeface="Calibri"/>
                <a:cs typeface="B Traffic" pitchFamily="2" charset="-78"/>
              </a:rPr>
              <a:t>، «علم نافع» است، زیرا </a:t>
            </a:r>
            <a:r>
              <a:rPr lang="fa-IR" sz="2800" dirty="0">
                <a:latin typeface="Calibri"/>
                <a:ea typeface="Calibri"/>
                <a:cs typeface="B Traffic" pitchFamily="2" charset="-78"/>
              </a:rPr>
              <a:t>عمر انسان </a:t>
            </a:r>
            <a:r>
              <a:rPr lang="fa-IR" sz="2800" dirty="0" smtClean="0">
                <a:latin typeface="Calibri"/>
                <a:ea typeface="Calibri"/>
                <a:cs typeface="B Traffic" pitchFamily="2" charset="-78"/>
              </a:rPr>
              <a:t>پایان‌پذیر </a:t>
            </a:r>
            <a:r>
              <a:rPr lang="fa-IR" sz="2800" dirty="0">
                <a:latin typeface="Calibri"/>
                <a:ea typeface="Calibri"/>
                <a:cs typeface="B Traffic" pitchFamily="2" charset="-78"/>
              </a:rPr>
              <a:t>است. امام علی</a:t>
            </a:r>
            <a:r>
              <a:rPr lang="fa-IR" sz="2000" dirty="0">
                <a:latin typeface="Calibri"/>
                <a:ea typeface="Calibri"/>
                <a:cs typeface="B Traffic" pitchFamily="2" charset="-78"/>
              </a:rPr>
              <a:t>(ع) </a:t>
            </a:r>
            <a:r>
              <a:rPr lang="fa-IR" sz="2800" dirty="0">
                <a:latin typeface="Calibri"/>
                <a:ea typeface="Calibri"/>
                <a:cs typeface="B Traffic" pitchFamily="2" charset="-78"/>
              </a:rPr>
              <a:t>می فرماید: </a:t>
            </a:r>
            <a:r>
              <a:rPr lang="fa-IR" sz="2800" dirty="0" smtClean="0">
                <a:latin typeface="Calibri"/>
                <a:ea typeface="Calibri"/>
                <a:cs typeface="B Traffic" pitchFamily="2" charset="-78"/>
              </a:rPr>
              <a:t>«بدان </a:t>
            </a:r>
            <a:r>
              <a:rPr lang="fa-IR" sz="2800" dirty="0">
                <a:latin typeface="Calibri"/>
                <a:ea typeface="Calibri"/>
                <a:cs typeface="B Traffic" pitchFamily="2" charset="-78"/>
              </a:rPr>
              <a:t>همانا در علمی که نفعی نداشته باشد، خیری نیست و علمی که یادگیری آن شایسته نیست، مورد بهره برداری قرار نمی گیرد» ( نامه 131)</a:t>
            </a:r>
            <a:endParaRPr lang="en-US" sz="2800" dirty="0">
              <a:effectLst/>
              <a:latin typeface="Calibri"/>
              <a:ea typeface="Calibri"/>
              <a:cs typeface="B Traffic" pitchFamily="2" charset="-78"/>
            </a:endParaRPr>
          </a:p>
        </p:txBody>
      </p:sp>
      <p:grpSp>
        <p:nvGrpSpPr>
          <p:cNvPr id="4" name="Group 3"/>
          <p:cNvGrpSpPr/>
          <p:nvPr/>
        </p:nvGrpSpPr>
        <p:grpSpPr>
          <a:xfrm>
            <a:off x="7658100" y="571033"/>
            <a:ext cx="419100" cy="190967"/>
            <a:chOff x="8343900" y="1790233"/>
            <a:chExt cx="419100" cy="190967"/>
          </a:xfrm>
          <a:solidFill>
            <a:schemeClr val="accent5">
              <a:lumMod val="50000"/>
            </a:schemeClr>
          </a:solidFill>
        </p:grpSpPr>
        <p:sp>
          <p:nvSpPr>
            <p:cNvPr id="5" name="Rectangle 4"/>
            <p:cNvSpPr/>
            <p:nvPr/>
          </p:nvSpPr>
          <p:spPr>
            <a:xfrm>
              <a:off x="8572500" y="1790233"/>
              <a:ext cx="190500" cy="190967"/>
            </a:xfrm>
            <a:prstGeom prst="rect">
              <a:avLst/>
            </a:prstGeom>
            <a:grpFill/>
            <a:ln>
              <a:noFill/>
            </a:ln>
            <a:scene3d>
              <a:camera prst="orthographicFront"/>
              <a:lightRig rig="threePt" dir="t"/>
            </a:scene3d>
            <a:sp3d>
              <a:bevelT w="114300" prst="hardEdg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p:cNvSpPr/>
            <p:nvPr/>
          </p:nvSpPr>
          <p:spPr>
            <a:xfrm>
              <a:off x="8343900" y="1790233"/>
              <a:ext cx="190500" cy="190967"/>
            </a:xfrm>
            <a:prstGeom prst="rect">
              <a:avLst/>
            </a:prstGeom>
            <a:grpFill/>
            <a:ln>
              <a:noFill/>
            </a:ln>
            <a:scene3d>
              <a:camera prst="orthographicFront"/>
              <a:lightRig rig="threePt" dir="t"/>
            </a:scene3d>
            <a:sp3d>
              <a:bevelT w="114300" prst="hardEdg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1000" y="3657600"/>
            <a:ext cx="2946400" cy="3047198"/>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Tree>
    <p:extLst>
      <p:ext uri="{BB962C8B-B14F-4D97-AF65-F5344CB8AC3E}">
        <p14:creationId xmlns:p14="http://schemas.microsoft.com/office/powerpoint/2010/main" val="2079256025"/>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down)">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1"/>
          <p:cNvSpPr/>
          <p:nvPr/>
        </p:nvSpPr>
        <p:spPr>
          <a:xfrm>
            <a:off x="228600" y="1756271"/>
            <a:ext cx="7848600" cy="4873129"/>
          </a:xfrm>
          <a:prstGeom prst="rect">
            <a:avLst/>
          </a:prstGeom>
        </p:spPr>
        <p:txBody>
          <a:bodyPr wrap="square">
            <a:spAutoFit/>
          </a:bodyPr>
          <a:lstStyle/>
          <a:p>
            <a:pPr algn="just" rtl="1">
              <a:lnSpc>
                <a:spcPct val="150000"/>
              </a:lnSpc>
              <a:spcAft>
                <a:spcPts val="1000"/>
              </a:spcAft>
            </a:pPr>
            <a:r>
              <a:rPr lang="fa-IR" sz="2800" b="1" dirty="0" smtClean="0">
                <a:solidFill>
                  <a:schemeClr val="tx1">
                    <a:lumMod val="75000"/>
                    <a:lumOff val="25000"/>
                  </a:schemeClr>
                </a:solidFill>
                <a:latin typeface="Calibri"/>
                <a:ea typeface="Calibri"/>
                <a:cs typeface="B Traffic" pitchFamily="2" charset="-78"/>
              </a:rPr>
              <a:t>       پنج</a:t>
            </a:r>
            <a:r>
              <a:rPr lang="fa-IR" sz="2800" b="1" dirty="0">
                <a:solidFill>
                  <a:schemeClr val="tx1">
                    <a:lumMod val="75000"/>
                    <a:lumOff val="25000"/>
                  </a:schemeClr>
                </a:solidFill>
                <a:latin typeface="Calibri"/>
                <a:ea typeface="Calibri"/>
                <a:cs typeface="B Traffic" pitchFamily="2" charset="-78"/>
              </a:rPr>
              <a:t>. تجربه، معلم بزرگ</a:t>
            </a:r>
            <a:endParaRPr lang="en-US" sz="2800" b="1" dirty="0">
              <a:solidFill>
                <a:schemeClr val="tx1">
                  <a:lumMod val="75000"/>
                  <a:lumOff val="25000"/>
                </a:schemeClr>
              </a:solidFill>
              <a:latin typeface="Calibri"/>
              <a:ea typeface="Calibri"/>
              <a:cs typeface="B Traffic" pitchFamily="2" charset="-78"/>
            </a:endParaRPr>
          </a:p>
          <a:p>
            <a:pPr algn="just" rtl="1">
              <a:lnSpc>
                <a:spcPct val="150000"/>
              </a:lnSpc>
              <a:spcAft>
                <a:spcPts val="1000"/>
              </a:spcAft>
            </a:pPr>
            <a:r>
              <a:rPr lang="fa-IR" sz="2800" dirty="0">
                <a:latin typeface="Calibri"/>
                <a:ea typeface="Calibri"/>
                <a:cs typeface="B Traffic" pitchFamily="2" charset="-78"/>
              </a:rPr>
              <a:t>انسان علاوه بر استعدادهایی که خداوند به او داده می تواند به فراخور کوشش ها و استعدادهایش، تجربه کسب کند و در کنار عقل، چراغ فروزنده ی راهش باشد.</a:t>
            </a:r>
            <a:endParaRPr lang="en-US" sz="2800" dirty="0">
              <a:latin typeface="Calibri"/>
              <a:ea typeface="Calibri"/>
              <a:cs typeface="B Traffic" pitchFamily="2" charset="-78"/>
            </a:endParaRPr>
          </a:p>
          <a:p>
            <a:pPr algn="just" rtl="1">
              <a:lnSpc>
                <a:spcPct val="150000"/>
              </a:lnSpc>
              <a:spcAft>
                <a:spcPts val="1000"/>
              </a:spcAft>
            </a:pPr>
            <a:r>
              <a:rPr lang="fa-IR" sz="2800" dirty="0">
                <a:latin typeface="Calibri"/>
                <a:ea typeface="Calibri"/>
                <a:cs typeface="B Traffic" pitchFamily="2" charset="-78"/>
              </a:rPr>
              <a:t>امام علی</a:t>
            </a:r>
            <a:r>
              <a:rPr lang="fa-IR" sz="2000" dirty="0">
                <a:latin typeface="Calibri"/>
                <a:ea typeface="Calibri"/>
                <a:cs typeface="B Traffic" pitchFamily="2" charset="-78"/>
              </a:rPr>
              <a:t>(ع) </a:t>
            </a:r>
            <a:r>
              <a:rPr lang="fa-IR" sz="2800" dirty="0">
                <a:latin typeface="Calibri"/>
                <a:ea typeface="Calibri"/>
                <a:cs typeface="B Traffic" pitchFamily="2" charset="-78"/>
              </a:rPr>
              <a:t>می فرماید: </a:t>
            </a:r>
            <a:r>
              <a:rPr lang="fa-IR" sz="2800" dirty="0" smtClean="0">
                <a:latin typeface="Calibri"/>
                <a:ea typeface="Calibri"/>
                <a:cs typeface="B Traffic" pitchFamily="2" charset="-78"/>
              </a:rPr>
              <a:t>«تا </a:t>
            </a:r>
            <a:r>
              <a:rPr lang="fa-IR" sz="2800" dirty="0">
                <a:latin typeface="Calibri"/>
                <a:ea typeface="Calibri"/>
                <a:cs typeface="B Traffic" pitchFamily="2" charset="-78"/>
              </a:rPr>
              <a:t>با عزم </a:t>
            </a:r>
            <a:r>
              <a:rPr lang="fa-IR" sz="2800" dirty="0" smtClean="0">
                <a:latin typeface="Calibri"/>
                <a:ea typeface="Calibri"/>
                <a:cs typeface="B Traffic" pitchFamily="2" charset="-78"/>
              </a:rPr>
              <a:t>جزم </a:t>
            </a:r>
            <a:r>
              <a:rPr lang="fa-IR" sz="2800" dirty="0">
                <a:latin typeface="Calibri"/>
                <a:ea typeface="Calibri"/>
                <a:cs typeface="B Traffic" pitchFamily="2" charset="-78"/>
              </a:rPr>
              <a:t>به استقبال چیزی بیایی که اهل تجربه ها، زحمت آزمودن آن را تحمل کرده و تو را از طلب و تلاش بیشتر بی نیاز ساخته اند» ( نامه31</a:t>
            </a:r>
            <a:r>
              <a:rPr lang="fa-IR" sz="2800" dirty="0" smtClean="0">
                <a:latin typeface="Calibri"/>
                <a:ea typeface="Calibri"/>
                <a:cs typeface="B Traffic" pitchFamily="2" charset="-78"/>
              </a:rPr>
              <a:t>)</a:t>
            </a:r>
            <a:endParaRPr lang="en-US" sz="2800" dirty="0">
              <a:effectLst/>
              <a:latin typeface="Calibri"/>
              <a:ea typeface="Calibri"/>
              <a:cs typeface="B Traffic" pitchFamily="2" charset="-78"/>
            </a:endParaRPr>
          </a:p>
        </p:txBody>
      </p:sp>
      <p:grpSp>
        <p:nvGrpSpPr>
          <p:cNvPr id="4" name="Group 3"/>
          <p:cNvGrpSpPr/>
          <p:nvPr/>
        </p:nvGrpSpPr>
        <p:grpSpPr>
          <a:xfrm>
            <a:off x="7543800" y="2098704"/>
            <a:ext cx="419100" cy="190967"/>
            <a:chOff x="8343900" y="1790233"/>
            <a:chExt cx="419100" cy="190967"/>
          </a:xfrm>
          <a:solidFill>
            <a:schemeClr val="accent5">
              <a:lumMod val="50000"/>
            </a:schemeClr>
          </a:solidFill>
        </p:grpSpPr>
        <p:sp>
          <p:nvSpPr>
            <p:cNvPr id="5" name="Rectangle 4"/>
            <p:cNvSpPr/>
            <p:nvPr/>
          </p:nvSpPr>
          <p:spPr>
            <a:xfrm>
              <a:off x="8572500" y="1790233"/>
              <a:ext cx="190500" cy="190967"/>
            </a:xfrm>
            <a:prstGeom prst="rect">
              <a:avLst/>
            </a:prstGeom>
            <a:grpFill/>
            <a:ln>
              <a:noFill/>
            </a:ln>
            <a:scene3d>
              <a:camera prst="orthographicFront"/>
              <a:lightRig rig="threePt" dir="t"/>
            </a:scene3d>
            <a:sp3d>
              <a:bevelT w="114300" prst="hardEdg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p:cNvSpPr/>
            <p:nvPr/>
          </p:nvSpPr>
          <p:spPr>
            <a:xfrm>
              <a:off x="8343900" y="1790233"/>
              <a:ext cx="190500" cy="190967"/>
            </a:xfrm>
            <a:prstGeom prst="rect">
              <a:avLst/>
            </a:prstGeom>
            <a:grpFill/>
            <a:ln>
              <a:noFill/>
            </a:ln>
            <a:scene3d>
              <a:camera prst="orthographicFront"/>
              <a:lightRig rig="threePt" dir="t"/>
            </a:scene3d>
            <a:sp3d>
              <a:bevelT w="114300" prst="hardEdg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8600" y="76200"/>
            <a:ext cx="3722748" cy="2438400"/>
          </a:xfrm>
          <a:prstGeom prst="ellipse">
            <a:avLst/>
          </a:prstGeom>
          <a:ln>
            <a:noFill/>
          </a:ln>
          <a:effectLst>
            <a:softEdge rad="112500"/>
          </a:effectLst>
        </p:spPr>
      </p:pic>
    </p:spTree>
    <p:extLst>
      <p:ext uri="{BB962C8B-B14F-4D97-AF65-F5344CB8AC3E}">
        <p14:creationId xmlns:p14="http://schemas.microsoft.com/office/powerpoint/2010/main" val="1751958327"/>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16"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circle(in)">
                                      <p:cBhvr>
                                        <p:cTn id="7" dur="2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1"/>
          <p:cNvSpPr/>
          <p:nvPr/>
        </p:nvSpPr>
        <p:spPr>
          <a:xfrm>
            <a:off x="228600" y="308536"/>
            <a:ext cx="7848600" cy="1977464"/>
          </a:xfrm>
          <a:prstGeom prst="rect">
            <a:avLst/>
          </a:prstGeom>
        </p:spPr>
        <p:txBody>
          <a:bodyPr wrap="square">
            <a:spAutoFit/>
          </a:bodyPr>
          <a:lstStyle/>
          <a:p>
            <a:pPr algn="just" rtl="1">
              <a:lnSpc>
                <a:spcPct val="150000"/>
              </a:lnSpc>
              <a:spcAft>
                <a:spcPts val="1000"/>
              </a:spcAft>
            </a:pPr>
            <a:r>
              <a:rPr lang="fa-IR" sz="2800" dirty="0" smtClean="0">
                <a:latin typeface="Calibri"/>
                <a:ea typeface="Calibri"/>
                <a:cs typeface="B Traffic" pitchFamily="2" charset="-78"/>
              </a:rPr>
              <a:t>در </a:t>
            </a:r>
            <a:r>
              <a:rPr lang="fa-IR" sz="2800" dirty="0">
                <a:latin typeface="Calibri"/>
                <a:ea typeface="Calibri"/>
                <a:cs typeface="B Traffic" pitchFamily="2" charset="-78"/>
              </a:rPr>
              <a:t>وادی معرفت و اخلاق نیز باید از </a:t>
            </a:r>
            <a:r>
              <a:rPr lang="fa-IR" sz="2800" dirty="0" smtClean="0">
                <a:latin typeface="Calibri"/>
                <a:ea typeface="Calibri"/>
                <a:cs typeface="B Traffic" pitchFamily="2" charset="-78"/>
              </a:rPr>
              <a:t>تجربه‌های ارزنده‌ی </a:t>
            </a:r>
            <a:r>
              <a:rPr lang="fa-IR" sz="2800" dirty="0">
                <a:latin typeface="Calibri"/>
                <a:ea typeface="Calibri"/>
                <a:cs typeface="B Traffic" pitchFamily="2" charset="-78"/>
              </a:rPr>
              <a:t>عالمان و پاکان توشه اندوخت تا تلاش های ما در این مسیر به فنا نرود.</a:t>
            </a:r>
            <a:endParaRPr lang="en-US" sz="2800" dirty="0">
              <a:effectLst/>
              <a:latin typeface="Calibri"/>
              <a:ea typeface="Calibri"/>
              <a:cs typeface="B Traffic" pitchFamily="2" charset="-78"/>
            </a:endParaRPr>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09775" y="2924175"/>
            <a:ext cx="4286250" cy="3248025"/>
          </a:xfrm>
          <a:prstGeom prst="rect">
            <a:avLst/>
          </a:prstGeom>
          <a:ln w="38100" cap="sq">
            <a:solidFill>
              <a:schemeClr val="tx1">
                <a:lumMod val="75000"/>
                <a:lumOff val="25000"/>
              </a:schemeClr>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3155330125"/>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heel(1)">
                                      <p:cBhvr>
                                        <p:cTn id="7" dur="2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1"/>
          <p:cNvSpPr/>
          <p:nvPr/>
        </p:nvSpPr>
        <p:spPr>
          <a:xfrm>
            <a:off x="304800" y="228600"/>
            <a:ext cx="7848600" cy="6240170"/>
          </a:xfrm>
          <a:prstGeom prst="rect">
            <a:avLst/>
          </a:prstGeom>
        </p:spPr>
        <p:txBody>
          <a:bodyPr wrap="square">
            <a:spAutoFit/>
          </a:bodyPr>
          <a:lstStyle/>
          <a:p>
            <a:pPr algn="just" rtl="1">
              <a:lnSpc>
                <a:spcPct val="150000"/>
              </a:lnSpc>
              <a:spcAft>
                <a:spcPts val="1000"/>
              </a:spcAft>
            </a:pPr>
            <a:r>
              <a:rPr lang="fa-IR" sz="2800" b="1" dirty="0" smtClean="0">
                <a:solidFill>
                  <a:schemeClr val="tx1">
                    <a:lumMod val="75000"/>
                    <a:lumOff val="25000"/>
                  </a:schemeClr>
                </a:solidFill>
                <a:latin typeface="Calibri"/>
                <a:ea typeface="Calibri"/>
                <a:cs typeface="B Traffic" pitchFamily="2" charset="-78"/>
              </a:rPr>
              <a:t>      شش</a:t>
            </a:r>
            <a:r>
              <a:rPr lang="fa-IR" sz="2800" b="1" dirty="0">
                <a:solidFill>
                  <a:schemeClr val="tx1">
                    <a:lumMod val="75000"/>
                    <a:lumOff val="25000"/>
                  </a:schemeClr>
                </a:solidFill>
                <a:latin typeface="Calibri"/>
                <a:ea typeface="Calibri"/>
                <a:cs typeface="B Traffic" pitchFamily="2" charset="-78"/>
              </a:rPr>
              <a:t>. نگاه واقع بینانه به جهان</a:t>
            </a:r>
            <a:endParaRPr lang="en-US" sz="2800" b="1" dirty="0">
              <a:solidFill>
                <a:schemeClr val="tx1">
                  <a:lumMod val="75000"/>
                  <a:lumOff val="25000"/>
                </a:schemeClr>
              </a:solidFill>
              <a:latin typeface="Calibri"/>
              <a:ea typeface="Calibri"/>
              <a:cs typeface="B Traffic" pitchFamily="2" charset="-78"/>
            </a:endParaRPr>
          </a:p>
          <a:p>
            <a:pPr algn="just" rtl="1">
              <a:lnSpc>
                <a:spcPct val="150000"/>
              </a:lnSpc>
              <a:spcAft>
                <a:spcPts val="1000"/>
              </a:spcAft>
            </a:pPr>
            <a:r>
              <a:rPr lang="fa-IR" sz="2800" dirty="0">
                <a:latin typeface="Calibri"/>
                <a:ea typeface="Calibri"/>
                <a:cs typeface="B Traffic" pitchFamily="2" charset="-78"/>
              </a:rPr>
              <a:t>زندگی انسان، پستی و </a:t>
            </a:r>
            <a:r>
              <a:rPr lang="fa-IR" sz="2800" dirty="0" smtClean="0">
                <a:latin typeface="Calibri"/>
                <a:ea typeface="Calibri"/>
                <a:cs typeface="B Traffic" pitchFamily="2" charset="-78"/>
              </a:rPr>
              <a:t>بلندی‌های </a:t>
            </a:r>
            <a:r>
              <a:rPr lang="fa-IR" sz="2800" dirty="0">
                <a:latin typeface="Calibri"/>
                <a:ea typeface="Calibri"/>
                <a:cs typeface="B Traffic" pitchFamily="2" charset="-78"/>
              </a:rPr>
              <a:t>زیادی </a:t>
            </a:r>
            <a:r>
              <a:rPr lang="fa-IR" sz="2800" dirty="0" smtClean="0">
                <a:latin typeface="Calibri"/>
                <a:ea typeface="Calibri"/>
                <a:cs typeface="B Traffic" pitchFamily="2" charset="-78"/>
              </a:rPr>
              <a:t>دارد، گاه </a:t>
            </a:r>
            <a:r>
              <a:rPr lang="fa-IR" sz="2800" dirty="0">
                <a:latin typeface="Calibri"/>
                <a:ea typeface="Calibri"/>
                <a:cs typeface="B Traffic" pitchFamily="2" charset="-78"/>
              </a:rPr>
              <a:t>بر وفق مراد است و گاه برخلاف </a:t>
            </a:r>
            <a:r>
              <a:rPr lang="fa-IR" sz="2800" dirty="0" smtClean="0">
                <a:latin typeface="Calibri"/>
                <a:ea typeface="Calibri"/>
                <a:cs typeface="B Traffic" pitchFamily="2" charset="-78"/>
              </a:rPr>
              <a:t>آن.</a:t>
            </a:r>
            <a:endParaRPr lang="en-US" sz="2800" dirty="0">
              <a:latin typeface="Calibri"/>
              <a:ea typeface="Calibri"/>
              <a:cs typeface="B Traffic" pitchFamily="2" charset="-78"/>
            </a:endParaRPr>
          </a:p>
          <a:p>
            <a:pPr algn="just" rtl="1">
              <a:lnSpc>
                <a:spcPct val="150000"/>
              </a:lnSpc>
              <a:spcAft>
                <a:spcPts val="1000"/>
              </a:spcAft>
            </a:pPr>
            <a:r>
              <a:rPr lang="fa-IR" sz="2800" dirty="0">
                <a:latin typeface="Calibri"/>
                <a:ea typeface="Calibri"/>
                <a:cs typeface="B Traffic" pitchFamily="2" charset="-78"/>
              </a:rPr>
              <a:t>امام علی</a:t>
            </a:r>
            <a:r>
              <a:rPr lang="fa-IR" sz="2000" dirty="0">
                <a:latin typeface="Calibri"/>
                <a:ea typeface="Calibri"/>
                <a:cs typeface="B Traffic" pitchFamily="2" charset="-78"/>
              </a:rPr>
              <a:t>(ع) </a:t>
            </a:r>
            <a:r>
              <a:rPr lang="fa-IR" sz="2800" dirty="0" smtClean="0">
                <a:latin typeface="Calibri"/>
                <a:ea typeface="Calibri"/>
                <a:cs typeface="B Traffic" pitchFamily="2" charset="-78"/>
              </a:rPr>
              <a:t>می‌فرماید</a:t>
            </a:r>
            <a:r>
              <a:rPr lang="fa-IR" sz="2800" dirty="0">
                <a:latin typeface="Calibri"/>
                <a:ea typeface="Calibri"/>
                <a:cs typeface="B Traffic" pitchFamily="2" charset="-78"/>
              </a:rPr>
              <a:t>: «</a:t>
            </a:r>
            <a:r>
              <a:rPr lang="fa-IR" sz="2800" dirty="0" smtClean="0">
                <a:latin typeface="Calibri"/>
                <a:ea typeface="Calibri"/>
                <a:cs typeface="B Traffic" pitchFamily="2" charset="-78"/>
              </a:rPr>
              <a:t>حادثه‌های </a:t>
            </a:r>
            <a:r>
              <a:rPr lang="fa-IR" sz="2800" dirty="0">
                <a:latin typeface="Calibri"/>
                <a:ea typeface="Calibri"/>
                <a:cs typeface="B Traffic" pitchFamily="2" charset="-78"/>
              </a:rPr>
              <a:t>دردناک دنیا را به خود بنمایان و خویشتن را از هجوم و شبیخون روزگار و زشتی تحولات گردش شب ها و روزها، دوردار» ( نامه 31) </a:t>
            </a:r>
            <a:endParaRPr lang="fa-IR" sz="2800" dirty="0" smtClean="0">
              <a:latin typeface="Calibri"/>
              <a:ea typeface="Calibri"/>
              <a:cs typeface="B Traffic" pitchFamily="2" charset="-78"/>
            </a:endParaRPr>
          </a:p>
          <a:p>
            <a:pPr algn="just" rtl="1">
              <a:lnSpc>
                <a:spcPct val="150000"/>
              </a:lnSpc>
              <a:spcAft>
                <a:spcPts val="1000"/>
              </a:spcAft>
            </a:pPr>
            <a:r>
              <a:rPr lang="fa-IR" sz="2800" dirty="0" smtClean="0">
                <a:latin typeface="Calibri"/>
                <a:ea typeface="Calibri"/>
                <a:cs typeface="B Traffic" pitchFamily="2" charset="-78"/>
              </a:rPr>
              <a:t> «الدهر </a:t>
            </a:r>
            <a:r>
              <a:rPr lang="fa-IR" sz="2800" dirty="0">
                <a:latin typeface="Calibri"/>
                <a:ea typeface="Calibri"/>
                <a:cs typeface="B Traffic" pitchFamily="2" charset="-78"/>
              </a:rPr>
              <a:t>یومان</a:t>
            </a:r>
            <a:r>
              <a:rPr lang="fa-IR" sz="2800" dirty="0" smtClean="0">
                <a:latin typeface="Calibri"/>
                <a:ea typeface="Calibri"/>
                <a:cs typeface="B Traffic" pitchFamily="2" charset="-78"/>
              </a:rPr>
              <a:t>، یومٌ </a:t>
            </a:r>
            <a:r>
              <a:rPr lang="fa-IR" sz="2800" dirty="0">
                <a:latin typeface="Calibri"/>
                <a:ea typeface="Calibri"/>
                <a:cs typeface="B Traffic" pitchFamily="2" charset="-78"/>
              </a:rPr>
              <a:t>لک و </a:t>
            </a:r>
            <a:r>
              <a:rPr lang="fa-IR" sz="2800" dirty="0" smtClean="0">
                <a:latin typeface="Calibri"/>
                <a:ea typeface="Calibri"/>
                <a:cs typeface="B Traffic" pitchFamily="2" charset="-78"/>
              </a:rPr>
              <a:t>یومٌ </a:t>
            </a:r>
            <a:r>
              <a:rPr lang="fa-IR" sz="2800" dirty="0">
                <a:latin typeface="Calibri"/>
                <a:ea typeface="Calibri"/>
                <a:cs typeface="B Traffic" pitchFamily="2" charset="-78"/>
              </a:rPr>
              <a:t>علیک» در واقع ایشان هشدار </a:t>
            </a:r>
            <a:r>
              <a:rPr lang="fa-IR" sz="2800" dirty="0" smtClean="0">
                <a:latin typeface="Calibri"/>
                <a:ea typeface="Calibri"/>
                <a:cs typeface="B Traffic" pitchFamily="2" charset="-78"/>
              </a:rPr>
              <a:t/>
            </a:r>
            <a:br>
              <a:rPr lang="fa-IR" sz="2800" dirty="0" smtClean="0">
                <a:latin typeface="Calibri"/>
                <a:ea typeface="Calibri"/>
                <a:cs typeface="B Traffic" pitchFamily="2" charset="-78"/>
              </a:rPr>
            </a:br>
            <a:r>
              <a:rPr lang="fa-IR" sz="2800" dirty="0" smtClean="0">
                <a:latin typeface="Calibri"/>
                <a:ea typeface="Calibri"/>
                <a:cs typeface="B Traffic" pitchFamily="2" charset="-78"/>
              </a:rPr>
              <a:t>می </a:t>
            </a:r>
            <a:r>
              <a:rPr lang="fa-IR" sz="2800" dirty="0">
                <a:latin typeface="Calibri"/>
                <a:ea typeface="Calibri"/>
                <a:cs typeface="B Traffic" pitchFamily="2" charset="-78"/>
              </a:rPr>
              <a:t>دهد که انتظار نداشته باشید در دنیا رنج و فراق و داغ و واژگونی حالات را نبینید.</a:t>
            </a:r>
            <a:endParaRPr lang="en-US" sz="2800" dirty="0">
              <a:effectLst/>
              <a:latin typeface="Calibri"/>
              <a:ea typeface="Calibri"/>
              <a:cs typeface="B Traffic" pitchFamily="2" charset="-78"/>
            </a:endParaRPr>
          </a:p>
        </p:txBody>
      </p:sp>
      <p:grpSp>
        <p:nvGrpSpPr>
          <p:cNvPr id="4" name="Group 3"/>
          <p:cNvGrpSpPr/>
          <p:nvPr/>
        </p:nvGrpSpPr>
        <p:grpSpPr>
          <a:xfrm>
            <a:off x="7658100" y="494833"/>
            <a:ext cx="419100" cy="190967"/>
            <a:chOff x="8343900" y="1790233"/>
            <a:chExt cx="419100" cy="190967"/>
          </a:xfrm>
          <a:solidFill>
            <a:schemeClr val="accent5">
              <a:lumMod val="50000"/>
            </a:schemeClr>
          </a:solidFill>
        </p:grpSpPr>
        <p:sp>
          <p:nvSpPr>
            <p:cNvPr id="5" name="Rectangle 4"/>
            <p:cNvSpPr/>
            <p:nvPr/>
          </p:nvSpPr>
          <p:spPr>
            <a:xfrm>
              <a:off x="8572500" y="1790233"/>
              <a:ext cx="190500" cy="190967"/>
            </a:xfrm>
            <a:prstGeom prst="rect">
              <a:avLst/>
            </a:prstGeom>
            <a:grpFill/>
            <a:ln>
              <a:noFill/>
            </a:ln>
            <a:scene3d>
              <a:camera prst="orthographicFront"/>
              <a:lightRig rig="threePt" dir="t"/>
            </a:scene3d>
            <a:sp3d>
              <a:bevelT w="114300" prst="hardEdg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p:cNvSpPr/>
            <p:nvPr/>
          </p:nvSpPr>
          <p:spPr>
            <a:xfrm>
              <a:off x="8343900" y="1790233"/>
              <a:ext cx="190500" cy="190967"/>
            </a:xfrm>
            <a:prstGeom prst="rect">
              <a:avLst/>
            </a:prstGeom>
            <a:grpFill/>
            <a:ln>
              <a:noFill/>
            </a:ln>
            <a:scene3d>
              <a:camera prst="orthographicFront"/>
              <a:lightRig rig="threePt" dir="t"/>
            </a:scene3d>
            <a:sp3d>
              <a:bevelT w="114300" prst="hardEdg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455315869"/>
      </p:ext>
    </p:extLst>
  </p:cSld>
  <p:clrMapOvr>
    <a:masterClrMapping/>
  </p:clrMapOvr>
  <mc:AlternateContent xmlns:mc="http://schemas.openxmlformats.org/markup-compatibility/2006" xmlns:p14="http://schemas.microsoft.com/office/powerpoint/2010/main">
    <mc:Choice Requires="p14">
      <p:transition spd="slow" p14:dur="800">
        <p14:flythrough/>
      </p:transition>
    </mc:Choice>
    <mc:Fallback xmlns="">
      <p:transition spd="slow">
        <p:fade/>
      </p:transition>
    </mc:Fallback>
  </mc:AlternateContent>
  <p:timing>
    <p:tnLst>
      <p:par>
        <p:cTn id="1" dur="indefinite" restart="never" nodeType="tmRoot"/>
      </p:par>
    </p:tnLst>
  </p:timing>
</p:sld>
</file>

<file path=ppt/slides/slide19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1"/>
          <p:cNvSpPr/>
          <p:nvPr/>
        </p:nvSpPr>
        <p:spPr>
          <a:xfrm>
            <a:off x="914400" y="652740"/>
            <a:ext cx="7086600" cy="5519460"/>
          </a:xfrm>
          <a:prstGeom prst="rect">
            <a:avLst/>
          </a:prstGeom>
        </p:spPr>
        <p:txBody>
          <a:bodyPr wrap="square">
            <a:spAutoFit/>
          </a:bodyPr>
          <a:lstStyle/>
          <a:p>
            <a:pPr algn="just" rtl="1">
              <a:lnSpc>
                <a:spcPct val="150000"/>
              </a:lnSpc>
              <a:spcAft>
                <a:spcPts val="1000"/>
              </a:spcAft>
            </a:pPr>
            <a:r>
              <a:rPr lang="fa-IR" sz="2800" b="1" dirty="0" smtClean="0">
                <a:solidFill>
                  <a:srgbClr val="FF0000"/>
                </a:solidFill>
                <a:latin typeface="Calibri"/>
                <a:ea typeface="Calibri"/>
                <a:cs typeface="B Titr" pitchFamily="2" charset="-78"/>
              </a:rPr>
              <a:t>     ب</a:t>
            </a:r>
            <a:r>
              <a:rPr lang="fa-IR" sz="2800" b="1" dirty="0">
                <a:solidFill>
                  <a:srgbClr val="FF0000"/>
                </a:solidFill>
                <a:latin typeface="Calibri"/>
                <a:ea typeface="Calibri"/>
                <a:cs typeface="B Titr" pitchFamily="2" charset="-78"/>
              </a:rPr>
              <a:t>) آفت های شناخت</a:t>
            </a:r>
            <a:endParaRPr lang="en-US" sz="2800" b="1" dirty="0">
              <a:solidFill>
                <a:srgbClr val="FF0000"/>
              </a:solidFill>
              <a:latin typeface="Calibri"/>
              <a:ea typeface="Calibri"/>
              <a:cs typeface="B Titr" pitchFamily="2" charset="-78"/>
            </a:endParaRPr>
          </a:p>
          <a:p>
            <a:pPr algn="just" rtl="1">
              <a:lnSpc>
                <a:spcPct val="150000"/>
              </a:lnSpc>
              <a:spcAft>
                <a:spcPts val="1000"/>
              </a:spcAft>
            </a:pPr>
            <a:r>
              <a:rPr lang="fa-IR" sz="2800" b="1" dirty="0" smtClean="0">
                <a:solidFill>
                  <a:schemeClr val="tx1">
                    <a:lumMod val="75000"/>
                    <a:lumOff val="25000"/>
                  </a:schemeClr>
                </a:solidFill>
                <a:latin typeface="Calibri"/>
                <a:ea typeface="Calibri"/>
                <a:cs typeface="B Traffic" pitchFamily="2" charset="-78"/>
              </a:rPr>
              <a:t>      یک</a:t>
            </a:r>
            <a:r>
              <a:rPr lang="fa-IR" sz="2800" b="1" dirty="0">
                <a:solidFill>
                  <a:schemeClr val="tx1">
                    <a:lumMod val="75000"/>
                    <a:lumOff val="25000"/>
                  </a:schemeClr>
                </a:solidFill>
                <a:latin typeface="Calibri"/>
                <a:ea typeface="Calibri"/>
                <a:cs typeface="B Traffic" pitchFamily="2" charset="-78"/>
              </a:rPr>
              <a:t>. در آمیختگی حق و باطل</a:t>
            </a:r>
            <a:endParaRPr lang="en-US" sz="2800" b="1" dirty="0">
              <a:solidFill>
                <a:schemeClr val="tx1">
                  <a:lumMod val="75000"/>
                  <a:lumOff val="25000"/>
                </a:schemeClr>
              </a:solidFill>
              <a:latin typeface="Calibri"/>
              <a:ea typeface="Calibri"/>
              <a:cs typeface="B Traffic" pitchFamily="2" charset="-78"/>
            </a:endParaRPr>
          </a:p>
          <a:p>
            <a:pPr algn="just" rtl="1">
              <a:lnSpc>
                <a:spcPct val="150000"/>
              </a:lnSpc>
              <a:spcAft>
                <a:spcPts val="1000"/>
              </a:spcAft>
            </a:pPr>
            <a:r>
              <a:rPr lang="fa-IR" sz="2800" dirty="0">
                <a:latin typeface="Calibri"/>
                <a:ea typeface="Calibri"/>
                <a:cs typeface="B Traffic" pitchFamily="2" charset="-78"/>
              </a:rPr>
              <a:t>خداوند پاک و منزه است از </a:t>
            </a:r>
            <a:r>
              <a:rPr lang="fa-IR" sz="2800" dirty="0" smtClean="0">
                <a:latin typeface="Calibri"/>
                <a:ea typeface="Calibri"/>
                <a:cs typeface="B Traffic" pitchFamily="2" charset="-78"/>
              </a:rPr>
              <a:t>همه‌ی </a:t>
            </a:r>
            <a:r>
              <a:rPr lang="fa-IR" sz="2800" dirty="0">
                <a:latin typeface="Calibri"/>
                <a:ea typeface="Calibri"/>
                <a:cs typeface="B Traffic" pitchFamily="2" charset="-78"/>
              </a:rPr>
              <a:t>کاستی ها، </a:t>
            </a:r>
            <a:r>
              <a:rPr lang="fa-IR" sz="2800" dirty="0" smtClean="0">
                <a:latin typeface="Calibri"/>
                <a:ea typeface="Calibri"/>
                <a:cs typeface="B Traffic" pitchFamily="2" charset="-78"/>
              </a:rPr>
              <a:t>قرآنِ </a:t>
            </a:r>
            <a:r>
              <a:rPr lang="fa-IR" sz="2800" dirty="0">
                <a:latin typeface="Calibri"/>
                <a:ea typeface="Calibri"/>
                <a:cs typeface="B Traffic" pitchFamily="2" charset="-78"/>
              </a:rPr>
              <a:t>نازل شده نیز پاک است، دین او نیز پاک است. از این رو طالب دین نیز باید از "</a:t>
            </a:r>
            <a:r>
              <a:rPr lang="fa-IR" sz="2800" dirty="0" smtClean="0">
                <a:latin typeface="Calibri"/>
                <a:ea typeface="Calibri"/>
                <a:cs typeface="B Traffic" pitchFamily="2" charset="-78"/>
              </a:rPr>
              <a:t>خَبط</a:t>
            </a:r>
            <a:r>
              <a:rPr lang="fa-IR" sz="2800" dirty="0">
                <a:latin typeface="Calibri"/>
                <a:ea typeface="Calibri"/>
                <a:cs typeface="B Traffic" pitchFamily="2" charset="-78"/>
              </a:rPr>
              <a:t>" و "</a:t>
            </a:r>
            <a:r>
              <a:rPr lang="fa-IR" sz="2800" dirty="0" smtClean="0">
                <a:latin typeface="Calibri"/>
                <a:ea typeface="Calibri"/>
                <a:cs typeface="B Traffic" pitchFamily="2" charset="-78"/>
              </a:rPr>
              <a:t>خَلط" </a:t>
            </a:r>
            <a:r>
              <a:rPr lang="fa-IR" sz="2800" dirty="0">
                <a:latin typeface="Calibri"/>
                <a:ea typeface="Calibri"/>
                <a:cs typeface="B Traffic" pitchFamily="2" charset="-78"/>
              </a:rPr>
              <a:t>به دور </a:t>
            </a:r>
            <a:r>
              <a:rPr lang="fa-IR" sz="2800" dirty="0" smtClean="0">
                <a:latin typeface="Calibri"/>
                <a:ea typeface="Calibri"/>
                <a:cs typeface="B Traffic" pitchFamily="2" charset="-78"/>
              </a:rPr>
              <a:t>باشد. </a:t>
            </a:r>
            <a:r>
              <a:rPr lang="fa-IR" sz="2800" dirty="0">
                <a:latin typeface="Calibri"/>
                <a:ea typeface="Calibri"/>
                <a:cs typeface="B Traffic" pitchFamily="2" charset="-78"/>
              </a:rPr>
              <a:t>امام علی</a:t>
            </a:r>
            <a:r>
              <a:rPr lang="fa-IR" sz="2000" dirty="0">
                <a:latin typeface="Calibri"/>
                <a:ea typeface="Calibri"/>
                <a:cs typeface="B Traffic" pitchFamily="2" charset="-78"/>
              </a:rPr>
              <a:t>(ع) </a:t>
            </a:r>
            <a:r>
              <a:rPr lang="fa-IR" sz="2800" dirty="0" smtClean="0">
                <a:latin typeface="Calibri"/>
                <a:ea typeface="Calibri"/>
                <a:cs typeface="B Traffic" pitchFamily="2" charset="-78"/>
              </a:rPr>
              <a:t>می‌فرماید</a:t>
            </a:r>
            <a:r>
              <a:rPr lang="fa-IR" sz="2800" dirty="0">
                <a:latin typeface="Calibri"/>
                <a:ea typeface="Calibri"/>
                <a:cs typeface="B Traffic" pitchFamily="2" charset="-78"/>
              </a:rPr>
              <a:t>: </a:t>
            </a:r>
            <a:r>
              <a:rPr lang="fa-IR" sz="2800" dirty="0" smtClean="0">
                <a:latin typeface="Calibri"/>
                <a:ea typeface="Calibri"/>
                <a:cs typeface="B Traffic" pitchFamily="2" charset="-78"/>
              </a:rPr>
              <a:t>«آن </a:t>
            </a:r>
            <a:r>
              <a:rPr lang="fa-IR" sz="2800" dirty="0">
                <a:latin typeface="Calibri"/>
                <a:ea typeface="Calibri"/>
                <a:cs typeface="B Traffic" pitchFamily="2" charset="-78"/>
              </a:rPr>
              <a:t>کسی که به آشفتگی فکر و خطا و </a:t>
            </a:r>
            <a:r>
              <a:rPr lang="fa-IR" sz="2800" dirty="0" smtClean="0">
                <a:latin typeface="Calibri"/>
                <a:ea typeface="Calibri"/>
                <a:cs typeface="B Traffic" pitchFamily="2" charset="-78"/>
              </a:rPr>
              <a:t>درآمیختن </a:t>
            </a:r>
            <a:r>
              <a:rPr lang="fa-IR" sz="2800" dirty="0">
                <a:latin typeface="Calibri"/>
                <a:ea typeface="Calibri"/>
                <a:cs typeface="B Traffic" pitchFamily="2" charset="-78"/>
              </a:rPr>
              <a:t>حق و باطل گرفتار باشد، طالب دین نیست و خوداری نمودن از چنین طلبی، نیکوتر است» ( نامه </a:t>
            </a:r>
            <a:r>
              <a:rPr lang="fa-IR" sz="2800" dirty="0" smtClean="0">
                <a:latin typeface="Calibri"/>
                <a:ea typeface="Calibri"/>
                <a:cs typeface="B Traffic" pitchFamily="2" charset="-78"/>
              </a:rPr>
              <a:t>31) </a:t>
            </a:r>
            <a:endParaRPr lang="en-US" sz="2800" dirty="0" smtClean="0">
              <a:latin typeface="Calibri"/>
              <a:ea typeface="Calibri"/>
              <a:cs typeface="B Traffic" pitchFamily="2" charset="-78"/>
            </a:endParaRPr>
          </a:p>
        </p:txBody>
      </p:sp>
      <p:sp>
        <p:nvSpPr>
          <p:cNvPr id="3" name="Rectangle 2"/>
          <p:cNvSpPr/>
          <p:nvPr/>
        </p:nvSpPr>
        <p:spPr>
          <a:xfrm>
            <a:off x="7620000" y="881340"/>
            <a:ext cx="381000" cy="381000"/>
          </a:xfrm>
          <a:prstGeom prst="rect">
            <a:avLst/>
          </a:prstGeom>
          <a:solidFill>
            <a:srgbClr val="CC0066"/>
          </a:solidFill>
          <a:ln>
            <a:noFill/>
          </a:ln>
          <a:scene3d>
            <a:camera prst="orthographicFront"/>
            <a:lightRig rig="threePt" dir="t"/>
          </a:scene3d>
          <a:sp3d>
            <a:bevelT w="114300" prst="hardEdg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4" name="Group 3"/>
          <p:cNvGrpSpPr/>
          <p:nvPr/>
        </p:nvGrpSpPr>
        <p:grpSpPr>
          <a:xfrm>
            <a:off x="7581900" y="1757173"/>
            <a:ext cx="419100" cy="190967"/>
            <a:chOff x="8343900" y="1790233"/>
            <a:chExt cx="419100" cy="190967"/>
          </a:xfrm>
          <a:solidFill>
            <a:srgbClr val="CC0066"/>
          </a:solidFill>
        </p:grpSpPr>
        <p:sp>
          <p:nvSpPr>
            <p:cNvPr id="5" name="Rectangle 4"/>
            <p:cNvSpPr/>
            <p:nvPr/>
          </p:nvSpPr>
          <p:spPr>
            <a:xfrm>
              <a:off x="8572500" y="1790233"/>
              <a:ext cx="190500" cy="190967"/>
            </a:xfrm>
            <a:prstGeom prst="rect">
              <a:avLst/>
            </a:prstGeom>
            <a:grpFill/>
            <a:ln>
              <a:noFill/>
            </a:ln>
            <a:scene3d>
              <a:camera prst="orthographicFront"/>
              <a:lightRig rig="threePt" dir="t"/>
            </a:scene3d>
            <a:sp3d>
              <a:bevelT w="114300" prst="hardEdg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p:cNvSpPr/>
            <p:nvPr/>
          </p:nvSpPr>
          <p:spPr>
            <a:xfrm>
              <a:off x="8343900" y="1790233"/>
              <a:ext cx="190500" cy="190967"/>
            </a:xfrm>
            <a:prstGeom prst="rect">
              <a:avLst/>
            </a:prstGeom>
            <a:grpFill/>
            <a:ln>
              <a:noFill/>
            </a:ln>
            <a:scene3d>
              <a:camera prst="orthographicFront"/>
              <a:lightRig rig="threePt" dir="t"/>
            </a:scene3d>
            <a:sp3d>
              <a:bevelT w="114300" prst="hardEdg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3413373714"/>
      </p:ext>
    </p:extLst>
  </p:cSld>
  <p:clrMapOvr>
    <a:masterClrMapping/>
  </p:clrMapOvr>
  <p:transition spd="slow">
    <p:randomBar dir="vert"/>
  </p:transition>
  <p:timing>
    <p:tnLst>
      <p:par>
        <p:cTn id="1" dur="indefinite" restart="never" nodeType="tmRoot"/>
      </p:par>
    </p:tnLst>
  </p:timing>
</p:sld>
</file>

<file path=ppt/slides/slide19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1"/>
          <p:cNvSpPr/>
          <p:nvPr/>
        </p:nvSpPr>
        <p:spPr>
          <a:xfrm>
            <a:off x="914400" y="304800"/>
            <a:ext cx="7086600" cy="1977464"/>
          </a:xfrm>
          <a:prstGeom prst="rect">
            <a:avLst/>
          </a:prstGeom>
        </p:spPr>
        <p:txBody>
          <a:bodyPr wrap="square">
            <a:spAutoFit/>
          </a:bodyPr>
          <a:lstStyle/>
          <a:p>
            <a:pPr algn="just" rtl="1">
              <a:lnSpc>
                <a:spcPct val="150000"/>
              </a:lnSpc>
              <a:spcAft>
                <a:spcPts val="1000"/>
              </a:spcAft>
            </a:pPr>
            <a:r>
              <a:rPr lang="fa-IR" sz="2800" dirty="0" smtClean="0">
                <a:latin typeface="Calibri"/>
                <a:ea typeface="Calibri"/>
                <a:cs typeface="B Traffic" pitchFamily="2" charset="-78"/>
              </a:rPr>
              <a:t>بنابراین</a:t>
            </a:r>
            <a:r>
              <a:rPr lang="fa-IR" sz="2800" dirty="0">
                <a:latin typeface="Calibri"/>
                <a:ea typeface="Calibri"/>
                <a:cs typeface="B Traffic" pitchFamily="2" charset="-78"/>
              </a:rPr>
              <a:t>، معرفت و یافتن دین پیش درآمد و مقدمه ای نیاز دارد و آن دوری از التقاط و پرهیز از آمیختن روش صواب و ناصواب است.</a:t>
            </a:r>
            <a:endParaRPr lang="en-US" sz="2800" dirty="0">
              <a:effectLst/>
              <a:latin typeface="Calibri"/>
              <a:ea typeface="Calibri"/>
              <a:cs typeface="B Traffic" pitchFamily="2" charset="-78"/>
            </a:endParaRPr>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57300" y="2676525"/>
            <a:ext cx="2857500" cy="3495675"/>
          </a:xfrm>
          <a:prstGeom prst="rect">
            <a:avLst/>
          </a:prstGeom>
          <a:ln w="190500" cap="sq">
            <a:solidFill>
              <a:schemeClr val="tx1">
                <a:lumMod val="75000"/>
                <a:lumOff val="25000"/>
              </a:schemeClr>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spTree>
    <p:extLst>
      <p:ext uri="{BB962C8B-B14F-4D97-AF65-F5344CB8AC3E}">
        <p14:creationId xmlns:p14="http://schemas.microsoft.com/office/powerpoint/2010/main" val="1237144300"/>
      </p:ext>
    </p:extLst>
  </p:cSld>
  <p:clrMapOvr>
    <a:masterClrMapping/>
  </p:clrMapOvr>
  <mc:AlternateContent xmlns:mc="http://schemas.openxmlformats.org/markup-compatibility/2006" xmlns:p14="http://schemas.microsoft.com/office/powerpoint/2010/main">
    <mc:Choice Requires="p14">
      <p:transition spd="slow" p14:dur="800">
        <p14:flythrough/>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randombar(horizontal)">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1"/>
          <p:cNvSpPr/>
          <p:nvPr/>
        </p:nvSpPr>
        <p:spPr>
          <a:xfrm>
            <a:off x="838200" y="533400"/>
            <a:ext cx="7162800" cy="5775940"/>
          </a:xfrm>
          <a:prstGeom prst="rect">
            <a:avLst/>
          </a:prstGeom>
        </p:spPr>
        <p:txBody>
          <a:bodyPr wrap="square">
            <a:spAutoFit/>
          </a:bodyPr>
          <a:lstStyle/>
          <a:p>
            <a:pPr algn="just" rtl="1">
              <a:lnSpc>
                <a:spcPct val="150000"/>
              </a:lnSpc>
              <a:spcAft>
                <a:spcPts val="1000"/>
              </a:spcAft>
            </a:pPr>
            <a:r>
              <a:rPr lang="fa-IR" sz="2800" b="1" dirty="0" smtClean="0">
                <a:solidFill>
                  <a:srgbClr val="002060"/>
                </a:solidFill>
                <a:latin typeface="Calibri"/>
                <a:ea typeface="Calibri"/>
                <a:cs typeface="B Traffic" pitchFamily="2" charset="-78"/>
              </a:rPr>
              <a:t>    </a:t>
            </a:r>
            <a:r>
              <a:rPr lang="fa-IR" sz="2800" b="1" dirty="0">
                <a:solidFill>
                  <a:srgbClr val="002060"/>
                </a:solidFill>
                <a:latin typeface="Calibri"/>
                <a:ea typeface="Calibri"/>
                <a:cs typeface="B Traffic" pitchFamily="2" charset="-78"/>
              </a:rPr>
              <a:t> </a:t>
            </a:r>
            <a:r>
              <a:rPr lang="fa-IR" sz="2800" b="1" dirty="0" smtClean="0">
                <a:solidFill>
                  <a:srgbClr val="002060"/>
                </a:solidFill>
                <a:latin typeface="Calibri"/>
                <a:ea typeface="Calibri"/>
                <a:cs typeface="B Traffic" pitchFamily="2" charset="-78"/>
              </a:rPr>
              <a:t>دو</a:t>
            </a:r>
            <a:r>
              <a:rPr lang="fa-IR" sz="2800" b="1" dirty="0">
                <a:solidFill>
                  <a:srgbClr val="002060"/>
                </a:solidFill>
                <a:latin typeface="Calibri"/>
                <a:ea typeface="Calibri"/>
                <a:cs typeface="B Traffic" pitchFamily="2" charset="-78"/>
              </a:rPr>
              <a:t>: خوره ی </a:t>
            </a:r>
            <a:r>
              <a:rPr lang="fa-IR" sz="2800" b="1" dirty="0" smtClean="0">
                <a:solidFill>
                  <a:srgbClr val="002060"/>
                </a:solidFill>
                <a:latin typeface="Calibri"/>
                <a:ea typeface="Calibri"/>
                <a:cs typeface="B Traffic" pitchFamily="2" charset="-78"/>
              </a:rPr>
              <a:t>عُجب </a:t>
            </a:r>
            <a:endParaRPr lang="en-US" sz="2800" b="1" dirty="0">
              <a:solidFill>
                <a:srgbClr val="002060"/>
              </a:solidFill>
              <a:latin typeface="Calibri"/>
              <a:ea typeface="Calibri"/>
              <a:cs typeface="B Traffic" pitchFamily="2" charset="-78"/>
            </a:endParaRPr>
          </a:p>
          <a:p>
            <a:pPr algn="just" rtl="1">
              <a:lnSpc>
                <a:spcPct val="150000"/>
              </a:lnSpc>
              <a:spcAft>
                <a:spcPts val="1000"/>
              </a:spcAft>
            </a:pPr>
            <a:r>
              <a:rPr lang="fa-IR" sz="2800" dirty="0">
                <a:latin typeface="Calibri"/>
                <a:ea typeface="Calibri"/>
                <a:cs typeface="B Traffic" pitchFamily="2" charset="-78"/>
              </a:rPr>
              <a:t>امام علی</a:t>
            </a:r>
            <a:r>
              <a:rPr lang="fa-IR" sz="2000" dirty="0">
                <a:latin typeface="Calibri"/>
                <a:ea typeface="Calibri"/>
                <a:cs typeface="B Traffic" pitchFamily="2" charset="-78"/>
              </a:rPr>
              <a:t>(ع) </a:t>
            </a:r>
            <a:r>
              <a:rPr lang="fa-IR" sz="2800" dirty="0" smtClean="0">
                <a:latin typeface="Calibri"/>
                <a:ea typeface="Calibri"/>
                <a:cs typeface="B Traffic" pitchFamily="2" charset="-78"/>
              </a:rPr>
              <a:t>می‌فرماید</a:t>
            </a:r>
            <a:r>
              <a:rPr lang="fa-IR" sz="2800" dirty="0">
                <a:latin typeface="Calibri"/>
                <a:ea typeface="Calibri"/>
                <a:cs typeface="B Traffic" pitchFamily="2" charset="-78"/>
              </a:rPr>
              <a:t>: «بدان که عجب، در ستیز با درستی و آفتِ اندیشه ورزی است » ( نامه 31) </a:t>
            </a:r>
            <a:endParaRPr lang="en-US" sz="2800" dirty="0">
              <a:latin typeface="Calibri"/>
              <a:ea typeface="Calibri"/>
              <a:cs typeface="B Traffic" pitchFamily="2" charset="-78"/>
            </a:endParaRPr>
          </a:p>
          <a:p>
            <a:pPr algn="just" rtl="1">
              <a:lnSpc>
                <a:spcPct val="150000"/>
              </a:lnSpc>
              <a:spcAft>
                <a:spcPts val="1000"/>
              </a:spcAft>
            </a:pPr>
            <a:r>
              <a:rPr lang="fa-IR" sz="2800" dirty="0">
                <a:latin typeface="Calibri"/>
                <a:ea typeface="Calibri"/>
                <a:cs typeface="B Traffic" pitchFamily="2" charset="-78"/>
              </a:rPr>
              <a:t>عجب دو پیامد دارد: </a:t>
            </a:r>
            <a:endParaRPr lang="fa-IR" sz="2800" dirty="0" smtClean="0">
              <a:latin typeface="Calibri"/>
              <a:ea typeface="Calibri"/>
              <a:cs typeface="B Traffic" pitchFamily="2" charset="-78"/>
            </a:endParaRPr>
          </a:p>
          <a:p>
            <a:pPr algn="just" rtl="1">
              <a:lnSpc>
                <a:spcPct val="150000"/>
              </a:lnSpc>
              <a:spcAft>
                <a:spcPts val="1000"/>
              </a:spcAft>
            </a:pPr>
            <a:r>
              <a:rPr lang="fa-IR" sz="2800" dirty="0" smtClean="0">
                <a:latin typeface="Calibri"/>
                <a:ea typeface="Calibri"/>
                <a:cs typeface="B Traffic" pitchFamily="2" charset="-78"/>
              </a:rPr>
              <a:t>1ـ </a:t>
            </a:r>
            <a:r>
              <a:rPr lang="fa-IR" sz="2800" dirty="0">
                <a:latin typeface="Calibri"/>
                <a:ea typeface="Calibri"/>
                <a:cs typeface="B Traffic" pitchFamily="2" charset="-78"/>
              </a:rPr>
              <a:t>اینکه شخص </a:t>
            </a:r>
            <a:r>
              <a:rPr lang="fa-IR" sz="2800" dirty="0" smtClean="0">
                <a:latin typeface="Calibri"/>
                <a:ea typeface="Calibri"/>
                <a:cs typeface="B Traffic" pitchFamily="2" charset="-78"/>
              </a:rPr>
              <a:t>فاصله‌ی </a:t>
            </a:r>
            <a:r>
              <a:rPr lang="fa-IR" sz="2800" dirty="0">
                <a:latin typeface="Calibri"/>
                <a:ea typeface="Calibri"/>
                <a:cs typeface="B Traffic" pitchFamily="2" charset="-78"/>
              </a:rPr>
              <a:t>زیادی بین خود و دیگران </a:t>
            </a:r>
            <a:r>
              <a:rPr lang="fa-IR" sz="2800" dirty="0" smtClean="0">
                <a:latin typeface="Calibri"/>
                <a:ea typeface="Calibri"/>
                <a:cs typeface="B Traffic" pitchFamily="2" charset="-78"/>
              </a:rPr>
              <a:t>می‌بیند </a:t>
            </a:r>
            <a:r>
              <a:rPr lang="fa-IR" sz="2800" dirty="0">
                <a:latin typeface="Calibri"/>
                <a:ea typeface="Calibri"/>
                <a:cs typeface="B Traffic" pitchFamily="2" charset="-78"/>
              </a:rPr>
              <a:t>و از ادامه دادن راه باز می </a:t>
            </a:r>
            <a:r>
              <a:rPr lang="fa-IR" sz="2800" dirty="0" smtClean="0">
                <a:latin typeface="Calibri"/>
                <a:ea typeface="Calibri"/>
                <a:cs typeface="B Traffic" pitchFamily="2" charset="-78"/>
              </a:rPr>
              <a:t>ایستد؛</a:t>
            </a:r>
            <a:endParaRPr lang="en-US" sz="2800" dirty="0">
              <a:latin typeface="Calibri"/>
              <a:ea typeface="Calibri"/>
              <a:cs typeface="B Traffic" pitchFamily="2" charset="-78"/>
            </a:endParaRPr>
          </a:p>
          <a:p>
            <a:pPr algn="just" rtl="1">
              <a:lnSpc>
                <a:spcPct val="150000"/>
              </a:lnSpc>
              <a:spcAft>
                <a:spcPts val="1000"/>
              </a:spcAft>
            </a:pPr>
            <a:r>
              <a:rPr lang="fa-IR" sz="2800" dirty="0">
                <a:latin typeface="Calibri"/>
                <a:ea typeface="Calibri"/>
                <a:cs typeface="B Traffic" pitchFamily="2" charset="-78"/>
              </a:rPr>
              <a:t>2ـ برتری طلبی در رفتارهای او به وجود می آید که منشأ تباهی ها و نابسامانی های بسیاری می گردد.</a:t>
            </a:r>
            <a:endParaRPr lang="en-US" sz="2800" dirty="0">
              <a:effectLst/>
              <a:latin typeface="Calibri"/>
              <a:ea typeface="Calibri"/>
              <a:cs typeface="B Traffic" pitchFamily="2" charset="-78"/>
            </a:endParaRPr>
          </a:p>
        </p:txBody>
      </p:sp>
      <p:grpSp>
        <p:nvGrpSpPr>
          <p:cNvPr id="4" name="Group 3"/>
          <p:cNvGrpSpPr/>
          <p:nvPr/>
        </p:nvGrpSpPr>
        <p:grpSpPr>
          <a:xfrm>
            <a:off x="7581900" y="875833"/>
            <a:ext cx="419100" cy="190967"/>
            <a:chOff x="8343900" y="1790233"/>
            <a:chExt cx="419100" cy="190967"/>
          </a:xfrm>
          <a:solidFill>
            <a:srgbClr val="CC0066"/>
          </a:solidFill>
        </p:grpSpPr>
        <p:sp>
          <p:nvSpPr>
            <p:cNvPr id="5" name="Rectangle 4"/>
            <p:cNvSpPr/>
            <p:nvPr/>
          </p:nvSpPr>
          <p:spPr>
            <a:xfrm>
              <a:off x="8572500" y="1790233"/>
              <a:ext cx="190500" cy="190967"/>
            </a:xfrm>
            <a:prstGeom prst="rect">
              <a:avLst/>
            </a:prstGeom>
            <a:grpFill/>
            <a:ln>
              <a:noFill/>
            </a:ln>
            <a:scene3d>
              <a:camera prst="orthographicFront"/>
              <a:lightRig rig="threePt" dir="t"/>
            </a:scene3d>
            <a:sp3d>
              <a:bevelT w="114300" prst="hardEdg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p:cNvSpPr/>
            <p:nvPr/>
          </p:nvSpPr>
          <p:spPr>
            <a:xfrm>
              <a:off x="8343900" y="1790233"/>
              <a:ext cx="190500" cy="190967"/>
            </a:xfrm>
            <a:prstGeom prst="rect">
              <a:avLst/>
            </a:prstGeom>
            <a:grpFill/>
            <a:ln>
              <a:noFill/>
            </a:ln>
            <a:scene3d>
              <a:camera prst="orthographicFront"/>
              <a:lightRig rig="threePt" dir="t"/>
            </a:scene3d>
            <a:sp3d>
              <a:bevelT w="114300" prst="hardEdg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 name="Right Brace 6"/>
          <p:cNvSpPr/>
          <p:nvPr/>
        </p:nvSpPr>
        <p:spPr>
          <a:xfrm>
            <a:off x="7905750" y="3657600"/>
            <a:ext cx="476250" cy="2651740"/>
          </a:xfrm>
          <a:prstGeom prst="rightBrace">
            <a:avLst>
              <a:gd name="adj1" fmla="val 61298"/>
              <a:gd name="adj2" fmla="val 46433"/>
            </a:avLst>
          </a:prstGeom>
          <a:ln>
            <a:solidFill>
              <a:srgbClr val="CC0066"/>
            </a:solidFill>
          </a:ln>
          <a:effectLst>
            <a:glow rad="228600">
              <a:schemeClr val="accent4">
                <a:satMod val="175000"/>
                <a:alpha val="40000"/>
              </a:schemeClr>
            </a:glow>
          </a:effectLst>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Tree>
    <p:extLst>
      <p:ext uri="{BB962C8B-B14F-4D97-AF65-F5344CB8AC3E}">
        <p14:creationId xmlns:p14="http://schemas.microsoft.com/office/powerpoint/2010/main" val="2397116079"/>
      </p:ext>
    </p:extLst>
  </p:cSld>
  <p:clrMapOvr>
    <a:masterClrMapping/>
  </p:clrMapOvr>
  <mc:AlternateContent xmlns:mc="http://schemas.openxmlformats.org/markup-compatibility/2006" xmlns:p14="http://schemas.microsoft.com/office/powerpoint/2010/main">
    <mc:Choice Requires="p14">
      <p:transition spd="slow" p14:dur="1600">
        <p14:prism isContent="1" isInverted="1"/>
      </p:transition>
    </mc:Choice>
    <mc:Fallback xmlns="">
      <p:transition spd="slow">
        <p:fade/>
      </p:transition>
    </mc:Fallback>
  </mc:AlternateContent>
  <p:timing>
    <p:tnLst>
      <p:par>
        <p:cTn id="1" dur="indefinite" restart="never" nodeType="tmRoot"/>
      </p:par>
    </p:tnLst>
  </p:timing>
</p:sld>
</file>

<file path=ppt/slides/slide19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1"/>
          <p:cNvSpPr/>
          <p:nvPr/>
        </p:nvSpPr>
        <p:spPr>
          <a:xfrm>
            <a:off x="914400" y="152400"/>
            <a:ext cx="7010400" cy="4744889"/>
          </a:xfrm>
          <a:prstGeom prst="rect">
            <a:avLst/>
          </a:prstGeom>
        </p:spPr>
        <p:txBody>
          <a:bodyPr wrap="square">
            <a:spAutoFit/>
          </a:bodyPr>
          <a:lstStyle/>
          <a:p>
            <a:pPr algn="just" rtl="1">
              <a:lnSpc>
                <a:spcPct val="150000"/>
              </a:lnSpc>
              <a:spcAft>
                <a:spcPts val="1000"/>
              </a:spcAft>
            </a:pPr>
            <a:r>
              <a:rPr lang="fa-IR" sz="2800" b="1" dirty="0" smtClean="0">
                <a:solidFill>
                  <a:srgbClr val="002060"/>
                </a:solidFill>
                <a:latin typeface="Calibri"/>
                <a:ea typeface="Calibri"/>
                <a:cs typeface="B Traffic" pitchFamily="2" charset="-78"/>
              </a:rPr>
              <a:t>      سه</a:t>
            </a:r>
            <a:r>
              <a:rPr lang="fa-IR" sz="2800" b="1" dirty="0">
                <a:solidFill>
                  <a:srgbClr val="002060"/>
                </a:solidFill>
                <a:latin typeface="Calibri"/>
                <a:ea typeface="Calibri"/>
                <a:cs typeface="B Traffic" pitchFamily="2" charset="-78"/>
              </a:rPr>
              <a:t>. آفت های خاص</a:t>
            </a:r>
            <a:endParaRPr lang="en-US" sz="2800" b="1" dirty="0">
              <a:solidFill>
                <a:srgbClr val="002060"/>
              </a:solidFill>
              <a:latin typeface="Calibri"/>
              <a:ea typeface="Calibri"/>
              <a:cs typeface="B Traffic" pitchFamily="2" charset="-78"/>
            </a:endParaRPr>
          </a:p>
          <a:p>
            <a:pPr algn="just" rtl="1">
              <a:lnSpc>
                <a:spcPct val="150000"/>
              </a:lnSpc>
              <a:spcAft>
                <a:spcPts val="1000"/>
              </a:spcAft>
            </a:pPr>
            <a:r>
              <a:rPr lang="fa-IR" sz="2800" dirty="0">
                <a:latin typeface="Calibri"/>
                <a:ea typeface="Calibri"/>
                <a:cs typeface="B Traffic" pitchFamily="2" charset="-78"/>
              </a:rPr>
              <a:t>امام علی</a:t>
            </a:r>
            <a:r>
              <a:rPr lang="fa-IR" sz="2000" dirty="0">
                <a:latin typeface="Calibri"/>
                <a:ea typeface="Calibri"/>
                <a:cs typeface="B Traffic" pitchFamily="2" charset="-78"/>
              </a:rPr>
              <a:t>(ع) </a:t>
            </a:r>
            <a:r>
              <a:rPr lang="fa-IR" sz="2800" dirty="0">
                <a:latin typeface="Calibri"/>
                <a:ea typeface="Calibri"/>
                <a:cs typeface="B Traffic" pitchFamily="2" charset="-78"/>
              </a:rPr>
              <a:t>می فرماید</a:t>
            </a:r>
            <a:r>
              <a:rPr lang="fa-IR" sz="2800" dirty="0" smtClean="0">
                <a:latin typeface="Calibri"/>
                <a:ea typeface="Calibri"/>
                <a:cs typeface="B Traffic" pitchFamily="2" charset="-78"/>
              </a:rPr>
              <a:t>:«[چون </a:t>
            </a:r>
            <a:r>
              <a:rPr lang="fa-IR" sz="2800" dirty="0">
                <a:latin typeface="Calibri"/>
                <a:ea typeface="Calibri"/>
                <a:cs typeface="B Traffic" pitchFamily="2" charset="-78"/>
              </a:rPr>
              <a:t>به سن بالایی رسیده ام می ترسم] برخی از هواها بر من پیشی بگیرند و به سراغ [سرزمین دل] تو بیایند و نیز بعضی از فتنه های دنیا و </a:t>
            </a:r>
            <a:r>
              <a:rPr lang="fa-IR" sz="2800" dirty="0" smtClean="0">
                <a:latin typeface="Calibri"/>
                <a:ea typeface="Calibri"/>
                <a:cs typeface="B Traffic" pitchFamily="2" charset="-78"/>
              </a:rPr>
              <a:t>... </a:t>
            </a:r>
            <a:r>
              <a:rPr lang="fa-IR" sz="2800" dirty="0">
                <a:latin typeface="Calibri"/>
                <a:ea typeface="Calibri"/>
                <a:cs typeface="B Traffic" pitchFamily="2" charset="-78"/>
              </a:rPr>
              <a:t>پس شتاب به آراستن تو کردم پیش از آن که قلبت را قساوت بگیرد و اندیشه ی تو اشتغال [ دیگری ] بیابد» (نامه 31</a:t>
            </a:r>
            <a:r>
              <a:rPr lang="fa-IR" sz="2800" dirty="0" smtClean="0">
                <a:latin typeface="Calibri"/>
                <a:ea typeface="Calibri"/>
                <a:cs typeface="B Traffic" pitchFamily="2" charset="-78"/>
              </a:rPr>
              <a:t>)</a:t>
            </a:r>
            <a:endParaRPr lang="en-US" sz="2800" dirty="0">
              <a:effectLst/>
              <a:latin typeface="Calibri"/>
              <a:ea typeface="Calibri"/>
              <a:cs typeface="B Traffic" pitchFamily="2" charset="-78"/>
            </a:endParaRPr>
          </a:p>
        </p:txBody>
      </p:sp>
      <p:grpSp>
        <p:nvGrpSpPr>
          <p:cNvPr id="4" name="Group 3"/>
          <p:cNvGrpSpPr/>
          <p:nvPr/>
        </p:nvGrpSpPr>
        <p:grpSpPr>
          <a:xfrm>
            <a:off x="7467600" y="457200"/>
            <a:ext cx="419100" cy="190967"/>
            <a:chOff x="8343900" y="1790233"/>
            <a:chExt cx="419100" cy="190967"/>
          </a:xfrm>
          <a:solidFill>
            <a:srgbClr val="CC0066"/>
          </a:solidFill>
        </p:grpSpPr>
        <p:sp>
          <p:nvSpPr>
            <p:cNvPr id="5" name="Rectangle 4"/>
            <p:cNvSpPr/>
            <p:nvPr/>
          </p:nvSpPr>
          <p:spPr>
            <a:xfrm>
              <a:off x="8572500" y="1790233"/>
              <a:ext cx="190500" cy="190967"/>
            </a:xfrm>
            <a:prstGeom prst="rect">
              <a:avLst/>
            </a:prstGeom>
            <a:grpFill/>
            <a:ln>
              <a:noFill/>
            </a:ln>
            <a:scene3d>
              <a:camera prst="orthographicFront"/>
              <a:lightRig rig="threePt" dir="t"/>
            </a:scene3d>
            <a:sp3d>
              <a:bevelT w="114300" prst="hardEdg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p:cNvSpPr/>
            <p:nvPr/>
          </p:nvSpPr>
          <p:spPr>
            <a:xfrm>
              <a:off x="8343900" y="1790233"/>
              <a:ext cx="190500" cy="190967"/>
            </a:xfrm>
            <a:prstGeom prst="rect">
              <a:avLst/>
            </a:prstGeom>
            <a:grpFill/>
            <a:ln>
              <a:noFill/>
            </a:ln>
            <a:scene3d>
              <a:camera prst="orthographicFront"/>
              <a:lightRig rig="threePt" dir="t"/>
            </a:scene3d>
            <a:sp3d>
              <a:bevelT w="114300" prst="hardEdg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14400" y="4267200"/>
            <a:ext cx="3771900" cy="2514600"/>
          </a:xfrm>
          <a:prstGeom prst="rect">
            <a:avLst/>
          </a:prstGeom>
        </p:spPr>
      </p:pic>
    </p:spTree>
    <p:extLst>
      <p:ext uri="{BB962C8B-B14F-4D97-AF65-F5344CB8AC3E}">
        <p14:creationId xmlns:p14="http://schemas.microsoft.com/office/powerpoint/2010/main" val="1847807656"/>
      </p:ext>
    </p:extLst>
  </p:cSld>
  <p:clrMapOvr>
    <a:masterClrMapping/>
  </p:clrMapOvr>
  <mc:AlternateContent xmlns:mc="http://schemas.openxmlformats.org/markup-compatibility/2006" xmlns:p14="http://schemas.microsoft.com/office/powerpoint/2010/main">
    <mc:Choice Requires="p14">
      <p:transition spd="slow" p14:dur="1500">
        <p14:window dir="vert"/>
      </p:transition>
    </mc:Choice>
    <mc:Fallback xmlns="">
      <p:transition spd="slow">
        <p:fade/>
      </p:transition>
    </mc:Fallback>
  </mc:AlternateContent>
  <p:timing>
    <p:tnLst>
      <p:par>
        <p:cTn id="1" dur="indefinite" restart="never" nodeType="tmRoot"/>
      </p:par>
    </p:tnLst>
  </p:timing>
</p:sld>
</file>

<file path=ppt/slides/slide19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1"/>
          <p:cNvSpPr/>
          <p:nvPr/>
        </p:nvSpPr>
        <p:spPr>
          <a:xfrm>
            <a:off x="914400" y="152400"/>
            <a:ext cx="7010400" cy="738664"/>
          </a:xfrm>
          <a:prstGeom prst="rect">
            <a:avLst/>
          </a:prstGeom>
        </p:spPr>
        <p:txBody>
          <a:bodyPr wrap="square">
            <a:spAutoFit/>
          </a:bodyPr>
          <a:lstStyle/>
          <a:p>
            <a:pPr algn="just" rtl="1">
              <a:lnSpc>
                <a:spcPct val="150000"/>
              </a:lnSpc>
              <a:spcAft>
                <a:spcPts val="1000"/>
              </a:spcAft>
            </a:pPr>
            <a:r>
              <a:rPr lang="fa-IR" sz="2800" dirty="0" smtClean="0">
                <a:latin typeface="Calibri"/>
                <a:ea typeface="Calibri"/>
                <a:cs typeface="B Traffic" pitchFamily="2" charset="-78"/>
              </a:rPr>
              <a:t>بدین </a:t>
            </a:r>
            <a:r>
              <a:rPr lang="fa-IR" sz="2800" dirty="0">
                <a:latin typeface="Calibri"/>
                <a:ea typeface="Calibri"/>
                <a:cs typeface="B Traffic" pitchFamily="2" charset="-78"/>
              </a:rPr>
              <a:t>سان</a:t>
            </a:r>
            <a:r>
              <a:rPr lang="fa-IR" sz="2800" dirty="0" smtClean="0">
                <a:latin typeface="Calibri"/>
                <a:ea typeface="Calibri"/>
                <a:cs typeface="B Traffic" pitchFamily="2" charset="-78"/>
              </a:rPr>
              <a:t>، ایشان </a:t>
            </a:r>
            <a:r>
              <a:rPr lang="fa-IR" sz="2800" dirty="0">
                <a:latin typeface="Calibri"/>
                <a:ea typeface="Calibri"/>
                <a:cs typeface="B Traffic" pitchFamily="2" charset="-78"/>
              </a:rPr>
              <a:t>به چهار آفت اشاره می </a:t>
            </a:r>
            <a:r>
              <a:rPr lang="fa-IR" sz="2800" dirty="0" smtClean="0">
                <a:latin typeface="Calibri"/>
                <a:ea typeface="Calibri"/>
                <a:cs typeface="B Traffic" pitchFamily="2" charset="-78"/>
              </a:rPr>
              <a:t>کند:</a:t>
            </a:r>
          </a:p>
        </p:txBody>
      </p:sp>
      <p:graphicFrame>
        <p:nvGraphicFramePr>
          <p:cNvPr id="4" name="Diagram 3"/>
          <p:cNvGraphicFramePr/>
          <p:nvPr>
            <p:extLst>
              <p:ext uri="{D42A27DB-BD31-4B8C-83A1-F6EECF244321}">
                <p14:modId xmlns:p14="http://schemas.microsoft.com/office/powerpoint/2010/main" val="2489463671"/>
              </p:ext>
            </p:extLst>
          </p:nvPr>
        </p:nvGraphicFramePr>
        <p:xfrm>
          <a:off x="152400" y="1397000"/>
          <a:ext cx="8686800" cy="4064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303915186"/>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timing>
    <p:tnLst>
      <p:par>
        <p:cTn id="1" dur="indefinite" restart="never" nodeType="tmRoot"/>
      </p:par>
    </p:tnLst>
  </p:timing>
</p:sld>
</file>

<file path=ppt/slides/slide19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1"/>
          <p:cNvSpPr/>
          <p:nvPr/>
        </p:nvSpPr>
        <p:spPr>
          <a:xfrm>
            <a:off x="228600" y="1677333"/>
            <a:ext cx="8686800" cy="3580467"/>
          </a:xfrm>
          <a:prstGeom prst="rect">
            <a:avLst/>
          </a:prstGeom>
        </p:spPr>
        <p:txBody>
          <a:bodyPr wrap="square">
            <a:spAutoFit/>
          </a:bodyPr>
          <a:lstStyle/>
          <a:p>
            <a:pPr algn="just" rtl="1">
              <a:lnSpc>
                <a:spcPct val="150000"/>
              </a:lnSpc>
              <a:spcAft>
                <a:spcPts val="1000"/>
              </a:spcAft>
            </a:pPr>
            <a:r>
              <a:rPr lang="fa-IR" sz="2800" b="1" dirty="0">
                <a:solidFill>
                  <a:srgbClr val="C00000"/>
                </a:solidFill>
                <a:latin typeface="Calibri"/>
                <a:ea typeface="Calibri"/>
                <a:cs typeface="B Traffic" pitchFamily="2" charset="-78"/>
              </a:rPr>
              <a:t> </a:t>
            </a:r>
            <a:r>
              <a:rPr lang="fa-IR" sz="2800" b="1" dirty="0" smtClean="0">
                <a:solidFill>
                  <a:srgbClr val="C00000"/>
                </a:solidFill>
                <a:latin typeface="Calibri"/>
                <a:ea typeface="Calibri"/>
                <a:cs typeface="B Traffic" pitchFamily="2" charset="-78"/>
              </a:rPr>
              <a:t>                ج</a:t>
            </a:r>
            <a:r>
              <a:rPr lang="fa-IR" sz="2800" b="1" dirty="0">
                <a:solidFill>
                  <a:srgbClr val="C00000"/>
                </a:solidFill>
                <a:latin typeface="Calibri"/>
                <a:ea typeface="Calibri"/>
                <a:cs typeface="B Traffic" pitchFamily="2" charset="-78"/>
              </a:rPr>
              <a:t>) هشدارها در باب شناخت</a:t>
            </a:r>
            <a:endParaRPr lang="en-US" sz="2800" b="1" dirty="0">
              <a:solidFill>
                <a:srgbClr val="C00000"/>
              </a:solidFill>
              <a:latin typeface="Calibri"/>
              <a:ea typeface="Calibri"/>
              <a:cs typeface="B Traffic" pitchFamily="2" charset="-78"/>
            </a:endParaRPr>
          </a:p>
          <a:p>
            <a:pPr algn="just" rtl="1">
              <a:lnSpc>
                <a:spcPct val="150000"/>
              </a:lnSpc>
              <a:spcAft>
                <a:spcPts val="1000"/>
              </a:spcAft>
            </a:pPr>
            <a:r>
              <a:rPr lang="fa-IR" sz="2800" b="1" dirty="0" smtClean="0">
                <a:solidFill>
                  <a:schemeClr val="accent3">
                    <a:lumMod val="50000"/>
                  </a:schemeClr>
                </a:solidFill>
                <a:latin typeface="Calibri"/>
                <a:ea typeface="Calibri"/>
                <a:cs typeface="B Traffic" pitchFamily="2" charset="-78"/>
              </a:rPr>
              <a:t>      یک</a:t>
            </a:r>
            <a:r>
              <a:rPr lang="fa-IR" sz="2800" b="1" dirty="0">
                <a:solidFill>
                  <a:schemeClr val="accent3">
                    <a:lumMod val="50000"/>
                  </a:schemeClr>
                </a:solidFill>
                <a:latin typeface="Calibri"/>
                <a:ea typeface="Calibri"/>
                <a:cs typeface="B Traffic" pitchFamily="2" charset="-78"/>
              </a:rPr>
              <a:t>. استعانت در حوزه ی معرفت</a:t>
            </a:r>
            <a:endParaRPr lang="en-US" sz="2800" b="1" dirty="0">
              <a:solidFill>
                <a:schemeClr val="accent3">
                  <a:lumMod val="50000"/>
                </a:schemeClr>
              </a:solidFill>
              <a:latin typeface="Calibri"/>
              <a:ea typeface="Calibri"/>
              <a:cs typeface="B Traffic" pitchFamily="2" charset="-78"/>
            </a:endParaRPr>
          </a:p>
          <a:p>
            <a:pPr algn="just" rtl="1">
              <a:lnSpc>
                <a:spcPct val="150000"/>
              </a:lnSpc>
              <a:spcAft>
                <a:spcPts val="1000"/>
              </a:spcAft>
            </a:pPr>
            <a:r>
              <a:rPr lang="fa-IR" sz="2800" dirty="0">
                <a:latin typeface="Calibri"/>
                <a:ea typeface="Calibri"/>
                <a:cs typeface="B Traffic" pitchFamily="2" charset="-78"/>
              </a:rPr>
              <a:t>امام </a:t>
            </a:r>
            <a:r>
              <a:rPr lang="fa-IR" sz="2800" dirty="0" smtClean="0">
                <a:latin typeface="Calibri"/>
                <a:ea typeface="Calibri"/>
                <a:cs typeface="B Traffic" pitchFamily="2" charset="-78"/>
              </a:rPr>
              <a:t>علی</a:t>
            </a:r>
            <a:r>
              <a:rPr lang="fa-IR" sz="2000" dirty="0" smtClean="0">
                <a:latin typeface="Calibri"/>
                <a:ea typeface="Calibri"/>
                <a:cs typeface="B Traffic" pitchFamily="2" charset="-78"/>
              </a:rPr>
              <a:t>(ع</a:t>
            </a:r>
            <a:r>
              <a:rPr lang="fa-IR" sz="2000" dirty="0">
                <a:latin typeface="Calibri"/>
                <a:ea typeface="Calibri"/>
                <a:cs typeface="B Traffic" pitchFamily="2" charset="-78"/>
              </a:rPr>
              <a:t>) </a:t>
            </a:r>
            <a:r>
              <a:rPr lang="fa-IR" sz="2800" dirty="0" smtClean="0">
                <a:latin typeface="Calibri"/>
                <a:ea typeface="Calibri"/>
                <a:cs typeface="B Traffic" pitchFamily="2" charset="-78"/>
              </a:rPr>
              <a:t>می‌فرماید</a:t>
            </a:r>
            <a:r>
              <a:rPr lang="fa-IR" sz="2800" dirty="0">
                <a:latin typeface="Calibri"/>
                <a:ea typeface="Calibri"/>
                <a:cs typeface="B Traffic" pitchFamily="2" charset="-78"/>
              </a:rPr>
              <a:t>: </a:t>
            </a:r>
            <a:r>
              <a:rPr lang="fa-IR" sz="2800" dirty="0" smtClean="0">
                <a:latin typeface="Calibri"/>
                <a:ea typeface="Calibri"/>
                <a:cs typeface="B Traffic" pitchFamily="2" charset="-78"/>
              </a:rPr>
              <a:t>«قبل </a:t>
            </a:r>
            <a:r>
              <a:rPr lang="fa-IR" sz="2800" dirty="0">
                <a:latin typeface="Calibri"/>
                <a:ea typeface="Calibri"/>
                <a:cs typeface="B Traffic" pitchFamily="2" charset="-78"/>
              </a:rPr>
              <a:t>از دقت در آن [گام نهادن در طریق معرفت] از خدایت کمک بخواه و </a:t>
            </a:r>
            <a:r>
              <a:rPr lang="fa-IR" sz="2800" dirty="0" smtClean="0">
                <a:latin typeface="Calibri"/>
                <a:ea typeface="Calibri"/>
                <a:cs typeface="B Traffic" pitchFamily="2" charset="-78"/>
              </a:rPr>
              <a:t>در جلب </a:t>
            </a:r>
            <a:r>
              <a:rPr lang="fa-IR" sz="2800" dirty="0">
                <a:latin typeface="Calibri"/>
                <a:ea typeface="Calibri"/>
                <a:cs typeface="B Traffic" pitchFamily="2" charset="-78"/>
              </a:rPr>
              <a:t>توفیق در این راه میل و رغبت شان ده» ( نامه31</a:t>
            </a:r>
            <a:r>
              <a:rPr lang="fa-IR" sz="2800" dirty="0" smtClean="0">
                <a:latin typeface="Calibri"/>
                <a:ea typeface="Calibri"/>
                <a:cs typeface="B Traffic" pitchFamily="2" charset="-78"/>
              </a:rPr>
              <a:t>)</a:t>
            </a:r>
            <a:endParaRPr lang="en-US" sz="2800" dirty="0">
              <a:effectLst/>
              <a:latin typeface="Calibri"/>
              <a:ea typeface="Calibri"/>
              <a:cs typeface="B Traffic" pitchFamily="2" charset="-78"/>
            </a:endParaRPr>
          </a:p>
        </p:txBody>
      </p:sp>
      <p:sp>
        <p:nvSpPr>
          <p:cNvPr id="4" name="Rectangle 3"/>
          <p:cNvSpPr/>
          <p:nvPr/>
        </p:nvSpPr>
        <p:spPr>
          <a:xfrm>
            <a:off x="7620000" y="1905000"/>
            <a:ext cx="381000" cy="381000"/>
          </a:xfrm>
          <a:prstGeom prst="rect">
            <a:avLst/>
          </a:prstGeom>
          <a:solidFill>
            <a:srgbClr val="FFC000"/>
          </a:solidFill>
          <a:ln>
            <a:noFill/>
          </a:ln>
          <a:scene3d>
            <a:camera prst="orthographicFront"/>
            <a:lightRig rig="threePt" dir="t"/>
          </a:scene3d>
          <a:sp3d>
            <a:bevelT w="114300" prst="hardEdg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5" name="Group 4"/>
          <p:cNvGrpSpPr/>
          <p:nvPr/>
        </p:nvGrpSpPr>
        <p:grpSpPr>
          <a:xfrm>
            <a:off x="8420100" y="2780833"/>
            <a:ext cx="419100" cy="190967"/>
            <a:chOff x="8343900" y="1790233"/>
            <a:chExt cx="419100" cy="190967"/>
          </a:xfrm>
          <a:solidFill>
            <a:srgbClr val="FFC000"/>
          </a:solidFill>
        </p:grpSpPr>
        <p:sp>
          <p:nvSpPr>
            <p:cNvPr id="6" name="Rectangle 5"/>
            <p:cNvSpPr/>
            <p:nvPr/>
          </p:nvSpPr>
          <p:spPr>
            <a:xfrm>
              <a:off x="8572500" y="1790233"/>
              <a:ext cx="190500" cy="190967"/>
            </a:xfrm>
            <a:prstGeom prst="rect">
              <a:avLst/>
            </a:prstGeom>
            <a:grpFill/>
            <a:ln>
              <a:noFill/>
            </a:ln>
            <a:scene3d>
              <a:camera prst="orthographicFront"/>
              <a:lightRig rig="threePt" dir="t"/>
            </a:scene3d>
            <a:sp3d>
              <a:bevelT w="114300" prst="hardEdg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p:cNvSpPr/>
            <p:nvPr/>
          </p:nvSpPr>
          <p:spPr>
            <a:xfrm>
              <a:off x="8343900" y="1790233"/>
              <a:ext cx="190500" cy="190967"/>
            </a:xfrm>
            <a:prstGeom prst="rect">
              <a:avLst/>
            </a:prstGeom>
            <a:grpFill/>
            <a:ln>
              <a:noFill/>
            </a:ln>
            <a:scene3d>
              <a:camera prst="orthographicFront"/>
              <a:lightRig rig="threePt" dir="t"/>
            </a:scene3d>
            <a:sp3d>
              <a:bevelT w="114300" prst="hardEdg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8" name="Picture 7"/>
          <p:cNvPicPr>
            <a:picLocks noChangeAspect="1"/>
          </p:cNvPicPr>
          <p:nvPr/>
        </p:nvPicPr>
        <p:blipFill rotWithShape="1">
          <a:blip r:embed="rId3" cstate="print">
            <a:extLst>
              <a:ext uri="{28A0092B-C50C-407E-A947-70E740481C1C}">
                <a14:useLocalDpi xmlns:a14="http://schemas.microsoft.com/office/drawing/2010/main" val="0"/>
              </a:ext>
            </a:extLst>
          </a:blip>
          <a:srcRect r="14359"/>
          <a:stretch/>
        </p:blipFill>
        <p:spPr>
          <a:xfrm>
            <a:off x="228601" y="304800"/>
            <a:ext cx="3271784" cy="2209800"/>
          </a:xfrm>
          <a:prstGeom prst="rect">
            <a:avLst/>
          </a:prstGeom>
          <a:ln w="3175" cap="sq">
            <a:solidFill>
              <a:schemeClr val="bg2">
                <a:lumMod val="25000"/>
              </a:schemeClr>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spTree>
    <p:extLst>
      <p:ext uri="{BB962C8B-B14F-4D97-AF65-F5344CB8AC3E}">
        <p14:creationId xmlns:p14="http://schemas.microsoft.com/office/powerpoint/2010/main" val="2090914585"/>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500" fill="hold"/>
                                        <p:tgtEl>
                                          <p:spTgt spid="8"/>
                                        </p:tgtEl>
                                        <p:attrNameLst>
                                          <p:attrName>ppt_w</p:attrName>
                                        </p:attrNameLst>
                                      </p:cBhvr>
                                      <p:tavLst>
                                        <p:tav tm="0">
                                          <p:val>
                                            <p:fltVal val="0"/>
                                          </p:val>
                                        </p:tav>
                                        <p:tav tm="100000">
                                          <p:val>
                                            <p:strVal val="#ppt_w"/>
                                          </p:val>
                                        </p:tav>
                                      </p:tavLst>
                                    </p:anim>
                                    <p:anim calcmode="lin" valueType="num">
                                      <p:cBhvr>
                                        <p:cTn id="8" dur="500" fill="hold"/>
                                        <p:tgtEl>
                                          <p:spTgt spid="8"/>
                                        </p:tgtEl>
                                        <p:attrNameLst>
                                          <p:attrName>ppt_h</p:attrName>
                                        </p:attrNameLst>
                                      </p:cBhvr>
                                      <p:tavLst>
                                        <p:tav tm="0">
                                          <p:val>
                                            <p:fltVal val="0"/>
                                          </p:val>
                                        </p:tav>
                                        <p:tav tm="100000">
                                          <p:val>
                                            <p:strVal val="#ppt_h"/>
                                          </p:val>
                                        </p:tav>
                                      </p:tavLst>
                                    </p:anim>
                                    <p:animEffect transition="in" filter="fade">
                                      <p:cBhvr>
                                        <p:cTn id="9"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1"/>
          <p:cNvSpPr/>
          <p:nvPr/>
        </p:nvSpPr>
        <p:spPr>
          <a:xfrm>
            <a:off x="3276600" y="2405405"/>
            <a:ext cx="5638800" cy="3970318"/>
          </a:xfrm>
          <a:prstGeom prst="rect">
            <a:avLst/>
          </a:prstGeom>
        </p:spPr>
        <p:txBody>
          <a:bodyPr wrap="square">
            <a:spAutoFit/>
          </a:bodyPr>
          <a:lstStyle/>
          <a:p>
            <a:pPr algn="justLow" rtl="1">
              <a:lnSpc>
                <a:spcPct val="150000"/>
              </a:lnSpc>
              <a:spcAft>
                <a:spcPts val="1000"/>
              </a:spcAft>
            </a:pPr>
            <a:r>
              <a:rPr lang="fa-IR" sz="2800" dirty="0" smtClean="0">
                <a:latin typeface="Calibri"/>
                <a:ea typeface="Calibri"/>
                <a:cs typeface="B Traffic" pitchFamily="2" charset="-78"/>
              </a:rPr>
              <a:t>امدادهای ویژه‌ی </a:t>
            </a:r>
            <a:r>
              <a:rPr lang="fa-IR" sz="2800" dirty="0">
                <a:latin typeface="Calibri"/>
                <a:ea typeface="Calibri"/>
                <a:cs typeface="B Traffic" pitchFamily="2" charset="-78"/>
              </a:rPr>
              <a:t>خداوند در </a:t>
            </a:r>
            <a:r>
              <a:rPr lang="fa-IR" sz="2800" dirty="0" smtClean="0">
                <a:latin typeface="Calibri"/>
                <a:ea typeface="Calibri"/>
                <a:cs typeface="B Traffic" pitchFamily="2" charset="-78"/>
              </a:rPr>
              <a:t>همه‌ی عرصه‌ها </a:t>
            </a:r>
            <a:r>
              <a:rPr lang="fa-IR" sz="2800" dirty="0">
                <a:latin typeface="Calibri"/>
                <a:ea typeface="Calibri"/>
                <a:cs typeface="B Traffic" pitchFamily="2" charset="-78"/>
              </a:rPr>
              <a:t>نمایان است که یکی از </a:t>
            </a:r>
            <a:r>
              <a:rPr lang="fa-IR" sz="2800" dirty="0" smtClean="0">
                <a:latin typeface="Calibri"/>
                <a:ea typeface="Calibri"/>
                <a:cs typeface="B Traffic" pitchFamily="2" charset="-78"/>
              </a:rPr>
              <a:t>آن‌ها «حوزه‌ی </a:t>
            </a:r>
            <a:r>
              <a:rPr lang="fa-IR" sz="2800" dirty="0">
                <a:latin typeface="Calibri"/>
                <a:ea typeface="Calibri"/>
                <a:cs typeface="B Traffic" pitchFamily="2" charset="-78"/>
              </a:rPr>
              <a:t>معرفت» است. البته روشن است که </a:t>
            </a:r>
            <a:r>
              <a:rPr lang="fa-IR" sz="2800" dirty="0" smtClean="0">
                <a:latin typeface="Calibri"/>
                <a:ea typeface="Calibri"/>
                <a:cs typeface="B Traffic" pitchFamily="2" charset="-78"/>
              </a:rPr>
              <a:t>«غرور بی‌جا</a:t>
            </a:r>
            <a:r>
              <a:rPr lang="fa-IR" sz="2800" dirty="0">
                <a:latin typeface="Calibri"/>
                <a:ea typeface="Calibri"/>
                <a:cs typeface="B Traffic" pitchFamily="2" charset="-78"/>
              </a:rPr>
              <a:t>» و </a:t>
            </a:r>
            <a:r>
              <a:rPr lang="fa-IR" sz="2800" dirty="0" smtClean="0">
                <a:latin typeface="Calibri"/>
                <a:ea typeface="Calibri"/>
                <a:cs typeface="B Traffic" pitchFamily="2" charset="-78"/>
              </a:rPr>
              <a:t>«احساس </a:t>
            </a:r>
            <a:r>
              <a:rPr lang="fa-IR" sz="2800" dirty="0">
                <a:latin typeface="Calibri"/>
                <a:ea typeface="Calibri"/>
                <a:cs typeface="B Traffic" pitchFamily="2" charset="-78"/>
              </a:rPr>
              <a:t>موفقیت بدون در نظر گرفتن امدادها» نیز مانع تداوم فیض الهی است.</a:t>
            </a:r>
            <a:endParaRPr lang="en-US" sz="2800" dirty="0">
              <a:effectLst/>
              <a:latin typeface="Calibri"/>
              <a:ea typeface="Calibri"/>
              <a:cs typeface="B Traffic" pitchFamily="2" charset="-78"/>
            </a:endParaRPr>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4669" y="70541"/>
            <a:ext cx="3308131" cy="3053659"/>
          </a:xfrm>
          <a:prstGeom prst="ellipse">
            <a:avLst/>
          </a:prstGeom>
          <a:ln>
            <a:noFill/>
          </a:ln>
          <a:effectLst>
            <a:softEdge rad="112500"/>
          </a:effectLst>
        </p:spPr>
      </p:pic>
    </p:spTree>
    <p:extLst>
      <p:ext uri="{BB962C8B-B14F-4D97-AF65-F5344CB8AC3E}">
        <p14:creationId xmlns:p14="http://schemas.microsoft.com/office/powerpoint/2010/main" val="2028269088"/>
      </p:ext>
    </p:extLst>
  </p:cSld>
  <p:clrMapOvr>
    <a:masterClrMapping/>
  </p:clrMapOvr>
  <mc:AlternateContent xmlns:mc="http://schemas.openxmlformats.org/markup-compatibility/2006" xmlns:p14="http://schemas.microsoft.com/office/powerpoint/2010/main">
    <mc:Choice Requires="p14">
      <p:transition spd="slow" p14:dur="800">
        <p14:flythrough/>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5" presetClass="entr" presetSubtype="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2000"/>
                                        <p:tgtEl>
                                          <p:spTgt spid="3"/>
                                        </p:tgtEl>
                                      </p:cBhvr>
                                    </p:animEffect>
                                    <p:anim calcmode="lin" valueType="num">
                                      <p:cBhvr>
                                        <p:cTn id="8" dur="2000" fill="hold"/>
                                        <p:tgtEl>
                                          <p:spTgt spid="3"/>
                                        </p:tgtEl>
                                        <p:attrNameLst>
                                          <p:attrName>ppt_w</p:attrName>
                                        </p:attrNameLst>
                                      </p:cBhvr>
                                      <p:tavLst>
                                        <p:tav tm="0" fmla="#ppt_w*sin(2.5*pi*$)">
                                          <p:val>
                                            <p:fltVal val="0"/>
                                          </p:val>
                                        </p:tav>
                                        <p:tav tm="100000">
                                          <p:val>
                                            <p:fltVal val="1"/>
                                          </p:val>
                                        </p:tav>
                                      </p:tavLst>
                                    </p:anim>
                                    <p:anim calcmode="lin" valueType="num">
                                      <p:cBhvr>
                                        <p:cTn id="9" dur="2000" fill="hold"/>
                                        <p:tgtEl>
                                          <p:spTgt spid="3"/>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1"/>
          <p:cNvSpPr/>
          <p:nvPr/>
        </p:nvSpPr>
        <p:spPr>
          <a:xfrm>
            <a:off x="1447799" y="3213904"/>
            <a:ext cx="7398327" cy="2805896"/>
          </a:xfrm>
          <a:prstGeom prst="rect">
            <a:avLst/>
          </a:prstGeom>
        </p:spPr>
        <p:txBody>
          <a:bodyPr wrap="square">
            <a:spAutoFit/>
          </a:bodyPr>
          <a:lstStyle/>
          <a:p>
            <a:pPr algn="just" rtl="1">
              <a:lnSpc>
                <a:spcPct val="150000"/>
              </a:lnSpc>
              <a:spcAft>
                <a:spcPts val="1000"/>
              </a:spcAft>
            </a:pPr>
            <a:r>
              <a:rPr lang="fa-IR" sz="2800" b="1" dirty="0" smtClean="0">
                <a:solidFill>
                  <a:schemeClr val="accent3">
                    <a:lumMod val="50000"/>
                  </a:schemeClr>
                </a:solidFill>
                <a:latin typeface="Calibri"/>
                <a:ea typeface="Calibri"/>
                <a:cs typeface="B Traffic" pitchFamily="2" charset="-78"/>
              </a:rPr>
              <a:t>     دو</a:t>
            </a:r>
            <a:r>
              <a:rPr lang="fa-IR" sz="2800" b="1" dirty="0">
                <a:solidFill>
                  <a:schemeClr val="accent3">
                    <a:lumMod val="50000"/>
                  </a:schemeClr>
                </a:solidFill>
                <a:latin typeface="Calibri"/>
                <a:ea typeface="Calibri"/>
                <a:cs typeface="B Traffic" pitchFamily="2" charset="-78"/>
              </a:rPr>
              <a:t>. سنجیده سخن گفتن و کم گویی</a:t>
            </a:r>
            <a:endParaRPr lang="en-US" sz="2800" b="1" dirty="0">
              <a:solidFill>
                <a:schemeClr val="accent3">
                  <a:lumMod val="50000"/>
                </a:schemeClr>
              </a:solidFill>
              <a:latin typeface="Calibri"/>
              <a:ea typeface="Calibri"/>
              <a:cs typeface="B Traffic" pitchFamily="2" charset="-78"/>
            </a:endParaRPr>
          </a:p>
          <a:p>
            <a:pPr algn="just" rtl="1">
              <a:lnSpc>
                <a:spcPct val="150000"/>
              </a:lnSpc>
              <a:spcAft>
                <a:spcPts val="1000"/>
              </a:spcAft>
            </a:pPr>
            <a:r>
              <a:rPr lang="fa-IR" sz="2800" dirty="0">
                <a:latin typeface="Calibri"/>
                <a:ea typeface="Calibri"/>
                <a:cs typeface="B Traffic" pitchFamily="2" charset="-78"/>
              </a:rPr>
              <a:t>امام علی</a:t>
            </a:r>
            <a:r>
              <a:rPr lang="fa-IR" sz="2000" dirty="0">
                <a:latin typeface="Calibri"/>
                <a:ea typeface="Calibri"/>
                <a:cs typeface="B Traffic" pitchFamily="2" charset="-78"/>
              </a:rPr>
              <a:t>(ع) </a:t>
            </a:r>
            <a:r>
              <a:rPr lang="fa-IR" sz="2800" dirty="0" smtClean="0">
                <a:latin typeface="Calibri"/>
                <a:ea typeface="Calibri"/>
                <a:cs typeface="B Traffic" pitchFamily="2" charset="-78"/>
              </a:rPr>
              <a:t>می‌فرماید:«سخن </a:t>
            </a:r>
            <a:r>
              <a:rPr lang="fa-IR" sz="2800" dirty="0">
                <a:latin typeface="Calibri"/>
                <a:ea typeface="Calibri"/>
                <a:cs typeface="B Traffic" pitchFamily="2" charset="-78"/>
              </a:rPr>
              <a:t>گفتن را در </a:t>
            </a:r>
            <a:r>
              <a:rPr lang="fa-IR" sz="2800" dirty="0" smtClean="0">
                <a:latin typeface="Calibri"/>
                <a:ea typeface="Calibri"/>
                <a:cs typeface="B Traffic" pitchFamily="2" charset="-78"/>
              </a:rPr>
              <a:t>زمینه‌ای </a:t>
            </a:r>
            <a:r>
              <a:rPr lang="fa-IR" sz="2800" dirty="0">
                <a:latin typeface="Calibri"/>
                <a:ea typeface="Calibri"/>
                <a:cs typeface="B Traffic" pitchFamily="2" charset="-78"/>
              </a:rPr>
              <a:t>که بدان آگاه و عارف نیستی رها کن و در بابی که تکلیف </a:t>
            </a:r>
            <a:r>
              <a:rPr lang="fa-IR" sz="2800" dirty="0" smtClean="0">
                <a:latin typeface="Calibri"/>
                <a:ea typeface="Calibri"/>
                <a:cs typeface="B Traffic" pitchFamily="2" charset="-78"/>
              </a:rPr>
              <a:t>نداری، </a:t>
            </a:r>
            <a:r>
              <a:rPr lang="fa-IR" sz="2800" dirty="0">
                <a:latin typeface="Calibri"/>
                <a:ea typeface="Calibri"/>
                <a:cs typeface="B Traffic" pitchFamily="2" charset="-78"/>
              </a:rPr>
              <a:t>با کسی سخن مگو» (نامه31</a:t>
            </a:r>
            <a:r>
              <a:rPr lang="fa-IR" sz="2800" dirty="0" smtClean="0">
                <a:latin typeface="Calibri"/>
                <a:ea typeface="Calibri"/>
                <a:cs typeface="B Traffic" pitchFamily="2" charset="-78"/>
              </a:rPr>
              <a:t>)</a:t>
            </a:r>
            <a:endParaRPr lang="en-US" sz="2800" dirty="0">
              <a:effectLst/>
              <a:latin typeface="Calibri"/>
              <a:ea typeface="Calibri"/>
              <a:cs typeface="B Traffic" pitchFamily="2" charset="-78"/>
            </a:endParaRPr>
          </a:p>
        </p:txBody>
      </p:sp>
      <p:grpSp>
        <p:nvGrpSpPr>
          <p:cNvPr id="4" name="Group 3"/>
          <p:cNvGrpSpPr/>
          <p:nvPr/>
        </p:nvGrpSpPr>
        <p:grpSpPr>
          <a:xfrm>
            <a:off x="8420100" y="3594904"/>
            <a:ext cx="419100" cy="190967"/>
            <a:chOff x="8343900" y="1790233"/>
            <a:chExt cx="419100" cy="190967"/>
          </a:xfrm>
          <a:solidFill>
            <a:srgbClr val="FFC000"/>
          </a:solidFill>
        </p:grpSpPr>
        <p:sp>
          <p:nvSpPr>
            <p:cNvPr id="5" name="Rectangle 4"/>
            <p:cNvSpPr/>
            <p:nvPr/>
          </p:nvSpPr>
          <p:spPr>
            <a:xfrm>
              <a:off x="8572500" y="1790233"/>
              <a:ext cx="190500" cy="190967"/>
            </a:xfrm>
            <a:prstGeom prst="rect">
              <a:avLst/>
            </a:prstGeom>
            <a:grpFill/>
            <a:ln>
              <a:noFill/>
            </a:ln>
            <a:scene3d>
              <a:camera prst="orthographicFront"/>
              <a:lightRig rig="threePt" dir="t"/>
            </a:scene3d>
            <a:sp3d>
              <a:bevelT w="114300" prst="hardEdg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p:cNvSpPr/>
            <p:nvPr/>
          </p:nvSpPr>
          <p:spPr>
            <a:xfrm>
              <a:off x="8343900" y="1790233"/>
              <a:ext cx="190500" cy="190967"/>
            </a:xfrm>
            <a:prstGeom prst="rect">
              <a:avLst/>
            </a:prstGeom>
            <a:grpFill/>
            <a:ln>
              <a:noFill/>
            </a:ln>
            <a:scene3d>
              <a:camera prst="orthographicFront"/>
              <a:lightRig rig="threePt" dir="t"/>
            </a:scene3d>
            <a:sp3d>
              <a:bevelT w="114300" prst="hardEdg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8600" y="228600"/>
            <a:ext cx="3749962" cy="2842471"/>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Tree>
    <p:extLst>
      <p:ext uri="{BB962C8B-B14F-4D97-AF65-F5344CB8AC3E}">
        <p14:creationId xmlns:p14="http://schemas.microsoft.com/office/powerpoint/2010/main" val="2272408592"/>
      </p:ext>
    </p:extLst>
  </p:cSld>
  <p:clrMapOvr>
    <a:masterClrMapping/>
  </p:clrMapOvr>
  <mc:AlternateContent xmlns:mc="http://schemas.openxmlformats.org/markup-compatibility/2006" xmlns:p14="http://schemas.microsoft.com/office/powerpoint/2010/main">
    <mc:Choice Requires="p14">
      <p:transition spd="slow" p14:dur="1600">
        <p14:prism isContent="1" isInverted="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1"/>
          <p:cNvSpPr/>
          <p:nvPr/>
        </p:nvSpPr>
        <p:spPr>
          <a:xfrm>
            <a:off x="0" y="457200"/>
            <a:ext cx="6254898" cy="3452227"/>
          </a:xfrm>
          <a:prstGeom prst="rect">
            <a:avLst/>
          </a:prstGeom>
        </p:spPr>
        <p:txBody>
          <a:bodyPr wrap="square">
            <a:spAutoFit/>
          </a:bodyPr>
          <a:lstStyle/>
          <a:p>
            <a:pPr algn="just" rtl="1">
              <a:lnSpc>
                <a:spcPct val="150000"/>
              </a:lnSpc>
              <a:spcAft>
                <a:spcPts val="1000"/>
              </a:spcAft>
            </a:pPr>
            <a:r>
              <a:rPr lang="fa-IR" sz="2800" dirty="0" smtClean="0">
                <a:latin typeface="Calibri"/>
                <a:ea typeface="Calibri"/>
                <a:cs typeface="B Traffic" pitchFamily="2" charset="-78"/>
              </a:rPr>
              <a:t>همواره سخنان </a:t>
            </a:r>
            <a:r>
              <a:rPr lang="fa-IR" sz="2800" dirty="0">
                <a:latin typeface="Calibri"/>
                <a:ea typeface="Calibri"/>
                <a:cs typeface="B Traffic" pitchFamily="2" charset="-78"/>
              </a:rPr>
              <a:t>ما در </a:t>
            </a:r>
            <a:r>
              <a:rPr lang="fa-IR" sz="2800" dirty="0" smtClean="0">
                <a:latin typeface="Calibri"/>
                <a:ea typeface="Calibri"/>
                <a:cs typeface="B Traffic" pitchFamily="2" charset="-78"/>
              </a:rPr>
              <a:t>شکل‌گیری بینش‌های </a:t>
            </a:r>
            <a:r>
              <a:rPr lang="fa-IR" sz="2800" dirty="0">
                <a:latin typeface="Calibri"/>
                <a:ea typeface="Calibri"/>
                <a:cs typeface="B Traffic" pitchFamily="2" charset="-78"/>
              </a:rPr>
              <a:t>دیگران اثر گذار </a:t>
            </a:r>
            <a:r>
              <a:rPr lang="fa-IR" sz="2800" dirty="0" smtClean="0">
                <a:latin typeface="Calibri"/>
                <a:ea typeface="Calibri"/>
                <a:cs typeface="B Traffic" pitchFamily="2" charset="-78"/>
              </a:rPr>
              <a:t>است. </a:t>
            </a:r>
            <a:r>
              <a:rPr lang="fa-IR" sz="2800" dirty="0">
                <a:latin typeface="Calibri"/>
                <a:ea typeface="Calibri"/>
                <a:cs typeface="B Traffic" pitchFamily="2" charset="-78"/>
              </a:rPr>
              <a:t>خصوصاً اگر </a:t>
            </a:r>
            <a:r>
              <a:rPr lang="fa-IR" sz="2800" dirty="0" smtClean="0">
                <a:latin typeface="Calibri"/>
                <a:ea typeface="Calibri"/>
                <a:cs typeface="B Traffic" pitchFamily="2" charset="-78"/>
              </a:rPr>
              <a:t>سخن عالم </a:t>
            </a:r>
            <a:r>
              <a:rPr lang="fa-IR" sz="2800" dirty="0">
                <a:latin typeface="Calibri"/>
                <a:ea typeface="Calibri"/>
                <a:cs typeface="B Traffic" pitchFamily="2" charset="-78"/>
              </a:rPr>
              <a:t>و دانشمندی باشد، به عنوان ملاک </a:t>
            </a:r>
            <a:r>
              <a:rPr lang="fa-IR" sz="2800" dirty="0" smtClean="0">
                <a:latin typeface="Calibri"/>
                <a:ea typeface="Calibri"/>
                <a:cs typeface="B Traffic" pitchFamily="2" charset="-78"/>
              </a:rPr>
              <a:t>تلقی می </a:t>
            </a:r>
            <a:r>
              <a:rPr lang="fa-IR" sz="2800" dirty="0">
                <a:latin typeface="Calibri"/>
                <a:ea typeface="Calibri"/>
                <a:cs typeface="B Traffic" pitchFamily="2" charset="-78"/>
              </a:rPr>
              <a:t>شود. اصولاً زیادی کلام باعث خطای زیادی می شود</a:t>
            </a:r>
            <a:r>
              <a:rPr lang="fa-IR" sz="2800" dirty="0" smtClean="0">
                <a:latin typeface="Calibri"/>
                <a:ea typeface="Calibri"/>
                <a:cs typeface="B Traffic" pitchFamily="2" charset="-78"/>
              </a:rPr>
              <a:t>:</a:t>
            </a:r>
          </a:p>
          <a:p>
            <a:pPr algn="just" rtl="1">
              <a:lnSpc>
                <a:spcPct val="150000"/>
              </a:lnSpc>
              <a:spcAft>
                <a:spcPts val="1000"/>
              </a:spcAft>
            </a:pPr>
            <a:r>
              <a:rPr lang="fa-IR" sz="2800" dirty="0" smtClean="0">
                <a:latin typeface="Calibri"/>
                <a:ea typeface="Calibri"/>
                <a:cs typeface="B Traffic" pitchFamily="2" charset="-78"/>
              </a:rPr>
              <a:t>« </a:t>
            </a:r>
            <a:r>
              <a:rPr lang="fa-IR" sz="2800" dirty="0">
                <a:latin typeface="Calibri"/>
                <a:ea typeface="Calibri"/>
                <a:cs typeface="B Traffic" pitchFamily="2" charset="-78"/>
              </a:rPr>
              <a:t>من کثرُ کلامه کثرُ خَطَؤُه» ( حکمت 349)</a:t>
            </a:r>
            <a:endParaRPr lang="en-US" sz="2800" dirty="0">
              <a:effectLst/>
              <a:latin typeface="Calibri"/>
              <a:ea typeface="Calibri"/>
              <a:cs typeface="B Traffic" pitchFamily="2" charset="-78"/>
            </a:endParaRPr>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331098" y="3810000"/>
            <a:ext cx="2584302" cy="2666999"/>
          </a:xfrm>
          <a:prstGeom prst="rect">
            <a:avLst/>
          </a:prstGeom>
        </p:spPr>
      </p:pic>
    </p:spTree>
    <p:extLst>
      <p:ext uri="{BB962C8B-B14F-4D97-AF65-F5344CB8AC3E}">
        <p14:creationId xmlns:p14="http://schemas.microsoft.com/office/powerpoint/2010/main" val="144926799"/>
      </p:ext>
    </p:extLst>
  </p:cSld>
  <p:clrMapOvr>
    <a:masterClrMapping/>
  </p:clrMapOvr>
  <mc:AlternateContent xmlns:mc="http://schemas.openxmlformats.org/markup-compatibility/2006" xmlns:p14="http://schemas.microsoft.com/office/powerpoint/2010/main">
    <mc:Choice Requires="p14">
      <p:transition spd="slow" p14:dur="1500">
        <p14:window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1"/>
          <p:cNvSpPr/>
          <p:nvPr/>
        </p:nvSpPr>
        <p:spPr>
          <a:xfrm>
            <a:off x="304800" y="304800"/>
            <a:ext cx="6477000" cy="2159566"/>
          </a:xfrm>
          <a:prstGeom prst="rect">
            <a:avLst/>
          </a:prstGeom>
        </p:spPr>
        <p:txBody>
          <a:bodyPr wrap="square">
            <a:spAutoFit/>
          </a:bodyPr>
          <a:lstStyle/>
          <a:p>
            <a:pPr algn="justLow" rtl="1">
              <a:lnSpc>
                <a:spcPct val="150000"/>
              </a:lnSpc>
              <a:spcAft>
                <a:spcPts val="1000"/>
              </a:spcAft>
            </a:pPr>
            <a:r>
              <a:rPr lang="fa-IR" sz="2800" b="1" dirty="0" smtClean="0">
                <a:solidFill>
                  <a:schemeClr val="accent3">
                    <a:lumMod val="50000"/>
                  </a:schemeClr>
                </a:solidFill>
                <a:latin typeface="Calibri"/>
                <a:ea typeface="Calibri"/>
                <a:cs typeface="B Traffic" pitchFamily="2" charset="-78"/>
              </a:rPr>
              <a:t>     سه</a:t>
            </a:r>
            <a:r>
              <a:rPr lang="fa-IR" sz="2800" b="1" dirty="0">
                <a:solidFill>
                  <a:schemeClr val="accent3">
                    <a:lumMod val="50000"/>
                  </a:schemeClr>
                </a:solidFill>
                <a:latin typeface="Calibri"/>
                <a:ea typeface="Calibri"/>
                <a:cs typeface="B Traffic" pitchFamily="2" charset="-78"/>
              </a:rPr>
              <a:t>. فهم ژرف</a:t>
            </a:r>
            <a:endParaRPr lang="en-US" sz="2800" b="1" dirty="0">
              <a:solidFill>
                <a:schemeClr val="accent3">
                  <a:lumMod val="50000"/>
                </a:schemeClr>
              </a:solidFill>
              <a:latin typeface="Calibri"/>
              <a:ea typeface="Calibri"/>
              <a:cs typeface="B Traffic" pitchFamily="2" charset="-78"/>
            </a:endParaRPr>
          </a:p>
          <a:p>
            <a:pPr algn="justLow" rtl="1">
              <a:lnSpc>
                <a:spcPct val="150000"/>
              </a:lnSpc>
              <a:spcAft>
                <a:spcPts val="1000"/>
              </a:spcAft>
            </a:pPr>
            <a:r>
              <a:rPr lang="fa-IR" sz="2800" dirty="0">
                <a:latin typeface="Calibri"/>
                <a:ea typeface="Calibri"/>
                <a:cs typeface="B Traffic" pitchFamily="2" charset="-78"/>
              </a:rPr>
              <a:t>امام علی</a:t>
            </a:r>
            <a:r>
              <a:rPr lang="fa-IR" sz="2000" dirty="0">
                <a:latin typeface="Calibri"/>
                <a:ea typeface="Calibri"/>
                <a:cs typeface="B Traffic" pitchFamily="2" charset="-78"/>
              </a:rPr>
              <a:t>(ع) </a:t>
            </a:r>
            <a:r>
              <a:rPr lang="fa-IR" sz="2800" dirty="0">
                <a:latin typeface="Calibri"/>
                <a:ea typeface="Calibri"/>
                <a:cs typeface="B Traffic" pitchFamily="2" charset="-78"/>
              </a:rPr>
              <a:t>می فرماید</a:t>
            </a:r>
            <a:r>
              <a:rPr lang="fa-IR" sz="2800" dirty="0" smtClean="0">
                <a:latin typeface="Calibri"/>
                <a:ea typeface="Calibri"/>
                <a:cs typeface="B Traffic" pitchFamily="2" charset="-78"/>
              </a:rPr>
              <a:t>:«و </a:t>
            </a:r>
            <a:r>
              <a:rPr lang="fa-IR" sz="2800" dirty="0">
                <a:latin typeface="Calibri"/>
                <a:ea typeface="Calibri"/>
                <a:cs typeface="B Traffic" pitchFamily="2" charset="-78"/>
              </a:rPr>
              <a:t>تفقّه فی الدین[ در دین </a:t>
            </a:r>
            <a:r>
              <a:rPr lang="fa-IR" sz="2800" dirty="0" smtClean="0">
                <a:latin typeface="Calibri"/>
                <a:ea typeface="Calibri"/>
                <a:cs typeface="B Traffic" pitchFamily="2" charset="-78"/>
              </a:rPr>
              <a:t>تفـقّه </a:t>
            </a:r>
            <a:r>
              <a:rPr lang="fa-IR" sz="2800" dirty="0">
                <a:latin typeface="Calibri"/>
                <a:ea typeface="Calibri"/>
                <a:cs typeface="B Traffic" pitchFamily="2" charset="-78"/>
              </a:rPr>
              <a:t>(فهم </a:t>
            </a:r>
            <a:r>
              <a:rPr lang="fa-IR" sz="2800" dirty="0" smtClean="0">
                <a:latin typeface="Calibri"/>
                <a:ea typeface="Calibri"/>
                <a:cs typeface="B Traffic" pitchFamily="2" charset="-78"/>
              </a:rPr>
              <a:t>عـمیق</a:t>
            </a:r>
            <a:r>
              <a:rPr lang="fa-IR" sz="2800" dirty="0">
                <a:latin typeface="Calibri"/>
                <a:ea typeface="Calibri"/>
                <a:cs typeface="B Traffic" pitchFamily="2" charset="-78"/>
              </a:rPr>
              <a:t>) </a:t>
            </a:r>
            <a:r>
              <a:rPr lang="fa-IR" sz="2800" dirty="0" smtClean="0">
                <a:latin typeface="Calibri"/>
                <a:ea typeface="Calibri"/>
                <a:cs typeface="B Traffic" pitchFamily="2" charset="-78"/>
              </a:rPr>
              <a:t>کن] </a:t>
            </a:r>
            <a:r>
              <a:rPr lang="fa-IR" sz="2800" dirty="0">
                <a:latin typeface="Calibri"/>
                <a:ea typeface="Calibri"/>
                <a:cs typeface="B Traffic" pitchFamily="2" charset="-78"/>
              </a:rPr>
              <a:t>.... </a:t>
            </a:r>
            <a:r>
              <a:rPr lang="fa-IR" sz="2800" dirty="0" smtClean="0">
                <a:latin typeface="Calibri"/>
                <a:ea typeface="Calibri"/>
                <a:cs typeface="B Traffic" pitchFamily="2" charset="-78"/>
              </a:rPr>
              <a:t>بایـد </a:t>
            </a:r>
            <a:r>
              <a:rPr lang="fa-IR" sz="2800" dirty="0">
                <a:latin typeface="Calibri"/>
                <a:ea typeface="Calibri"/>
                <a:cs typeface="B Traffic" pitchFamily="2" charset="-78"/>
              </a:rPr>
              <a:t>طلب آن [</a:t>
            </a:r>
            <a:r>
              <a:rPr lang="fa-IR" sz="2800" dirty="0" smtClean="0">
                <a:latin typeface="Calibri"/>
                <a:ea typeface="Calibri"/>
                <a:cs typeface="B Traffic" pitchFamily="2" charset="-78"/>
              </a:rPr>
              <a:t>حقـیقت]</a:t>
            </a:r>
            <a:endParaRPr lang="en-US" sz="2800" dirty="0">
              <a:effectLst/>
              <a:latin typeface="Calibri"/>
              <a:ea typeface="Calibri"/>
              <a:cs typeface="B Traffic" pitchFamily="2" charset="-78"/>
            </a:endParaRPr>
          </a:p>
        </p:txBody>
      </p:sp>
      <p:sp>
        <p:nvSpPr>
          <p:cNvPr id="3" name="Rectangle 2"/>
          <p:cNvSpPr/>
          <p:nvPr/>
        </p:nvSpPr>
        <p:spPr>
          <a:xfrm>
            <a:off x="304800" y="2356103"/>
            <a:ext cx="8686800" cy="2805896"/>
          </a:xfrm>
          <a:prstGeom prst="rect">
            <a:avLst/>
          </a:prstGeom>
        </p:spPr>
        <p:txBody>
          <a:bodyPr wrap="square">
            <a:spAutoFit/>
          </a:bodyPr>
          <a:lstStyle/>
          <a:p>
            <a:pPr algn="just" rtl="1">
              <a:lnSpc>
                <a:spcPct val="150000"/>
              </a:lnSpc>
              <a:spcAft>
                <a:spcPts val="1000"/>
              </a:spcAft>
            </a:pPr>
            <a:r>
              <a:rPr lang="fa-IR" sz="2800" dirty="0" smtClean="0">
                <a:latin typeface="Calibri"/>
                <a:ea typeface="Calibri"/>
                <a:cs typeface="B Traffic" pitchFamily="2" charset="-78"/>
              </a:rPr>
              <a:t>همراه </a:t>
            </a:r>
            <a:r>
              <a:rPr lang="fa-IR" sz="2800" dirty="0">
                <a:latin typeface="Calibri"/>
                <a:ea typeface="Calibri"/>
                <a:cs typeface="B Traffic" pitchFamily="2" charset="-78"/>
              </a:rPr>
              <a:t>با طلب فهم و یادگیری عمیق باشد نه با فرورفتن در ورطه ی شبهه و علقه های خصومت» (نامه 31)</a:t>
            </a:r>
            <a:endParaRPr lang="en-US" sz="2800" dirty="0">
              <a:latin typeface="Calibri"/>
              <a:ea typeface="Calibri"/>
              <a:cs typeface="B Traffic" pitchFamily="2" charset="-78"/>
            </a:endParaRPr>
          </a:p>
          <a:p>
            <a:pPr algn="just" rtl="1">
              <a:lnSpc>
                <a:spcPct val="150000"/>
              </a:lnSpc>
              <a:spcAft>
                <a:spcPts val="1000"/>
              </a:spcAft>
            </a:pPr>
            <a:r>
              <a:rPr lang="fa-IR" sz="2800" dirty="0" smtClean="0">
                <a:latin typeface="Calibri"/>
                <a:ea typeface="Calibri"/>
                <a:cs typeface="B Traffic" pitchFamily="2" charset="-78"/>
              </a:rPr>
              <a:t>نکته‌ی </a:t>
            </a:r>
            <a:r>
              <a:rPr lang="fa-IR" sz="2800" dirty="0">
                <a:latin typeface="Calibri"/>
                <a:ea typeface="Calibri"/>
                <a:cs typeface="B Traffic" pitchFamily="2" charset="-78"/>
              </a:rPr>
              <a:t>مهم این </a:t>
            </a:r>
            <a:r>
              <a:rPr lang="fa-IR" sz="2800" dirty="0" smtClean="0">
                <a:latin typeface="Calibri"/>
                <a:ea typeface="Calibri"/>
                <a:cs typeface="B Traffic" pitchFamily="2" charset="-78"/>
              </a:rPr>
              <a:t>است </a:t>
            </a:r>
            <a:r>
              <a:rPr lang="fa-IR" sz="2800" dirty="0">
                <a:latin typeface="Calibri"/>
                <a:ea typeface="Calibri"/>
                <a:cs typeface="B Traffic" pitchFamily="2" charset="-78"/>
              </a:rPr>
              <a:t>که سالک حقیقت باید روحش از </a:t>
            </a:r>
            <a:r>
              <a:rPr lang="fa-IR" sz="2800" dirty="0" smtClean="0">
                <a:latin typeface="Calibri"/>
                <a:ea typeface="Calibri"/>
                <a:cs typeface="B Traffic" pitchFamily="2" charset="-78"/>
              </a:rPr>
              <a:t>قالب‌های پیش‌ساخته‌ی </a:t>
            </a:r>
            <a:r>
              <a:rPr lang="fa-IR" sz="2800" dirty="0">
                <a:latin typeface="Calibri"/>
                <a:ea typeface="Calibri"/>
                <a:cs typeface="B Traffic" pitchFamily="2" charset="-78"/>
              </a:rPr>
              <a:t>شبهه سازان و وابستگی های نفسانی آزاد باشد.</a:t>
            </a:r>
            <a:endParaRPr lang="en-US" sz="2800" dirty="0">
              <a:effectLst/>
              <a:latin typeface="Calibri"/>
              <a:ea typeface="Calibri"/>
              <a:cs typeface="B Traffic" pitchFamily="2" charset="-78"/>
            </a:endParaRPr>
          </a:p>
        </p:txBody>
      </p:sp>
      <p:grpSp>
        <p:nvGrpSpPr>
          <p:cNvPr id="5" name="Group 4"/>
          <p:cNvGrpSpPr/>
          <p:nvPr/>
        </p:nvGrpSpPr>
        <p:grpSpPr>
          <a:xfrm>
            <a:off x="6362700" y="609600"/>
            <a:ext cx="419100" cy="190967"/>
            <a:chOff x="8343900" y="1790233"/>
            <a:chExt cx="419100" cy="190967"/>
          </a:xfrm>
          <a:solidFill>
            <a:srgbClr val="FFC000"/>
          </a:solidFill>
        </p:grpSpPr>
        <p:sp>
          <p:nvSpPr>
            <p:cNvPr id="6" name="Rectangle 5"/>
            <p:cNvSpPr/>
            <p:nvPr/>
          </p:nvSpPr>
          <p:spPr>
            <a:xfrm>
              <a:off x="8572500" y="1790233"/>
              <a:ext cx="190500" cy="190967"/>
            </a:xfrm>
            <a:prstGeom prst="rect">
              <a:avLst/>
            </a:prstGeom>
            <a:grpFill/>
            <a:ln>
              <a:noFill/>
            </a:ln>
            <a:scene3d>
              <a:camera prst="orthographicFront"/>
              <a:lightRig rig="threePt" dir="t"/>
            </a:scene3d>
            <a:sp3d>
              <a:bevelT w="114300" prst="hardEdg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p:cNvSpPr/>
            <p:nvPr/>
          </p:nvSpPr>
          <p:spPr>
            <a:xfrm>
              <a:off x="8343900" y="1790233"/>
              <a:ext cx="190500" cy="190967"/>
            </a:xfrm>
            <a:prstGeom prst="rect">
              <a:avLst/>
            </a:prstGeom>
            <a:grpFill/>
            <a:ln>
              <a:noFill/>
            </a:ln>
            <a:scene3d>
              <a:camera prst="orthographicFront"/>
              <a:lightRig rig="threePt" dir="t"/>
            </a:scene3d>
            <a:sp3d>
              <a:bevelT w="114300" prst="hardEdg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308609529"/>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timing>
    <p:tnLst>
      <p:par>
        <p:cTn id="1" dur="indefinite" restart="never" nodeType="tmRoot"/>
      </p:par>
    </p:tnLst>
  </p:timing>
</p:sld>
</file>

<file path=ppt/slides/slide20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Rectangle 5"/>
          <p:cNvSpPr/>
          <p:nvPr/>
        </p:nvSpPr>
        <p:spPr>
          <a:xfrm>
            <a:off x="152400" y="304800"/>
            <a:ext cx="6781800" cy="2159566"/>
          </a:xfrm>
          <a:prstGeom prst="rect">
            <a:avLst/>
          </a:prstGeom>
        </p:spPr>
        <p:txBody>
          <a:bodyPr wrap="square">
            <a:spAutoFit/>
          </a:bodyPr>
          <a:lstStyle/>
          <a:p>
            <a:pPr algn="just" rtl="1">
              <a:lnSpc>
                <a:spcPct val="150000"/>
              </a:lnSpc>
              <a:spcAft>
                <a:spcPts val="1000"/>
              </a:spcAft>
            </a:pPr>
            <a:r>
              <a:rPr lang="fa-IR" sz="2800" b="1" dirty="0" smtClean="0">
                <a:solidFill>
                  <a:schemeClr val="accent3">
                    <a:lumMod val="50000"/>
                  </a:schemeClr>
                </a:solidFill>
                <a:latin typeface="Calibri"/>
                <a:ea typeface="Calibri"/>
                <a:cs typeface="B Traffic" pitchFamily="2" charset="-78"/>
              </a:rPr>
              <a:t>      چهار</a:t>
            </a:r>
            <a:r>
              <a:rPr lang="fa-IR" sz="2800" b="1" dirty="0">
                <a:solidFill>
                  <a:schemeClr val="accent3">
                    <a:lumMod val="50000"/>
                  </a:schemeClr>
                </a:solidFill>
                <a:latin typeface="Calibri"/>
                <a:ea typeface="Calibri"/>
                <a:cs typeface="B Traffic" pitchFamily="2" charset="-78"/>
              </a:rPr>
              <a:t>: گردنه های احتیاط</a:t>
            </a:r>
            <a:endParaRPr lang="en-US" sz="2800" b="1" dirty="0">
              <a:solidFill>
                <a:schemeClr val="accent3">
                  <a:lumMod val="50000"/>
                </a:schemeClr>
              </a:solidFill>
              <a:latin typeface="Calibri"/>
              <a:ea typeface="Calibri"/>
              <a:cs typeface="B Traffic" pitchFamily="2" charset="-78"/>
            </a:endParaRPr>
          </a:p>
          <a:p>
            <a:pPr algn="just" rtl="1">
              <a:lnSpc>
                <a:spcPct val="150000"/>
              </a:lnSpc>
              <a:spcAft>
                <a:spcPts val="1000"/>
              </a:spcAft>
            </a:pPr>
            <a:r>
              <a:rPr lang="fa-IR" sz="2800" dirty="0">
                <a:latin typeface="Calibri"/>
                <a:ea typeface="Calibri"/>
                <a:cs typeface="B Traffic" pitchFamily="2" charset="-78"/>
              </a:rPr>
              <a:t>امام علی</a:t>
            </a:r>
            <a:r>
              <a:rPr lang="fa-IR" sz="2000" dirty="0">
                <a:latin typeface="Calibri"/>
                <a:ea typeface="Calibri"/>
                <a:cs typeface="B Traffic" pitchFamily="2" charset="-78"/>
              </a:rPr>
              <a:t>(ع) </a:t>
            </a:r>
            <a:r>
              <a:rPr lang="fa-IR" sz="2800" dirty="0">
                <a:latin typeface="Calibri"/>
                <a:ea typeface="Calibri"/>
                <a:cs typeface="B Traffic" pitchFamily="2" charset="-78"/>
              </a:rPr>
              <a:t>می فرماید: از راهی که از گمراهی در آن می ترسی </a:t>
            </a:r>
            <a:r>
              <a:rPr lang="fa-IR" sz="2800" dirty="0" smtClean="0">
                <a:latin typeface="Calibri"/>
                <a:ea typeface="Calibri"/>
                <a:cs typeface="B Traffic" pitchFamily="2" charset="-78"/>
              </a:rPr>
              <a:t>نـرو زیـرا بـاز ایستـادن بـه هـنـگام حـیرت</a:t>
            </a:r>
            <a:endParaRPr lang="en-US" sz="2800" dirty="0">
              <a:effectLst/>
              <a:latin typeface="Calibri"/>
              <a:ea typeface="Calibri"/>
              <a:cs typeface="B Traffic" pitchFamily="2" charset="-78"/>
            </a:endParaRPr>
          </a:p>
        </p:txBody>
      </p:sp>
      <p:sp>
        <p:nvSpPr>
          <p:cNvPr id="3" name="Rectangle 2"/>
          <p:cNvSpPr/>
          <p:nvPr/>
        </p:nvSpPr>
        <p:spPr>
          <a:xfrm>
            <a:off x="152400" y="2477504"/>
            <a:ext cx="8991600" cy="738664"/>
          </a:xfrm>
          <a:prstGeom prst="rect">
            <a:avLst/>
          </a:prstGeom>
        </p:spPr>
        <p:txBody>
          <a:bodyPr wrap="square">
            <a:spAutoFit/>
          </a:bodyPr>
          <a:lstStyle/>
          <a:p>
            <a:pPr algn="just" rtl="1">
              <a:lnSpc>
                <a:spcPct val="150000"/>
              </a:lnSpc>
              <a:spcAft>
                <a:spcPts val="1000"/>
              </a:spcAft>
            </a:pPr>
            <a:r>
              <a:rPr lang="fa-IR" sz="2800" dirty="0" smtClean="0">
                <a:latin typeface="Calibri"/>
                <a:ea typeface="Calibri"/>
                <a:cs typeface="B Traffic" pitchFamily="2" charset="-78"/>
              </a:rPr>
              <a:t>گمراهی </a:t>
            </a:r>
            <a:r>
              <a:rPr lang="fa-IR" sz="2800" dirty="0">
                <a:latin typeface="Calibri"/>
                <a:ea typeface="Calibri"/>
                <a:cs typeface="B Traffic" pitchFamily="2" charset="-78"/>
              </a:rPr>
              <a:t>بهتر از هولِ سواری (و خطر کردن) است. </a:t>
            </a:r>
            <a:r>
              <a:rPr lang="fa-IR" sz="2800" dirty="0" smtClean="0">
                <a:latin typeface="Calibri"/>
                <a:ea typeface="Calibri"/>
                <a:cs typeface="B Traffic" pitchFamily="2" charset="-78"/>
              </a:rPr>
              <a:t>(نامه 3</a:t>
            </a:r>
            <a:r>
              <a:rPr lang="fa-IR" sz="2800" dirty="0">
                <a:latin typeface="Calibri"/>
                <a:ea typeface="Calibri"/>
                <a:cs typeface="B Traffic" pitchFamily="2" charset="-78"/>
              </a:rPr>
              <a:t>)</a:t>
            </a:r>
            <a:endParaRPr lang="en-US" sz="2800" dirty="0">
              <a:latin typeface="Calibri"/>
              <a:ea typeface="Calibri"/>
              <a:cs typeface="B Traffic" pitchFamily="2" charset="-78"/>
            </a:endParaRPr>
          </a:p>
        </p:txBody>
      </p:sp>
      <p:grpSp>
        <p:nvGrpSpPr>
          <p:cNvPr id="5" name="Group 4"/>
          <p:cNvGrpSpPr/>
          <p:nvPr/>
        </p:nvGrpSpPr>
        <p:grpSpPr>
          <a:xfrm>
            <a:off x="6438900" y="647233"/>
            <a:ext cx="419100" cy="190967"/>
            <a:chOff x="8343900" y="1790233"/>
            <a:chExt cx="419100" cy="190967"/>
          </a:xfrm>
          <a:solidFill>
            <a:srgbClr val="FFC000"/>
          </a:solidFill>
        </p:grpSpPr>
        <p:sp>
          <p:nvSpPr>
            <p:cNvPr id="7" name="Rectangle 6"/>
            <p:cNvSpPr/>
            <p:nvPr/>
          </p:nvSpPr>
          <p:spPr>
            <a:xfrm>
              <a:off x="8572500" y="1790233"/>
              <a:ext cx="190500" cy="190967"/>
            </a:xfrm>
            <a:prstGeom prst="rect">
              <a:avLst/>
            </a:prstGeom>
            <a:grpFill/>
            <a:ln>
              <a:noFill/>
            </a:ln>
            <a:scene3d>
              <a:camera prst="orthographicFront"/>
              <a:lightRig rig="threePt" dir="t"/>
            </a:scene3d>
            <a:sp3d>
              <a:bevelT w="114300" prst="hardEdg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8343900" y="1790233"/>
              <a:ext cx="190500" cy="190967"/>
            </a:xfrm>
            <a:prstGeom prst="rect">
              <a:avLst/>
            </a:prstGeom>
            <a:grpFill/>
            <a:ln>
              <a:noFill/>
            </a:ln>
            <a:scene3d>
              <a:camera prst="orthographicFront"/>
              <a:lightRig rig="threePt" dir="t"/>
            </a:scene3d>
            <a:sp3d>
              <a:bevelT w="114300" prst="hardEdg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143250" y="3467100"/>
            <a:ext cx="2857500" cy="3162300"/>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972003441"/>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Rectangle 2"/>
          <p:cNvSpPr/>
          <p:nvPr/>
        </p:nvSpPr>
        <p:spPr>
          <a:xfrm>
            <a:off x="152400" y="2057400"/>
            <a:ext cx="8991600" cy="3270126"/>
          </a:xfrm>
          <a:prstGeom prst="rect">
            <a:avLst/>
          </a:prstGeom>
        </p:spPr>
        <p:txBody>
          <a:bodyPr wrap="square">
            <a:spAutoFit/>
          </a:bodyPr>
          <a:lstStyle/>
          <a:p>
            <a:pPr algn="just" rtl="1">
              <a:lnSpc>
                <a:spcPct val="150000"/>
              </a:lnSpc>
              <a:spcAft>
                <a:spcPts val="1000"/>
              </a:spcAft>
            </a:pPr>
            <a:r>
              <a:rPr lang="fa-IR" sz="2800" dirty="0" smtClean="0">
                <a:latin typeface="Calibri"/>
                <a:ea typeface="Calibri"/>
                <a:cs typeface="B Traffic" pitchFamily="2" charset="-78"/>
              </a:rPr>
              <a:t>مساله‌ی </a:t>
            </a:r>
            <a:r>
              <a:rPr lang="fa-IR" sz="2800" dirty="0">
                <a:latin typeface="Calibri"/>
                <a:ea typeface="Calibri"/>
                <a:cs typeface="B Traffic" pitchFamily="2" charset="-78"/>
              </a:rPr>
              <a:t>راه رسیدن به مقصود و </a:t>
            </a:r>
            <a:r>
              <a:rPr lang="fa-IR" sz="2800" dirty="0" smtClean="0">
                <a:latin typeface="Calibri"/>
                <a:ea typeface="Calibri"/>
                <a:cs typeface="B Traffic" pitchFamily="2" charset="-78"/>
              </a:rPr>
              <a:t>طی </a:t>
            </a:r>
            <a:r>
              <a:rPr lang="fa-IR" sz="2800" dirty="0">
                <a:latin typeface="Calibri"/>
                <a:ea typeface="Calibri"/>
                <a:cs typeface="B Traffic" pitchFamily="2" charset="-78"/>
              </a:rPr>
              <a:t>مراحل کمال از ظرائف و دقائقی برخوردار است که نباید بدون </a:t>
            </a:r>
            <a:r>
              <a:rPr lang="fa-IR" sz="2800" dirty="0" smtClean="0">
                <a:latin typeface="Calibri"/>
                <a:ea typeface="Calibri"/>
                <a:cs typeface="B Traffic" pitchFamily="2" charset="-78"/>
              </a:rPr>
              <a:t>تأمل </a:t>
            </a:r>
            <a:r>
              <a:rPr lang="fa-IR" sz="2800" dirty="0">
                <a:latin typeface="Calibri"/>
                <a:ea typeface="Calibri"/>
                <a:cs typeface="B Traffic" pitchFamily="2" charset="-78"/>
              </a:rPr>
              <a:t>و مشورت کردن با عالمان پارسا و دین آشنا، بدان وارد شد و اگر انسان نتوانست معرفت لازم را کسب کند </a:t>
            </a:r>
            <a:r>
              <a:rPr lang="fa-IR" sz="2800" dirty="0" smtClean="0">
                <a:latin typeface="Calibri"/>
                <a:ea typeface="Calibri"/>
                <a:cs typeface="B Traffic" pitchFamily="2" charset="-78"/>
              </a:rPr>
              <a:t>می‌بایست </a:t>
            </a:r>
            <a:r>
              <a:rPr lang="fa-IR" sz="2800" dirty="0">
                <a:latin typeface="Calibri"/>
                <a:ea typeface="Calibri"/>
                <a:cs typeface="B Traffic" pitchFamily="2" charset="-78"/>
              </a:rPr>
              <a:t>حرکت را متوقف سازد. چنانکه قرآن می فرماید:«</a:t>
            </a:r>
            <a:r>
              <a:rPr lang="fa-IR" sz="2800" dirty="0" smtClean="0">
                <a:latin typeface="Calibri"/>
                <a:ea typeface="Calibri"/>
                <a:cs typeface="B Traffic" pitchFamily="2" charset="-78"/>
              </a:rPr>
              <a:t>و لا تقفُ ما لیس </a:t>
            </a:r>
            <a:r>
              <a:rPr lang="fa-IR" sz="2800" dirty="0">
                <a:latin typeface="Calibri"/>
                <a:ea typeface="Calibri"/>
                <a:cs typeface="B Traffic" pitchFamily="2" charset="-78"/>
              </a:rPr>
              <a:t>لک به علم»( اسراء،36). </a:t>
            </a:r>
            <a:endParaRPr lang="en-US" sz="2800" dirty="0">
              <a:effectLst/>
              <a:latin typeface="Calibri"/>
              <a:ea typeface="Calibri"/>
              <a:cs typeface="B Traffic" pitchFamily="2" charset="-78"/>
            </a:endParaRPr>
          </a:p>
        </p:txBody>
      </p:sp>
    </p:spTree>
    <p:extLst>
      <p:ext uri="{BB962C8B-B14F-4D97-AF65-F5344CB8AC3E}">
        <p14:creationId xmlns:p14="http://schemas.microsoft.com/office/powerpoint/2010/main" val="3394418580"/>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timing>
    <p:tnLst>
      <p:par>
        <p:cTn id="1" dur="indefinite" restart="never" nodeType="tmRoot"/>
      </p:par>
    </p:tnLst>
  </p:timing>
</p:sld>
</file>

<file path=ppt/slides/slide20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1"/>
          <p:cNvSpPr/>
          <p:nvPr/>
        </p:nvSpPr>
        <p:spPr>
          <a:xfrm>
            <a:off x="1676400" y="3747304"/>
            <a:ext cx="7162800" cy="2805896"/>
          </a:xfrm>
          <a:prstGeom prst="rect">
            <a:avLst/>
          </a:prstGeom>
        </p:spPr>
        <p:txBody>
          <a:bodyPr wrap="square">
            <a:spAutoFit/>
          </a:bodyPr>
          <a:lstStyle/>
          <a:p>
            <a:pPr algn="just" rtl="1">
              <a:lnSpc>
                <a:spcPct val="150000"/>
              </a:lnSpc>
              <a:spcAft>
                <a:spcPts val="1000"/>
              </a:spcAft>
            </a:pPr>
            <a:r>
              <a:rPr lang="fa-IR" sz="2800" b="1" dirty="0" smtClean="0">
                <a:solidFill>
                  <a:schemeClr val="accent3">
                    <a:lumMod val="50000"/>
                  </a:schemeClr>
                </a:solidFill>
                <a:latin typeface="Calibri"/>
                <a:ea typeface="Calibri"/>
                <a:cs typeface="B Traffic" pitchFamily="2" charset="-78"/>
              </a:rPr>
              <a:t>     پنج</a:t>
            </a:r>
            <a:r>
              <a:rPr lang="fa-IR" sz="2800" b="1" dirty="0">
                <a:solidFill>
                  <a:schemeClr val="accent3">
                    <a:lumMod val="50000"/>
                  </a:schemeClr>
                </a:solidFill>
                <a:latin typeface="Calibri"/>
                <a:ea typeface="Calibri"/>
                <a:cs typeface="B Traffic" pitchFamily="2" charset="-78"/>
              </a:rPr>
              <a:t>. ورطه ی اختلاف </a:t>
            </a:r>
            <a:endParaRPr lang="en-US" sz="2800" b="1" dirty="0">
              <a:solidFill>
                <a:schemeClr val="accent3">
                  <a:lumMod val="50000"/>
                </a:schemeClr>
              </a:solidFill>
              <a:latin typeface="Calibri"/>
              <a:ea typeface="Calibri"/>
              <a:cs typeface="B Traffic" pitchFamily="2" charset="-78"/>
            </a:endParaRPr>
          </a:p>
          <a:p>
            <a:pPr algn="just" rtl="1">
              <a:lnSpc>
                <a:spcPct val="150000"/>
              </a:lnSpc>
              <a:spcAft>
                <a:spcPts val="1000"/>
              </a:spcAft>
            </a:pPr>
            <a:r>
              <a:rPr lang="fa-IR" sz="2800" dirty="0" smtClean="0">
                <a:latin typeface="Calibri"/>
                <a:ea typeface="Calibri"/>
                <a:cs typeface="B Traffic" pitchFamily="2" charset="-78"/>
              </a:rPr>
              <a:t>سرچشمه‌ی </a:t>
            </a:r>
            <a:r>
              <a:rPr lang="fa-IR" sz="2800" dirty="0">
                <a:latin typeface="Calibri"/>
                <a:ea typeface="Calibri"/>
                <a:cs typeface="B Traffic" pitchFamily="2" charset="-78"/>
              </a:rPr>
              <a:t>اختلاف، گاه اختلاف اندیشه و </a:t>
            </a:r>
            <a:r>
              <a:rPr lang="fa-IR" sz="2800" dirty="0" smtClean="0">
                <a:latin typeface="Calibri"/>
                <a:ea typeface="Calibri"/>
                <a:cs typeface="B Traffic" pitchFamily="2" charset="-78"/>
              </a:rPr>
              <a:t>برداشت‌ها </a:t>
            </a:r>
            <a:r>
              <a:rPr lang="fa-IR" sz="2800" dirty="0">
                <a:latin typeface="Calibri"/>
                <a:ea typeface="Calibri"/>
                <a:cs typeface="B Traffic" pitchFamily="2" charset="-78"/>
              </a:rPr>
              <a:t>و سلایق است و گاه از سر هوای نفس است، که اولی </a:t>
            </a:r>
            <a:r>
              <a:rPr lang="fa-IR" sz="2800" dirty="0" smtClean="0">
                <a:latin typeface="Calibri"/>
                <a:ea typeface="Calibri"/>
                <a:cs typeface="B Traffic" pitchFamily="2" charset="-78"/>
              </a:rPr>
              <a:t>طبیعی و </a:t>
            </a:r>
            <a:r>
              <a:rPr lang="fa-IR" sz="2800" dirty="0">
                <a:latin typeface="Calibri"/>
                <a:ea typeface="Calibri"/>
                <a:cs typeface="B Traffic" pitchFamily="2" charset="-78"/>
              </a:rPr>
              <a:t>عادی است و خطرش کمتر. </a:t>
            </a:r>
            <a:endParaRPr lang="en-US" sz="2800" dirty="0">
              <a:cs typeface="B Traffic" pitchFamily="2" charset="-78"/>
            </a:endParaRPr>
          </a:p>
        </p:txBody>
      </p:sp>
      <p:grpSp>
        <p:nvGrpSpPr>
          <p:cNvPr id="4" name="Group 3"/>
          <p:cNvGrpSpPr/>
          <p:nvPr/>
        </p:nvGrpSpPr>
        <p:grpSpPr>
          <a:xfrm>
            <a:off x="8420100" y="4076233"/>
            <a:ext cx="419100" cy="190967"/>
            <a:chOff x="8343900" y="1790233"/>
            <a:chExt cx="419100" cy="190967"/>
          </a:xfrm>
          <a:solidFill>
            <a:srgbClr val="FFC000"/>
          </a:solidFill>
        </p:grpSpPr>
        <p:sp>
          <p:nvSpPr>
            <p:cNvPr id="5" name="Rectangle 4"/>
            <p:cNvSpPr/>
            <p:nvPr/>
          </p:nvSpPr>
          <p:spPr>
            <a:xfrm>
              <a:off x="8572500" y="1790233"/>
              <a:ext cx="190500" cy="190967"/>
            </a:xfrm>
            <a:prstGeom prst="rect">
              <a:avLst/>
            </a:prstGeom>
            <a:grpFill/>
            <a:ln>
              <a:noFill/>
            </a:ln>
            <a:scene3d>
              <a:camera prst="orthographicFront"/>
              <a:lightRig rig="threePt" dir="t"/>
            </a:scene3d>
            <a:sp3d>
              <a:bevelT w="114300" prst="hardEdg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p:cNvSpPr/>
            <p:nvPr/>
          </p:nvSpPr>
          <p:spPr>
            <a:xfrm>
              <a:off x="8343900" y="1790233"/>
              <a:ext cx="190500" cy="190967"/>
            </a:xfrm>
            <a:prstGeom prst="rect">
              <a:avLst/>
            </a:prstGeom>
            <a:grpFill/>
            <a:ln>
              <a:noFill/>
            </a:ln>
            <a:scene3d>
              <a:camera prst="orthographicFront"/>
              <a:lightRig rig="threePt" dir="t"/>
            </a:scene3d>
            <a:sp3d>
              <a:bevelT w="114300" prst="hardEdg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12" name="Picture 1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38200" y="990600"/>
            <a:ext cx="3492500" cy="2324100"/>
          </a:xfrm>
          <a:prstGeom prst="snip2DiagRect">
            <a:avLst/>
          </a:prstGeom>
          <a:solidFill>
            <a:srgbClr val="FFFFFF">
              <a:shade val="85000"/>
            </a:srgbClr>
          </a:solidFill>
          <a:ln w="88900" cap="sq">
            <a:solidFill>
              <a:srgbClr val="FFFF00"/>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2445361203"/>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barn(inVertical)">
                                      <p:cBhvr>
                                        <p:cTn id="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1"/>
          <p:cNvSpPr/>
          <p:nvPr/>
        </p:nvSpPr>
        <p:spPr>
          <a:xfrm>
            <a:off x="152400" y="457200"/>
            <a:ext cx="6629400" cy="3323987"/>
          </a:xfrm>
          <a:prstGeom prst="rect">
            <a:avLst/>
          </a:prstGeom>
        </p:spPr>
        <p:txBody>
          <a:bodyPr wrap="square">
            <a:spAutoFit/>
          </a:bodyPr>
          <a:lstStyle/>
          <a:p>
            <a:pPr algn="just" rtl="1">
              <a:lnSpc>
                <a:spcPct val="150000"/>
              </a:lnSpc>
              <a:spcAft>
                <a:spcPts val="1000"/>
              </a:spcAft>
            </a:pPr>
            <a:r>
              <a:rPr lang="fa-IR" sz="2800" dirty="0" smtClean="0">
                <a:latin typeface="Calibri"/>
                <a:ea typeface="Calibri"/>
                <a:cs typeface="B Traffic" pitchFamily="2" charset="-78"/>
              </a:rPr>
              <a:t>تفرقه </a:t>
            </a:r>
            <a:r>
              <a:rPr lang="fa-IR" sz="2800" dirty="0">
                <a:latin typeface="Calibri"/>
                <a:ea typeface="Calibri"/>
                <a:cs typeface="B Traffic" pitchFamily="2" charset="-78"/>
              </a:rPr>
              <a:t>غیر از اختلاف است. تفرقه بدین معناست که گروهی خود را از گروه دیگر جدا کنند و گاه نیز به تقابل خصمانه روی آورند. در این باره امام </a:t>
            </a:r>
            <a:r>
              <a:rPr lang="fa-IR" sz="2800" dirty="0" smtClean="0">
                <a:latin typeface="Calibri"/>
                <a:ea typeface="Calibri"/>
                <a:cs typeface="B Traffic" pitchFamily="2" charset="-78"/>
              </a:rPr>
              <a:t>علی</a:t>
            </a:r>
            <a:r>
              <a:rPr lang="fa-IR" sz="2000" dirty="0" smtClean="0">
                <a:latin typeface="Calibri"/>
                <a:ea typeface="Calibri"/>
                <a:cs typeface="B Traffic" pitchFamily="2" charset="-78"/>
              </a:rPr>
              <a:t>(ع</a:t>
            </a:r>
            <a:r>
              <a:rPr lang="fa-IR" sz="2000" dirty="0">
                <a:latin typeface="Calibri"/>
                <a:ea typeface="Calibri"/>
                <a:cs typeface="B Traffic" pitchFamily="2" charset="-78"/>
              </a:rPr>
              <a:t>) </a:t>
            </a:r>
            <a:r>
              <a:rPr lang="fa-IR" sz="2800" dirty="0">
                <a:latin typeface="Calibri"/>
                <a:ea typeface="Calibri"/>
                <a:cs typeface="B Traffic" pitchFamily="2" charset="-78"/>
              </a:rPr>
              <a:t>می فرماید: آنچه میان شما تفرقه ایجاد کرده ناپاکی نهان ها و بدی ضمیرهاست. </a:t>
            </a:r>
            <a:r>
              <a:rPr lang="fa-IR" sz="2800" dirty="0" smtClean="0">
                <a:latin typeface="Calibri"/>
                <a:ea typeface="Calibri"/>
                <a:cs typeface="B Traffic" pitchFamily="2" charset="-78"/>
              </a:rPr>
              <a:t>(خطبه 113</a:t>
            </a:r>
            <a:r>
              <a:rPr lang="fa-IR" sz="2800" dirty="0">
                <a:latin typeface="Calibri"/>
                <a:ea typeface="Calibri"/>
                <a:cs typeface="B Traffic" pitchFamily="2" charset="-78"/>
              </a:rPr>
              <a:t>)</a:t>
            </a:r>
            <a:endParaRPr lang="en-US" sz="2800" dirty="0">
              <a:cs typeface="B Traffic" pitchFamily="2" charset="-78"/>
            </a:endParaRPr>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974444" y="3962400"/>
            <a:ext cx="3178956" cy="2568596"/>
          </a:xfrm>
          <a:prstGeom prst="rect">
            <a:avLst/>
          </a:prstGeom>
          <a:solidFill>
            <a:srgbClr val="FFFFFF">
              <a:shade val="85000"/>
            </a:srgbClr>
          </a:solidFill>
          <a:ln w="19050" cap="sq">
            <a:solidFill>
              <a:srgbClr val="FFFF00"/>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Tree>
    <p:extLst>
      <p:ext uri="{BB962C8B-B14F-4D97-AF65-F5344CB8AC3E}">
        <p14:creationId xmlns:p14="http://schemas.microsoft.com/office/powerpoint/2010/main" val="2164888769"/>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1"/>
          <p:cNvSpPr/>
          <p:nvPr/>
        </p:nvSpPr>
        <p:spPr>
          <a:xfrm>
            <a:off x="1219200" y="2354282"/>
            <a:ext cx="7696200" cy="3970318"/>
          </a:xfrm>
          <a:prstGeom prst="rect">
            <a:avLst/>
          </a:prstGeom>
        </p:spPr>
        <p:txBody>
          <a:bodyPr wrap="square">
            <a:spAutoFit/>
          </a:bodyPr>
          <a:lstStyle/>
          <a:p>
            <a:pPr algn="justLow" rtl="1">
              <a:lnSpc>
                <a:spcPct val="150000"/>
              </a:lnSpc>
            </a:pPr>
            <a:r>
              <a:rPr lang="fa-IR" sz="2800" dirty="0" smtClean="0">
                <a:latin typeface="Calibri"/>
                <a:ea typeface="Calibri"/>
                <a:cs typeface="B Traffic" pitchFamily="2" charset="-78"/>
              </a:rPr>
              <a:t>اما </a:t>
            </a:r>
            <a:r>
              <a:rPr lang="fa-IR" sz="2800" dirty="0">
                <a:latin typeface="Calibri"/>
                <a:ea typeface="Calibri"/>
                <a:cs typeface="B Traffic" pitchFamily="2" charset="-78"/>
              </a:rPr>
              <a:t>در عرف ما بعضا </a:t>
            </a:r>
            <a:r>
              <a:rPr lang="fa-IR" sz="2800" dirty="0" smtClean="0">
                <a:latin typeface="Calibri"/>
                <a:ea typeface="Calibri"/>
                <a:cs typeface="B Traffic" pitchFamily="2" charset="-78"/>
              </a:rPr>
              <a:t>واژه‌ی </a:t>
            </a:r>
            <a:r>
              <a:rPr lang="fa-IR" sz="2800" dirty="0">
                <a:latin typeface="Calibri"/>
                <a:ea typeface="Calibri"/>
                <a:cs typeface="B Traffic" pitchFamily="2" charset="-78"/>
              </a:rPr>
              <a:t>اختلاف را معادل تفرقه به کار </a:t>
            </a:r>
            <a:r>
              <a:rPr lang="fa-IR" sz="2800" dirty="0" smtClean="0">
                <a:latin typeface="Calibri"/>
                <a:ea typeface="Calibri"/>
                <a:cs typeface="B Traffic" pitchFamily="2" charset="-78"/>
              </a:rPr>
              <a:t>   می </a:t>
            </a:r>
            <a:r>
              <a:rPr lang="fa-IR" sz="2800" dirty="0">
                <a:latin typeface="Calibri"/>
                <a:ea typeface="Calibri"/>
                <a:cs typeface="B Traffic" pitchFamily="2" charset="-78"/>
              </a:rPr>
              <a:t>گیرند. به ویژه در لسان سیاسی. توصیه ی امام </a:t>
            </a:r>
            <a:r>
              <a:rPr lang="fa-IR" sz="2800" dirty="0" smtClean="0">
                <a:latin typeface="Calibri"/>
                <a:ea typeface="Calibri"/>
                <a:cs typeface="B Traffic" pitchFamily="2" charset="-78"/>
              </a:rPr>
              <a:t>علی</a:t>
            </a:r>
            <a:r>
              <a:rPr lang="fa-IR" sz="2000" dirty="0" smtClean="0">
                <a:latin typeface="Calibri"/>
                <a:ea typeface="Calibri"/>
                <a:cs typeface="B Traffic" pitchFamily="2" charset="-78"/>
              </a:rPr>
              <a:t>(ع</a:t>
            </a:r>
            <a:r>
              <a:rPr lang="fa-IR" sz="2000" dirty="0">
                <a:latin typeface="Calibri"/>
                <a:ea typeface="Calibri"/>
                <a:cs typeface="B Traffic" pitchFamily="2" charset="-78"/>
              </a:rPr>
              <a:t>) </a:t>
            </a:r>
            <a:r>
              <a:rPr lang="fa-IR" sz="2800" dirty="0">
                <a:latin typeface="Calibri"/>
                <a:ea typeface="Calibri"/>
                <a:cs typeface="B Traffic" pitchFamily="2" charset="-78"/>
              </a:rPr>
              <a:t>به فرزندش امام حسن</a:t>
            </a:r>
            <a:r>
              <a:rPr lang="fa-IR" sz="2000" dirty="0">
                <a:latin typeface="Calibri"/>
                <a:ea typeface="Calibri"/>
                <a:cs typeface="B Traffic" pitchFamily="2" charset="-78"/>
              </a:rPr>
              <a:t>(ع) </a:t>
            </a:r>
            <a:r>
              <a:rPr lang="fa-IR" sz="2800" dirty="0">
                <a:latin typeface="Calibri"/>
                <a:ea typeface="Calibri"/>
                <a:cs typeface="B Traffic" pitchFamily="2" charset="-78"/>
              </a:rPr>
              <a:t>چنین است:«آنگاه هراسان شدم که مبادا آنچه باعث اختلاف ناشی از هوس ها و آراء مردم شده است برتو مشتبه شود همانگونه که امر را بر آنان مشتبه ساخت»( نامه 31</a:t>
            </a:r>
            <a:r>
              <a:rPr lang="fa-IR" sz="2800" dirty="0">
                <a:ea typeface="Calibri"/>
                <a:cs typeface="B Traffic" pitchFamily="2" charset="-78"/>
              </a:rPr>
              <a:t>).</a:t>
            </a:r>
            <a:endParaRPr lang="en-US" sz="2800" dirty="0">
              <a:cs typeface="B Traffic" pitchFamily="2" charset="-78"/>
            </a:endParaRPr>
          </a:p>
        </p:txBody>
      </p:sp>
      <p:pic>
        <p:nvPicPr>
          <p:cNvPr id="3" name="Picture 2"/>
          <p:cNvPicPr>
            <a:picLocks noChangeAspect="1"/>
          </p:cNvPicPr>
          <p:nvPr/>
        </p:nvPicPr>
        <p:blipFill rotWithShape="1">
          <a:blip r:embed="rId3">
            <a:extLst>
              <a:ext uri="{28A0092B-C50C-407E-A947-70E740481C1C}">
                <a14:useLocalDpi xmlns:a14="http://schemas.microsoft.com/office/drawing/2010/main" val="0"/>
              </a:ext>
            </a:extLst>
          </a:blip>
          <a:srcRect t="4253" b="12989"/>
          <a:stretch/>
        </p:blipFill>
        <p:spPr>
          <a:xfrm>
            <a:off x="152400" y="228600"/>
            <a:ext cx="3200400" cy="1986455"/>
          </a:xfrm>
          <a:prstGeom prst="rect">
            <a:avLst/>
          </a:prstGeom>
        </p:spPr>
      </p:pic>
    </p:spTree>
    <p:extLst>
      <p:ext uri="{BB962C8B-B14F-4D97-AF65-F5344CB8AC3E}">
        <p14:creationId xmlns:p14="http://schemas.microsoft.com/office/powerpoint/2010/main" val="4183892421"/>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16"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circle(in)">
                                      <p:cBhvr>
                                        <p:cTn id="7" dur="2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1"/>
          <p:cNvSpPr/>
          <p:nvPr/>
        </p:nvSpPr>
        <p:spPr>
          <a:xfrm>
            <a:off x="34159" y="455515"/>
            <a:ext cx="6747641" cy="3452227"/>
          </a:xfrm>
          <a:prstGeom prst="rect">
            <a:avLst/>
          </a:prstGeom>
        </p:spPr>
        <p:txBody>
          <a:bodyPr wrap="square">
            <a:spAutoFit/>
          </a:bodyPr>
          <a:lstStyle/>
          <a:p>
            <a:pPr algn="just" rtl="1">
              <a:lnSpc>
                <a:spcPct val="150000"/>
              </a:lnSpc>
              <a:spcAft>
                <a:spcPts val="1000"/>
              </a:spcAft>
            </a:pPr>
            <a:r>
              <a:rPr lang="fa-IR" sz="2800" b="1" dirty="0" smtClean="0">
                <a:solidFill>
                  <a:schemeClr val="accent3">
                    <a:lumMod val="50000"/>
                  </a:schemeClr>
                </a:solidFill>
                <a:latin typeface="Calibri"/>
                <a:ea typeface="Calibri"/>
                <a:cs typeface="B Traffic" pitchFamily="2" charset="-78"/>
              </a:rPr>
              <a:t>      شش.مجهولات </a:t>
            </a:r>
            <a:r>
              <a:rPr lang="fa-IR" sz="2800" b="1" dirty="0">
                <a:solidFill>
                  <a:schemeClr val="accent3">
                    <a:lumMod val="50000"/>
                  </a:schemeClr>
                </a:solidFill>
                <a:latin typeface="Calibri"/>
                <a:ea typeface="Calibri"/>
                <a:cs typeface="B Traffic" pitchFamily="2" charset="-78"/>
              </a:rPr>
              <a:t>شمارش ناپذیر</a:t>
            </a:r>
            <a:endParaRPr lang="en-US" sz="2800" b="1" dirty="0">
              <a:solidFill>
                <a:schemeClr val="accent3">
                  <a:lumMod val="50000"/>
                </a:schemeClr>
              </a:solidFill>
              <a:latin typeface="Calibri"/>
              <a:ea typeface="Calibri"/>
              <a:cs typeface="B Traffic" pitchFamily="2" charset="-78"/>
            </a:endParaRPr>
          </a:p>
          <a:p>
            <a:pPr algn="just" rtl="1">
              <a:lnSpc>
                <a:spcPct val="150000"/>
              </a:lnSpc>
              <a:spcAft>
                <a:spcPts val="1000"/>
              </a:spcAft>
            </a:pPr>
            <a:r>
              <a:rPr lang="fa-IR" sz="2800" dirty="0">
                <a:latin typeface="Calibri"/>
                <a:ea typeface="Calibri"/>
                <a:cs typeface="B Traffic" pitchFamily="2" charset="-78"/>
              </a:rPr>
              <a:t>اندیشمندان در گذشته و حتی امروزه معتقدند که آنچه </a:t>
            </a:r>
            <a:r>
              <a:rPr lang="fa-IR" sz="2800" dirty="0" smtClean="0">
                <a:latin typeface="Calibri"/>
                <a:ea typeface="Calibri"/>
                <a:cs typeface="B Traffic" pitchFamily="2" charset="-78"/>
              </a:rPr>
              <a:t>فهمیده‌ایم </a:t>
            </a:r>
            <a:r>
              <a:rPr lang="fa-IR" sz="2800" dirty="0">
                <a:latin typeface="Calibri"/>
                <a:ea typeface="Calibri"/>
                <a:cs typeface="B Traffic" pitchFamily="2" charset="-78"/>
              </a:rPr>
              <a:t>و </a:t>
            </a:r>
            <a:r>
              <a:rPr lang="fa-IR" sz="2800" dirty="0" smtClean="0">
                <a:latin typeface="Calibri"/>
                <a:ea typeface="Calibri"/>
                <a:cs typeface="B Traffic" pitchFamily="2" charset="-78"/>
              </a:rPr>
              <a:t>می‌دانیم </a:t>
            </a:r>
            <a:r>
              <a:rPr lang="fa-IR" sz="2800" dirty="0">
                <a:latin typeface="Calibri"/>
                <a:ea typeface="Calibri"/>
                <a:cs typeface="B Traffic" pitchFamily="2" charset="-78"/>
              </a:rPr>
              <a:t>در برابر آنچه که از حقایق این جهان از درک ما خارج است و فراتر از فهم بشر </a:t>
            </a:r>
            <a:r>
              <a:rPr lang="fa-IR" sz="2800" dirty="0" smtClean="0">
                <a:latin typeface="Calibri"/>
                <a:ea typeface="Calibri"/>
                <a:cs typeface="B Traffic" pitchFamily="2" charset="-78"/>
              </a:rPr>
              <a:t>است، </a:t>
            </a:r>
            <a:r>
              <a:rPr lang="fa-IR" sz="2800" dirty="0">
                <a:latin typeface="Calibri"/>
                <a:ea typeface="Calibri"/>
                <a:cs typeface="B Traffic" pitchFamily="2" charset="-78"/>
              </a:rPr>
              <a:t>بسیار محدود است. </a:t>
            </a:r>
            <a:endParaRPr lang="en-US" sz="2800" dirty="0">
              <a:cs typeface="B Traffic" pitchFamily="2" charset="-78"/>
            </a:endParaRPr>
          </a:p>
        </p:txBody>
      </p:sp>
      <p:grpSp>
        <p:nvGrpSpPr>
          <p:cNvPr id="3" name="Group 2"/>
          <p:cNvGrpSpPr/>
          <p:nvPr/>
        </p:nvGrpSpPr>
        <p:grpSpPr>
          <a:xfrm>
            <a:off x="6324600" y="762000"/>
            <a:ext cx="419100" cy="190967"/>
            <a:chOff x="8343900" y="1790233"/>
            <a:chExt cx="419100" cy="190967"/>
          </a:xfrm>
          <a:solidFill>
            <a:srgbClr val="FFC000"/>
          </a:solidFill>
        </p:grpSpPr>
        <p:sp>
          <p:nvSpPr>
            <p:cNvPr id="4" name="Rectangle 3"/>
            <p:cNvSpPr/>
            <p:nvPr/>
          </p:nvSpPr>
          <p:spPr>
            <a:xfrm>
              <a:off x="8572500" y="1790233"/>
              <a:ext cx="190500" cy="190967"/>
            </a:xfrm>
            <a:prstGeom prst="rect">
              <a:avLst/>
            </a:prstGeom>
            <a:grpFill/>
            <a:ln>
              <a:noFill/>
            </a:ln>
            <a:scene3d>
              <a:camera prst="orthographicFront"/>
              <a:lightRig rig="threePt" dir="t"/>
            </a:scene3d>
            <a:sp3d>
              <a:bevelT w="114300" prst="hardEdg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p:cNvSpPr/>
            <p:nvPr/>
          </p:nvSpPr>
          <p:spPr>
            <a:xfrm>
              <a:off x="8343900" y="1790233"/>
              <a:ext cx="190500" cy="190967"/>
            </a:xfrm>
            <a:prstGeom prst="rect">
              <a:avLst/>
            </a:prstGeom>
            <a:grpFill/>
            <a:ln>
              <a:noFill/>
            </a:ln>
            <a:scene3d>
              <a:camera prst="orthographicFront"/>
              <a:lightRig rig="threePt" dir="t"/>
            </a:scene3d>
            <a:sp3d>
              <a:bevelT w="114300" prst="hardEdg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407979" y="3962400"/>
            <a:ext cx="5355022" cy="2645373"/>
          </a:xfrm>
          <a:prstGeom prst="ellipse">
            <a:avLst/>
          </a:prstGeom>
          <a:ln>
            <a:noFill/>
          </a:ln>
          <a:effectLst>
            <a:softEdge rad="112500"/>
          </a:effectLst>
        </p:spPr>
      </p:pic>
    </p:spTree>
    <p:extLst>
      <p:ext uri="{BB962C8B-B14F-4D97-AF65-F5344CB8AC3E}">
        <p14:creationId xmlns:p14="http://schemas.microsoft.com/office/powerpoint/2010/main" val="4117705460"/>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heel(1)">
                                      <p:cBhvr>
                                        <p:cTn id="7"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1"/>
          <p:cNvSpPr/>
          <p:nvPr/>
        </p:nvSpPr>
        <p:spPr>
          <a:xfrm>
            <a:off x="2498836" y="2286000"/>
            <a:ext cx="6416564" cy="3916457"/>
          </a:xfrm>
          <a:prstGeom prst="rect">
            <a:avLst/>
          </a:prstGeom>
        </p:spPr>
        <p:txBody>
          <a:bodyPr wrap="square">
            <a:spAutoFit/>
          </a:bodyPr>
          <a:lstStyle/>
          <a:p>
            <a:pPr algn="justLow" rtl="1">
              <a:lnSpc>
                <a:spcPct val="150000"/>
              </a:lnSpc>
            </a:pPr>
            <a:r>
              <a:rPr lang="fa-IR" sz="2800" dirty="0" smtClean="0">
                <a:latin typeface="Calibri"/>
                <a:ea typeface="Calibri"/>
                <a:cs typeface="B Traffic" pitchFamily="2" charset="-78"/>
              </a:rPr>
              <a:t>امام علی</a:t>
            </a:r>
            <a:r>
              <a:rPr lang="fa-IR" sz="2000" dirty="0" smtClean="0">
                <a:latin typeface="Calibri"/>
                <a:ea typeface="Calibri"/>
                <a:cs typeface="B Traffic" pitchFamily="2" charset="-78"/>
              </a:rPr>
              <a:t>(ع</a:t>
            </a:r>
            <a:r>
              <a:rPr lang="fa-IR" sz="2000" dirty="0">
                <a:latin typeface="Calibri"/>
                <a:ea typeface="Calibri"/>
                <a:cs typeface="B Traffic" pitchFamily="2" charset="-78"/>
              </a:rPr>
              <a:t>) </a:t>
            </a:r>
            <a:r>
              <a:rPr lang="fa-IR" sz="2800" dirty="0">
                <a:latin typeface="Calibri"/>
                <a:ea typeface="Calibri"/>
                <a:cs typeface="B Traffic" pitchFamily="2" charset="-78"/>
              </a:rPr>
              <a:t>می فرماید:«اگر (فهم) چیزی از آن (حقایقی که گفتم) برایت دشوار شد آنرا حمل بر جهالت خود کن زیرا تو در آغاز جاهل به دنیا آمدی و سپس آموخته شدی و چه بسیار است آنچه از امور (</a:t>
            </a:r>
            <a:r>
              <a:rPr lang="fa-IR" sz="2800" dirty="0" smtClean="0">
                <a:latin typeface="Calibri"/>
                <a:ea typeface="Calibri"/>
                <a:cs typeface="B Traffic" pitchFamily="2" charset="-78"/>
              </a:rPr>
              <a:t>عالم) نمی </a:t>
            </a:r>
            <a:r>
              <a:rPr lang="fa-IR" sz="2800" dirty="0">
                <a:latin typeface="Calibri"/>
                <a:ea typeface="Calibri"/>
                <a:cs typeface="B Traffic" pitchFamily="2" charset="-78"/>
              </a:rPr>
              <a:t>دانی</a:t>
            </a:r>
            <a:r>
              <a:rPr lang="fa-IR" sz="2800" dirty="0" smtClean="0">
                <a:latin typeface="Calibri"/>
                <a:ea typeface="Calibri"/>
                <a:cs typeface="B Traffic" pitchFamily="2" charset="-78"/>
              </a:rPr>
              <a:t>»</a:t>
            </a:r>
          </a:p>
          <a:p>
            <a:pPr algn="justLow" rtl="1">
              <a:lnSpc>
                <a:spcPct val="150000"/>
              </a:lnSpc>
            </a:pPr>
            <a:r>
              <a:rPr lang="fa-IR" sz="2800" dirty="0" smtClean="0">
                <a:latin typeface="Calibri"/>
                <a:ea typeface="Calibri"/>
                <a:cs typeface="B Traffic" pitchFamily="2" charset="-78"/>
              </a:rPr>
              <a:t>(</a:t>
            </a:r>
            <a:r>
              <a:rPr lang="fa-IR" sz="2800" dirty="0">
                <a:latin typeface="Calibri"/>
                <a:ea typeface="Calibri"/>
                <a:cs typeface="B Traffic" pitchFamily="2" charset="-78"/>
              </a:rPr>
              <a:t>نامه 31).</a:t>
            </a:r>
            <a:endParaRPr lang="en-US" sz="2800" dirty="0">
              <a:cs typeface="B Traffic" pitchFamily="2" charset="-78"/>
            </a:endParaRPr>
          </a:p>
        </p:txBody>
      </p:sp>
      <p:pic>
        <p:nvPicPr>
          <p:cNvPr id="3" name="Picture 2"/>
          <p:cNvPicPr>
            <a:picLocks noChangeAspect="1"/>
          </p:cNvPicPr>
          <p:nvPr/>
        </p:nvPicPr>
        <p:blipFill rotWithShape="1">
          <a:blip r:embed="rId3">
            <a:extLst>
              <a:ext uri="{28A0092B-C50C-407E-A947-70E740481C1C}">
                <a14:useLocalDpi xmlns:a14="http://schemas.microsoft.com/office/drawing/2010/main" val="0"/>
              </a:ext>
            </a:extLst>
          </a:blip>
          <a:srcRect l="14388" r="13386" b="12528"/>
          <a:stretch/>
        </p:blipFill>
        <p:spPr>
          <a:xfrm>
            <a:off x="152400" y="228600"/>
            <a:ext cx="2270236" cy="3882587"/>
          </a:xfrm>
          <a:prstGeom prst="rect">
            <a:avLst/>
          </a:prstGeom>
        </p:spPr>
      </p:pic>
    </p:spTree>
    <p:extLst>
      <p:ext uri="{BB962C8B-B14F-4D97-AF65-F5344CB8AC3E}">
        <p14:creationId xmlns:p14="http://schemas.microsoft.com/office/powerpoint/2010/main" val="1732149290"/>
      </p:ext>
    </p:extLst>
  </p:cSld>
  <p:clrMapOvr>
    <a:masterClrMapping/>
  </p:clrMapOvr>
  <mc:AlternateContent xmlns:mc="http://schemas.openxmlformats.org/markup-compatibility/2006" xmlns:p14="http://schemas.microsoft.com/office/powerpoint/2010/main">
    <mc:Choice Requires="p14">
      <p:transition spd="slow" p14:dur="1500">
        <p14:window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1000" fill="hold"/>
                                        <p:tgtEl>
                                          <p:spTgt spid="3"/>
                                        </p:tgtEl>
                                        <p:attrNameLst>
                                          <p:attrName>ppt_w</p:attrName>
                                        </p:attrNameLst>
                                      </p:cBhvr>
                                      <p:tavLst>
                                        <p:tav tm="0">
                                          <p:val>
                                            <p:fltVal val="0"/>
                                          </p:val>
                                        </p:tav>
                                        <p:tav tm="100000">
                                          <p:val>
                                            <p:strVal val="#ppt_w"/>
                                          </p:val>
                                        </p:tav>
                                      </p:tavLst>
                                    </p:anim>
                                    <p:anim calcmode="lin" valueType="num">
                                      <p:cBhvr>
                                        <p:cTn id="8" dur="1000" fill="hold"/>
                                        <p:tgtEl>
                                          <p:spTgt spid="3"/>
                                        </p:tgtEl>
                                        <p:attrNameLst>
                                          <p:attrName>ppt_h</p:attrName>
                                        </p:attrNameLst>
                                      </p:cBhvr>
                                      <p:tavLst>
                                        <p:tav tm="0">
                                          <p:val>
                                            <p:fltVal val="0"/>
                                          </p:val>
                                        </p:tav>
                                        <p:tav tm="100000">
                                          <p:val>
                                            <p:strVal val="#ppt_h"/>
                                          </p:val>
                                        </p:tav>
                                      </p:tavLst>
                                    </p:anim>
                                    <p:anim calcmode="lin" valueType="num">
                                      <p:cBhvr>
                                        <p:cTn id="9" dur="1000" fill="hold"/>
                                        <p:tgtEl>
                                          <p:spTgt spid="3"/>
                                        </p:tgtEl>
                                        <p:attrNameLst>
                                          <p:attrName>style.rotation</p:attrName>
                                        </p:attrNameLst>
                                      </p:cBhvr>
                                      <p:tavLst>
                                        <p:tav tm="0">
                                          <p:val>
                                            <p:fltVal val="90"/>
                                          </p:val>
                                        </p:tav>
                                        <p:tav tm="100000">
                                          <p:val>
                                            <p:fltVal val="0"/>
                                          </p:val>
                                        </p:tav>
                                      </p:tavLst>
                                    </p:anim>
                                    <p:animEffect transition="in" filter="fade">
                                      <p:cBhvr>
                                        <p:cTn id="10" dur="1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1"/>
          <p:cNvSpPr/>
          <p:nvPr/>
        </p:nvSpPr>
        <p:spPr>
          <a:xfrm>
            <a:off x="367144" y="762000"/>
            <a:ext cx="6186055" cy="2805896"/>
          </a:xfrm>
          <a:prstGeom prst="rect">
            <a:avLst/>
          </a:prstGeom>
        </p:spPr>
        <p:txBody>
          <a:bodyPr wrap="square">
            <a:spAutoFit/>
          </a:bodyPr>
          <a:lstStyle/>
          <a:p>
            <a:pPr algn="justLow" rtl="1">
              <a:lnSpc>
                <a:spcPct val="150000"/>
              </a:lnSpc>
              <a:spcAft>
                <a:spcPts val="1000"/>
              </a:spcAft>
            </a:pPr>
            <a:r>
              <a:rPr lang="fa-IR" sz="2800" b="1" dirty="0" smtClean="0">
                <a:solidFill>
                  <a:schemeClr val="accent3">
                    <a:lumMod val="50000"/>
                  </a:schemeClr>
                </a:solidFill>
                <a:latin typeface="Calibri"/>
                <a:ea typeface="Calibri"/>
                <a:cs typeface="B Traffic" pitchFamily="2" charset="-78"/>
              </a:rPr>
              <a:t>      هفت.اول </a:t>
            </a:r>
            <a:r>
              <a:rPr lang="fa-IR" sz="2800" b="1" dirty="0">
                <a:solidFill>
                  <a:schemeClr val="accent3">
                    <a:lumMod val="50000"/>
                  </a:schemeClr>
                </a:solidFill>
                <a:latin typeface="Calibri"/>
                <a:ea typeface="Calibri"/>
                <a:cs typeface="B Traffic" pitchFamily="2" charset="-78"/>
              </a:rPr>
              <a:t>دانایی سپس گفتار </a:t>
            </a:r>
            <a:endParaRPr lang="en-US" sz="2800" b="1" dirty="0">
              <a:solidFill>
                <a:schemeClr val="accent3">
                  <a:lumMod val="50000"/>
                </a:schemeClr>
              </a:solidFill>
              <a:latin typeface="Calibri"/>
              <a:ea typeface="Calibri"/>
              <a:cs typeface="B Traffic" pitchFamily="2" charset="-78"/>
            </a:endParaRPr>
          </a:p>
          <a:p>
            <a:pPr algn="justLow" rtl="1">
              <a:lnSpc>
                <a:spcPct val="150000"/>
              </a:lnSpc>
            </a:pPr>
            <a:r>
              <a:rPr lang="fa-IR" sz="2800" dirty="0">
                <a:latin typeface="Calibri"/>
                <a:ea typeface="Calibri"/>
                <a:cs typeface="B Traffic" pitchFamily="2" charset="-78"/>
              </a:rPr>
              <a:t>آنچه در گفتن ها نقش اساسی دارد دانایی است. گاه نیز </a:t>
            </a:r>
            <a:r>
              <a:rPr lang="fa-IR" sz="2800" dirty="0" smtClean="0">
                <a:latin typeface="Calibri"/>
                <a:ea typeface="Calibri"/>
                <a:cs typeface="B Traffic" pitchFamily="2" charset="-78"/>
              </a:rPr>
              <a:t>گفتن نمی </a:t>
            </a:r>
            <a:r>
              <a:rPr lang="fa-IR" sz="2800" dirty="0">
                <a:latin typeface="Calibri"/>
                <a:ea typeface="Calibri"/>
                <a:cs typeface="B Traffic" pitchFamily="2" charset="-78"/>
              </a:rPr>
              <a:t>دانم تا حد زیادی موجب جلوگیری از بروز خطاها می شود.</a:t>
            </a:r>
            <a:endParaRPr lang="en-US" sz="2800" dirty="0">
              <a:cs typeface="B Traffic" pitchFamily="2" charset="-78"/>
            </a:endParaRPr>
          </a:p>
        </p:txBody>
      </p:sp>
      <p:grpSp>
        <p:nvGrpSpPr>
          <p:cNvPr id="3" name="Group 2"/>
          <p:cNvGrpSpPr/>
          <p:nvPr/>
        </p:nvGrpSpPr>
        <p:grpSpPr>
          <a:xfrm>
            <a:off x="6057900" y="1066800"/>
            <a:ext cx="419100" cy="190967"/>
            <a:chOff x="8343900" y="1790233"/>
            <a:chExt cx="419100" cy="190967"/>
          </a:xfrm>
          <a:solidFill>
            <a:srgbClr val="FFC000"/>
          </a:solidFill>
        </p:grpSpPr>
        <p:sp>
          <p:nvSpPr>
            <p:cNvPr id="4" name="Rectangle 3"/>
            <p:cNvSpPr/>
            <p:nvPr/>
          </p:nvSpPr>
          <p:spPr>
            <a:xfrm>
              <a:off x="8572500" y="1790233"/>
              <a:ext cx="190500" cy="190967"/>
            </a:xfrm>
            <a:prstGeom prst="rect">
              <a:avLst/>
            </a:prstGeom>
            <a:grpFill/>
            <a:ln>
              <a:noFill/>
            </a:ln>
            <a:scene3d>
              <a:camera prst="orthographicFront"/>
              <a:lightRig rig="threePt" dir="t"/>
            </a:scene3d>
            <a:sp3d>
              <a:bevelT w="114300" prst="hardEdg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p:cNvSpPr/>
            <p:nvPr/>
          </p:nvSpPr>
          <p:spPr>
            <a:xfrm>
              <a:off x="8343900" y="1790233"/>
              <a:ext cx="190500" cy="190967"/>
            </a:xfrm>
            <a:prstGeom prst="rect">
              <a:avLst/>
            </a:prstGeom>
            <a:grpFill/>
            <a:ln>
              <a:noFill/>
            </a:ln>
            <a:scene3d>
              <a:camera prst="orthographicFront"/>
              <a:lightRig rig="threePt" dir="t"/>
            </a:scene3d>
            <a:sp3d>
              <a:bevelT w="114300" prst="hardEdg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487808" y="3796496"/>
            <a:ext cx="4427592" cy="2909104"/>
          </a:xfrm>
          <a:prstGeom prst="rect">
            <a:avLst/>
          </a:prstGeom>
          <a:ln>
            <a:noFill/>
          </a:ln>
          <a:effectLst>
            <a:softEdge rad="112500"/>
          </a:effectLst>
        </p:spPr>
      </p:pic>
    </p:spTree>
    <p:extLst>
      <p:ext uri="{BB962C8B-B14F-4D97-AF65-F5344CB8AC3E}">
        <p14:creationId xmlns:p14="http://schemas.microsoft.com/office/powerpoint/2010/main" val="2666924278"/>
      </p:ext>
    </p:extLst>
  </p:cSld>
  <p:clrMapOvr>
    <a:masterClrMapping/>
  </p:clrMapOvr>
  <mc:AlternateContent xmlns:mc="http://schemas.openxmlformats.org/markup-compatibility/2006" xmlns:p14="http://schemas.microsoft.com/office/powerpoint/2010/main">
    <mc:Choice Requires="p14">
      <p:transition spd="slow" p14:dur="1600">
        <p14:prism isContent="1" isInverted="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animEffect transition="in" filter="fade">
                                      <p:cBhvr>
                                        <p:cTn id="9"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1"/>
          <p:cNvSpPr/>
          <p:nvPr/>
        </p:nvSpPr>
        <p:spPr>
          <a:xfrm>
            <a:off x="152400" y="152400"/>
            <a:ext cx="6705600" cy="2159566"/>
          </a:xfrm>
          <a:prstGeom prst="rect">
            <a:avLst/>
          </a:prstGeom>
        </p:spPr>
        <p:txBody>
          <a:bodyPr wrap="square">
            <a:spAutoFit/>
          </a:bodyPr>
          <a:lstStyle/>
          <a:p>
            <a:pPr algn="justLow" rtl="1">
              <a:lnSpc>
                <a:spcPct val="150000"/>
              </a:lnSpc>
              <a:spcAft>
                <a:spcPts val="1000"/>
              </a:spcAft>
            </a:pPr>
            <a:r>
              <a:rPr lang="fa-IR" sz="2800" b="1" dirty="0" smtClean="0">
                <a:solidFill>
                  <a:schemeClr val="accent3">
                    <a:lumMod val="50000"/>
                  </a:schemeClr>
                </a:solidFill>
                <a:latin typeface="Calibri"/>
                <a:ea typeface="Calibri"/>
                <a:cs typeface="B Traffic" pitchFamily="2" charset="-78"/>
              </a:rPr>
              <a:t>      هشت</a:t>
            </a:r>
            <a:r>
              <a:rPr lang="fa-IR" sz="2800" b="1" dirty="0">
                <a:solidFill>
                  <a:schemeClr val="accent3">
                    <a:lumMod val="50000"/>
                  </a:schemeClr>
                </a:solidFill>
                <a:latin typeface="Calibri"/>
                <a:ea typeface="Calibri"/>
                <a:cs typeface="B Traffic" pitchFamily="2" charset="-78"/>
              </a:rPr>
              <a:t>: خیرجویی مدام </a:t>
            </a:r>
            <a:endParaRPr lang="en-US" sz="2800" b="1" dirty="0">
              <a:solidFill>
                <a:schemeClr val="accent3">
                  <a:lumMod val="50000"/>
                </a:schemeClr>
              </a:solidFill>
              <a:latin typeface="Calibri"/>
              <a:ea typeface="Calibri"/>
              <a:cs typeface="B Traffic" pitchFamily="2" charset="-78"/>
            </a:endParaRPr>
          </a:p>
          <a:p>
            <a:pPr algn="justLow" rtl="1">
              <a:lnSpc>
                <a:spcPct val="150000"/>
              </a:lnSpc>
              <a:spcAft>
                <a:spcPts val="1000"/>
              </a:spcAft>
            </a:pPr>
            <a:r>
              <a:rPr lang="fa-IR" sz="2800" dirty="0" smtClean="0">
                <a:latin typeface="Calibri"/>
                <a:ea typeface="Calibri"/>
                <a:cs typeface="B Traffic" pitchFamily="2" charset="-78"/>
              </a:rPr>
              <a:t>خیرطلبی </a:t>
            </a:r>
            <a:r>
              <a:rPr lang="fa-IR" sz="2800" dirty="0">
                <a:latin typeface="Calibri"/>
                <a:ea typeface="Calibri"/>
                <a:cs typeface="B Traffic" pitchFamily="2" charset="-78"/>
              </a:rPr>
              <a:t>در ضمیر ما توسط خداوند نهاده شده است </a:t>
            </a:r>
            <a:r>
              <a:rPr lang="fa-IR" sz="2800" dirty="0" smtClean="0">
                <a:latin typeface="Calibri"/>
                <a:ea typeface="Calibri"/>
                <a:cs typeface="B Traffic" pitchFamily="2" charset="-78"/>
              </a:rPr>
              <a:t>امـا گاهـی </a:t>
            </a:r>
            <a:r>
              <a:rPr lang="fa-IR" sz="2800" dirty="0">
                <a:latin typeface="Calibri"/>
                <a:ea typeface="Calibri"/>
                <a:cs typeface="B Traffic" pitchFamily="2" charset="-78"/>
              </a:rPr>
              <a:t>در </a:t>
            </a:r>
            <a:r>
              <a:rPr lang="fa-IR" sz="2800" dirty="0" smtClean="0">
                <a:latin typeface="Calibri"/>
                <a:ea typeface="Calibri"/>
                <a:cs typeface="B Traffic" pitchFamily="2" charset="-78"/>
              </a:rPr>
              <a:t>تعـیین مـصداق </a:t>
            </a:r>
            <a:r>
              <a:rPr lang="fa-IR" sz="2800" dirty="0">
                <a:latin typeface="Calibri"/>
                <a:ea typeface="Calibri"/>
                <a:cs typeface="B Traffic" pitchFamily="2" charset="-78"/>
              </a:rPr>
              <a:t>خیر دچار </a:t>
            </a:r>
            <a:r>
              <a:rPr lang="fa-IR" sz="2800" dirty="0" smtClean="0">
                <a:latin typeface="Calibri"/>
                <a:ea typeface="Calibri"/>
                <a:cs typeface="B Traffic" pitchFamily="2" charset="-78"/>
              </a:rPr>
              <a:t>مشکـل</a:t>
            </a:r>
            <a:endParaRPr lang="en-US" sz="2800" dirty="0">
              <a:effectLst/>
              <a:latin typeface="Calibri"/>
              <a:ea typeface="Calibri"/>
              <a:cs typeface="B Traffic" pitchFamily="2" charset="-78"/>
            </a:endParaRPr>
          </a:p>
        </p:txBody>
      </p:sp>
      <p:sp>
        <p:nvSpPr>
          <p:cNvPr id="3" name="Rectangle 2"/>
          <p:cNvSpPr/>
          <p:nvPr/>
        </p:nvSpPr>
        <p:spPr>
          <a:xfrm>
            <a:off x="152400" y="2209800"/>
            <a:ext cx="8915400" cy="3580467"/>
          </a:xfrm>
          <a:prstGeom prst="rect">
            <a:avLst/>
          </a:prstGeom>
        </p:spPr>
        <p:txBody>
          <a:bodyPr wrap="square">
            <a:spAutoFit/>
          </a:bodyPr>
          <a:lstStyle/>
          <a:p>
            <a:pPr algn="just" rtl="1">
              <a:lnSpc>
                <a:spcPct val="150000"/>
              </a:lnSpc>
              <a:spcAft>
                <a:spcPts val="1000"/>
              </a:spcAft>
            </a:pPr>
            <a:r>
              <a:rPr lang="fa-IR" sz="2800" dirty="0" smtClean="0">
                <a:latin typeface="Calibri"/>
                <a:ea typeface="Calibri"/>
                <a:cs typeface="B Traffic" pitchFamily="2" charset="-78"/>
              </a:rPr>
              <a:t>می‌شویم </a:t>
            </a:r>
            <a:r>
              <a:rPr lang="fa-IR" sz="2800" dirty="0">
                <a:latin typeface="Calibri"/>
                <a:ea typeface="Calibri"/>
                <a:cs typeface="B Traffic" pitchFamily="2" charset="-78"/>
              </a:rPr>
              <a:t>که با استعانت از خداوند از طریق قرآن نماز، روزه، دعا و ... مشکل حل می شود. </a:t>
            </a:r>
            <a:endParaRPr lang="en-US" sz="2800" dirty="0">
              <a:latin typeface="Calibri"/>
              <a:ea typeface="Calibri"/>
              <a:cs typeface="B Traffic" pitchFamily="2" charset="-78"/>
            </a:endParaRPr>
          </a:p>
          <a:p>
            <a:pPr algn="just" rtl="1">
              <a:lnSpc>
                <a:spcPct val="150000"/>
              </a:lnSpc>
              <a:spcAft>
                <a:spcPts val="1000"/>
              </a:spcAft>
            </a:pPr>
            <a:r>
              <a:rPr lang="fa-IR" sz="2800" dirty="0">
                <a:latin typeface="Calibri"/>
                <a:ea typeface="Calibri"/>
                <a:cs typeface="B Traffic" pitchFamily="2" charset="-78"/>
              </a:rPr>
              <a:t>از آنجا که ما انسان ها گاهی توهم می کنیم که هر چه را دوست داریم خیر ما نیز در آن است پس باید روح طلب خیر و دعا </a:t>
            </a:r>
            <a:r>
              <a:rPr lang="fa-IR" sz="2800" dirty="0" smtClean="0">
                <a:latin typeface="Calibri"/>
                <a:ea typeface="Calibri"/>
                <a:cs typeface="B Traffic" pitchFamily="2" charset="-78"/>
              </a:rPr>
              <a:t>برای </a:t>
            </a:r>
          </a:p>
          <a:p>
            <a:pPr algn="just" rtl="1">
              <a:lnSpc>
                <a:spcPct val="150000"/>
              </a:lnSpc>
              <a:spcAft>
                <a:spcPts val="1000"/>
              </a:spcAft>
            </a:pPr>
            <a:r>
              <a:rPr lang="fa-IR" sz="2800" dirty="0" smtClean="0">
                <a:latin typeface="Calibri"/>
                <a:ea typeface="Calibri"/>
                <a:cs typeface="B Traffic" pitchFamily="2" charset="-78"/>
              </a:rPr>
              <a:t>تشخیص </a:t>
            </a:r>
            <a:r>
              <a:rPr lang="fa-IR" sz="2800" dirty="0">
                <a:latin typeface="Calibri"/>
                <a:ea typeface="Calibri"/>
                <a:cs typeface="B Traffic" pitchFamily="2" charset="-78"/>
              </a:rPr>
              <a:t>خیر را در خود حفظ کنیم. </a:t>
            </a:r>
            <a:endParaRPr lang="en-US" sz="2800" dirty="0">
              <a:effectLst/>
              <a:latin typeface="Calibri"/>
              <a:ea typeface="Calibri"/>
              <a:cs typeface="B Traffic" pitchFamily="2" charset="-78"/>
            </a:endParaRPr>
          </a:p>
        </p:txBody>
      </p:sp>
      <p:grpSp>
        <p:nvGrpSpPr>
          <p:cNvPr id="4" name="Group 3"/>
          <p:cNvGrpSpPr/>
          <p:nvPr/>
        </p:nvGrpSpPr>
        <p:grpSpPr>
          <a:xfrm>
            <a:off x="6362700" y="457200"/>
            <a:ext cx="419100" cy="190967"/>
            <a:chOff x="8343900" y="1790233"/>
            <a:chExt cx="419100" cy="190967"/>
          </a:xfrm>
          <a:solidFill>
            <a:srgbClr val="FFC000"/>
          </a:solidFill>
        </p:grpSpPr>
        <p:sp>
          <p:nvSpPr>
            <p:cNvPr id="5" name="Rectangle 4"/>
            <p:cNvSpPr/>
            <p:nvPr/>
          </p:nvSpPr>
          <p:spPr>
            <a:xfrm>
              <a:off x="8572500" y="1790233"/>
              <a:ext cx="190500" cy="190967"/>
            </a:xfrm>
            <a:prstGeom prst="rect">
              <a:avLst/>
            </a:prstGeom>
            <a:grpFill/>
            <a:ln>
              <a:noFill/>
            </a:ln>
            <a:scene3d>
              <a:camera prst="orthographicFront"/>
              <a:lightRig rig="threePt" dir="t"/>
            </a:scene3d>
            <a:sp3d>
              <a:bevelT w="114300" prst="hardEdg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p:cNvSpPr/>
            <p:nvPr/>
          </p:nvSpPr>
          <p:spPr>
            <a:xfrm>
              <a:off x="8343900" y="1790233"/>
              <a:ext cx="190500" cy="190967"/>
            </a:xfrm>
            <a:prstGeom prst="rect">
              <a:avLst/>
            </a:prstGeom>
            <a:grpFill/>
            <a:ln>
              <a:noFill/>
            </a:ln>
            <a:scene3d>
              <a:camera prst="orthographicFront"/>
              <a:lightRig rig="threePt" dir="t"/>
            </a:scene3d>
            <a:sp3d>
              <a:bevelT w="114300" prst="hardEdg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473262202"/>
      </p:ext>
    </p:extLst>
  </p:cSld>
  <p:clrMapOvr>
    <a:masterClrMapping/>
  </p:clrMapOvr>
  <mc:AlternateContent xmlns:mc="http://schemas.openxmlformats.org/markup-compatibility/2006" xmlns:p14="http://schemas.microsoft.com/office/powerpoint/2010/main">
    <mc:Choice Requires="p14">
      <p:transition spd="slow" p14:dur="800">
        <p14:flythrough/>
      </p:transition>
    </mc:Choice>
    <mc:Fallback xmlns="">
      <p:transition spd="slow">
        <p:fade/>
      </p:transition>
    </mc:Fallback>
  </mc:AlternateContent>
  <p:timing>
    <p:tnLst>
      <p:par>
        <p:cTn id="1" dur="indefinite" restart="never" nodeType="tmRoot"/>
      </p:par>
    </p:tnLst>
  </p:timing>
</p:sld>
</file>

<file path=ppt/slides/slide21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1"/>
          <p:cNvSpPr/>
          <p:nvPr/>
        </p:nvSpPr>
        <p:spPr>
          <a:xfrm>
            <a:off x="304800" y="304800"/>
            <a:ext cx="6553200" cy="2031325"/>
          </a:xfrm>
          <a:prstGeom prst="rect">
            <a:avLst/>
          </a:prstGeom>
        </p:spPr>
        <p:txBody>
          <a:bodyPr wrap="square">
            <a:spAutoFit/>
          </a:bodyPr>
          <a:lstStyle/>
          <a:p>
            <a:pPr algn="just" rtl="1">
              <a:lnSpc>
                <a:spcPct val="150000"/>
              </a:lnSpc>
            </a:pPr>
            <a:r>
              <a:rPr lang="fa-IR" sz="2800" b="1" dirty="0" smtClean="0">
                <a:solidFill>
                  <a:schemeClr val="accent3">
                    <a:lumMod val="50000"/>
                  </a:schemeClr>
                </a:solidFill>
                <a:latin typeface="Calibri"/>
                <a:ea typeface="Calibri"/>
                <a:cs typeface="B Traffic" pitchFamily="2" charset="-78"/>
              </a:rPr>
              <a:t>       نه</a:t>
            </a:r>
            <a:r>
              <a:rPr lang="fa-IR" sz="2800" b="1" dirty="0">
                <a:solidFill>
                  <a:schemeClr val="accent3">
                    <a:lumMod val="50000"/>
                  </a:schemeClr>
                </a:solidFill>
                <a:latin typeface="Calibri"/>
                <a:ea typeface="Calibri"/>
                <a:cs typeface="B Traffic" pitchFamily="2" charset="-78"/>
              </a:rPr>
              <a:t>: سخن از رفتگان </a:t>
            </a:r>
            <a:endParaRPr lang="en-US" sz="2800" b="1" dirty="0">
              <a:solidFill>
                <a:schemeClr val="accent3">
                  <a:lumMod val="50000"/>
                </a:schemeClr>
              </a:solidFill>
              <a:latin typeface="Calibri"/>
              <a:ea typeface="Calibri"/>
              <a:cs typeface="B Traffic" pitchFamily="2" charset="-78"/>
            </a:endParaRPr>
          </a:p>
          <a:p>
            <a:pPr algn="just" rtl="1">
              <a:lnSpc>
                <a:spcPct val="150000"/>
              </a:lnSpc>
            </a:pPr>
            <a:r>
              <a:rPr lang="fa-IR" sz="2800" dirty="0">
                <a:latin typeface="Calibri"/>
                <a:ea typeface="Calibri"/>
                <a:cs typeface="B Traffic" pitchFamily="2" charset="-78"/>
              </a:rPr>
              <a:t>امام </a:t>
            </a:r>
            <a:r>
              <a:rPr lang="fa-IR" sz="2800" dirty="0" smtClean="0">
                <a:latin typeface="Calibri"/>
                <a:ea typeface="Calibri"/>
                <a:cs typeface="B Traffic" pitchFamily="2" charset="-78"/>
              </a:rPr>
              <a:t>علی</a:t>
            </a:r>
            <a:r>
              <a:rPr lang="fa-IR" sz="2000" dirty="0" smtClean="0">
                <a:latin typeface="Calibri"/>
                <a:ea typeface="Calibri"/>
                <a:cs typeface="B Traffic" pitchFamily="2" charset="-78"/>
              </a:rPr>
              <a:t>(ع</a:t>
            </a:r>
            <a:r>
              <a:rPr lang="fa-IR" sz="2000" dirty="0">
                <a:latin typeface="Calibri"/>
                <a:ea typeface="Calibri"/>
                <a:cs typeface="B Traffic" pitchFamily="2" charset="-78"/>
              </a:rPr>
              <a:t>) </a:t>
            </a:r>
            <a:r>
              <a:rPr lang="fa-IR" sz="2800" dirty="0">
                <a:latin typeface="Calibri"/>
                <a:ea typeface="Calibri"/>
                <a:cs typeface="B Traffic" pitchFamily="2" charset="-78"/>
              </a:rPr>
              <a:t>در مورد تاریخ می فرماید</a:t>
            </a:r>
            <a:r>
              <a:rPr lang="fa-IR" sz="2800" dirty="0" smtClean="0">
                <a:latin typeface="Calibri"/>
                <a:ea typeface="Calibri"/>
                <a:cs typeface="B Traffic" pitchFamily="2" charset="-78"/>
              </a:rPr>
              <a:t>:</a:t>
            </a:r>
          </a:p>
          <a:p>
            <a:pPr algn="just" rtl="1">
              <a:lnSpc>
                <a:spcPct val="150000"/>
              </a:lnSpc>
            </a:pPr>
            <a:r>
              <a:rPr lang="fa-IR" sz="2800" dirty="0" smtClean="0">
                <a:latin typeface="Calibri"/>
                <a:ea typeface="Calibri"/>
                <a:cs typeface="B Traffic" pitchFamily="2" charset="-78"/>
              </a:rPr>
              <a:t>و </a:t>
            </a:r>
            <a:r>
              <a:rPr lang="fa-IR" sz="2800" dirty="0">
                <a:latin typeface="Calibri"/>
                <a:ea typeface="Calibri"/>
                <a:cs typeface="B Traffic" pitchFamily="2" charset="-78"/>
              </a:rPr>
              <a:t>خبرهای رفتگان را به </a:t>
            </a:r>
            <a:r>
              <a:rPr lang="fa-IR" sz="2800" dirty="0" smtClean="0">
                <a:latin typeface="Calibri"/>
                <a:ea typeface="Calibri"/>
                <a:cs typeface="B Traffic" pitchFamily="2" charset="-78"/>
              </a:rPr>
              <a:t>جان </a:t>
            </a:r>
            <a:r>
              <a:rPr lang="fa-IR" sz="2800" dirty="0">
                <a:latin typeface="Calibri"/>
                <a:ea typeface="Calibri"/>
                <a:cs typeface="B Traffic" pitchFamily="2" charset="-78"/>
              </a:rPr>
              <a:t>خود عرضه کن و </a:t>
            </a:r>
            <a:r>
              <a:rPr lang="fa-IR" sz="2800" dirty="0" smtClean="0">
                <a:latin typeface="Calibri"/>
                <a:ea typeface="Calibri"/>
                <a:cs typeface="B Traffic" pitchFamily="2" charset="-78"/>
              </a:rPr>
              <a:t>آنـچه</a:t>
            </a:r>
            <a:endParaRPr lang="en-US" sz="2800" dirty="0">
              <a:effectLst/>
              <a:latin typeface="Calibri"/>
              <a:ea typeface="Calibri"/>
              <a:cs typeface="B Traffic" pitchFamily="2" charset="-78"/>
            </a:endParaRPr>
          </a:p>
        </p:txBody>
      </p:sp>
      <p:sp>
        <p:nvSpPr>
          <p:cNvPr id="3" name="Rectangle 2"/>
          <p:cNvSpPr/>
          <p:nvPr/>
        </p:nvSpPr>
        <p:spPr>
          <a:xfrm>
            <a:off x="381000" y="2219012"/>
            <a:ext cx="8458200" cy="3970318"/>
          </a:xfrm>
          <a:prstGeom prst="rect">
            <a:avLst/>
          </a:prstGeom>
        </p:spPr>
        <p:txBody>
          <a:bodyPr wrap="square">
            <a:spAutoFit/>
          </a:bodyPr>
          <a:lstStyle/>
          <a:p>
            <a:pPr algn="just" rtl="1">
              <a:lnSpc>
                <a:spcPct val="150000"/>
              </a:lnSpc>
            </a:pPr>
            <a:r>
              <a:rPr lang="fa-IR" sz="2800" dirty="0" smtClean="0">
                <a:latin typeface="Calibri"/>
                <a:ea typeface="Calibri"/>
                <a:cs typeface="B Traffic" pitchFamily="2" charset="-78"/>
              </a:rPr>
              <a:t>انسان </a:t>
            </a:r>
            <a:r>
              <a:rPr lang="fa-IR" sz="2800" dirty="0">
                <a:latin typeface="Calibri"/>
                <a:ea typeface="Calibri"/>
                <a:cs typeface="B Traffic" pitchFamily="2" charset="-78"/>
              </a:rPr>
              <a:t>های پیش از تو بدان گرفتار </a:t>
            </a:r>
            <a:r>
              <a:rPr lang="fa-IR" sz="2800" dirty="0" smtClean="0">
                <a:latin typeface="Calibri"/>
                <a:ea typeface="Calibri"/>
                <a:cs typeface="B Traffic" pitchFamily="2" charset="-78"/>
              </a:rPr>
              <a:t>آمدند </a:t>
            </a:r>
            <a:r>
              <a:rPr lang="fa-IR" sz="2800" dirty="0">
                <a:latin typeface="Calibri"/>
                <a:ea typeface="Calibri"/>
                <a:cs typeface="B Traffic" pitchFamily="2" charset="-78"/>
              </a:rPr>
              <a:t>به یاد خود آور. در سرزمین ها و آثارشان سیر کن و در آنچه کردند و از جایی که جابجا شدند، تأمل نما و در آنجا که فرود آمدند و پیاده شدند فکر کن (پس از این) می یابی که آنها از </a:t>
            </a:r>
            <a:r>
              <a:rPr lang="fa-IR" sz="2800" dirty="0" smtClean="0">
                <a:latin typeface="Calibri"/>
                <a:ea typeface="Calibri"/>
                <a:cs typeface="B Traffic" pitchFamily="2" charset="-78"/>
              </a:rPr>
              <a:t>دوستانشان </a:t>
            </a:r>
            <a:r>
              <a:rPr lang="fa-IR" sz="2800" dirty="0">
                <a:latin typeface="Calibri"/>
                <a:ea typeface="Calibri"/>
                <a:cs typeface="B Traffic" pitchFamily="2" charset="-78"/>
              </a:rPr>
              <a:t>بریدند و دیار </a:t>
            </a:r>
            <a:endParaRPr lang="fa-IR" sz="2800" dirty="0" smtClean="0">
              <a:latin typeface="Calibri"/>
              <a:ea typeface="Calibri"/>
              <a:cs typeface="B Traffic" pitchFamily="2" charset="-78"/>
            </a:endParaRPr>
          </a:p>
          <a:p>
            <a:pPr algn="just" rtl="1">
              <a:lnSpc>
                <a:spcPct val="150000"/>
              </a:lnSpc>
            </a:pPr>
            <a:r>
              <a:rPr lang="fa-IR" sz="2800" dirty="0" smtClean="0">
                <a:latin typeface="Calibri"/>
                <a:ea typeface="Calibri"/>
                <a:cs typeface="B Traffic" pitchFamily="2" charset="-78"/>
              </a:rPr>
              <a:t>غربت </a:t>
            </a:r>
            <a:r>
              <a:rPr lang="fa-IR" sz="2800" dirty="0">
                <a:latin typeface="Calibri"/>
                <a:ea typeface="Calibri"/>
                <a:cs typeface="B Traffic" pitchFamily="2" charset="-78"/>
              </a:rPr>
              <a:t>گزیدند و گویا تو </a:t>
            </a:r>
            <a:r>
              <a:rPr lang="fa-IR" sz="2800" dirty="0" smtClean="0">
                <a:latin typeface="Calibri"/>
                <a:ea typeface="Calibri"/>
                <a:cs typeface="B Traffic" pitchFamily="2" charset="-78"/>
              </a:rPr>
              <a:t>نیـز </a:t>
            </a:r>
            <a:r>
              <a:rPr lang="fa-IR" sz="2800" dirty="0">
                <a:latin typeface="Calibri"/>
                <a:ea typeface="Calibri"/>
                <a:cs typeface="B Traffic" pitchFamily="2" charset="-78"/>
              </a:rPr>
              <a:t>مانند </a:t>
            </a:r>
            <a:r>
              <a:rPr lang="fa-IR" sz="2800" dirty="0" smtClean="0">
                <a:latin typeface="Calibri"/>
                <a:ea typeface="Calibri"/>
                <a:cs typeface="B Traffic" pitchFamily="2" charset="-78"/>
              </a:rPr>
              <a:t>یکـی </a:t>
            </a:r>
            <a:r>
              <a:rPr lang="fa-IR" sz="2800" dirty="0">
                <a:latin typeface="Calibri"/>
                <a:ea typeface="Calibri"/>
                <a:cs typeface="B Traffic" pitchFamily="2" charset="-78"/>
              </a:rPr>
              <a:t>از آنها خواهی </a:t>
            </a:r>
            <a:r>
              <a:rPr lang="fa-IR" sz="2800" dirty="0" smtClean="0">
                <a:latin typeface="Calibri"/>
                <a:ea typeface="Calibri"/>
                <a:cs typeface="B Traffic" pitchFamily="2" charset="-78"/>
              </a:rPr>
              <a:t>شـد</a:t>
            </a:r>
            <a:r>
              <a:rPr lang="fa-IR" sz="2800" dirty="0">
                <a:latin typeface="Calibri"/>
                <a:ea typeface="Calibri"/>
                <a:cs typeface="B Traffic" pitchFamily="2" charset="-78"/>
              </a:rPr>
              <a:t>. </a:t>
            </a:r>
            <a:endParaRPr lang="fa-IR" sz="2800" dirty="0" smtClean="0">
              <a:latin typeface="Calibri"/>
              <a:ea typeface="Calibri"/>
              <a:cs typeface="B Traffic" pitchFamily="2" charset="-78"/>
            </a:endParaRPr>
          </a:p>
          <a:p>
            <a:pPr algn="just" rtl="1">
              <a:lnSpc>
                <a:spcPct val="150000"/>
              </a:lnSpc>
            </a:pPr>
            <a:r>
              <a:rPr lang="fa-IR" sz="2800" dirty="0" smtClean="0">
                <a:latin typeface="Calibri"/>
                <a:ea typeface="Calibri"/>
                <a:cs typeface="B Traffic" pitchFamily="2" charset="-78"/>
              </a:rPr>
              <a:t>(نامه 31</a:t>
            </a:r>
            <a:r>
              <a:rPr lang="fa-IR" sz="2800" dirty="0">
                <a:latin typeface="Calibri"/>
                <a:ea typeface="Calibri"/>
                <a:cs typeface="B Traffic" pitchFamily="2" charset="-78"/>
              </a:rPr>
              <a:t>)</a:t>
            </a:r>
            <a:endParaRPr lang="en-US" sz="2800" dirty="0">
              <a:effectLst/>
              <a:latin typeface="Calibri"/>
              <a:ea typeface="Calibri"/>
              <a:cs typeface="B Traffic" pitchFamily="2" charset="-78"/>
            </a:endParaRPr>
          </a:p>
        </p:txBody>
      </p:sp>
      <p:grpSp>
        <p:nvGrpSpPr>
          <p:cNvPr id="4" name="Group 3"/>
          <p:cNvGrpSpPr/>
          <p:nvPr/>
        </p:nvGrpSpPr>
        <p:grpSpPr>
          <a:xfrm>
            <a:off x="6362700" y="609600"/>
            <a:ext cx="419100" cy="190967"/>
            <a:chOff x="8343900" y="1790233"/>
            <a:chExt cx="419100" cy="190967"/>
          </a:xfrm>
          <a:solidFill>
            <a:srgbClr val="FFC000"/>
          </a:solidFill>
        </p:grpSpPr>
        <p:sp>
          <p:nvSpPr>
            <p:cNvPr id="5" name="Rectangle 4"/>
            <p:cNvSpPr/>
            <p:nvPr/>
          </p:nvSpPr>
          <p:spPr>
            <a:xfrm>
              <a:off x="8572500" y="1790233"/>
              <a:ext cx="190500" cy="190967"/>
            </a:xfrm>
            <a:prstGeom prst="rect">
              <a:avLst/>
            </a:prstGeom>
            <a:grpFill/>
            <a:ln>
              <a:noFill/>
            </a:ln>
            <a:scene3d>
              <a:camera prst="orthographicFront"/>
              <a:lightRig rig="threePt" dir="t"/>
            </a:scene3d>
            <a:sp3d>
              <a:bevelT w="114300" prst="hardEdg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p:cNvSpPr/>
            <p:nvPr/>
          </p:nvSpPr>
          <p:spPr>
            <a:xfrm>
              <a:off x="8343900" y="1790233"/>
              <a:ext cx="190500" cy="190967"/>
            </a:xfrm>
            <a:prstGeom prst="rect">
              <a:avLst/>
            </a:prstGeom>
            <a:grpFill/>
            <a:ln>
              <a:noFill/>
            </a:ln>
            <a:scene3d>
              <a:camera prst="orthographicFront"/>
              <a:lightRig rig="threePt" dir="t"/>
            </a:scene3d>
            <a:sp3d>
              <a:bevelT w="114300" prst="hardEdg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2540552351"/>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timing>
    <p:tnLst>
      <p:par>
        <p:cTn id="1" dur="indefinite" restart="never" nodeType="tmRoot"/>
      </p:par>
    </p:tnLst>
  </p:timing>
</p:sld>
</file>

<file path=ppt/slides/slide21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29907379"/>
      </p:ext>
    </p:extLst>
  </p:cSld>
  <p:clrMapOvr>
    <a:masterClrMapping/>
  </p:clrMapOvr>
  <p:transition spd="slow">
    <p:push dir="u"/>
  </p:transition>
  <p:timing>
    <p:tnLst>
      <p:par>
        <p:cTn id="1" dur="indefinite" restart="never" nodeType="tmRoot"/>
      </p:par>
    </p:tnLst>
  </p:timing>
</p:sld>
</file>

<file path=ppt/slides/slide21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1"/>
          <p:cNvSpPr/>
          <p:nvPr/>
        </p:nvSpPr>
        <p:spPr>
          <a:xfrm>
            <a:off x="304800" y="1579711"/>
            <a:ext cx="8458200" cy="4744889"/>
          </a:xfrm>
          <a:prstGeom prst="rect">
            <a:avLst/>
          </a:prstGeom>
        </p:spPr>
        <p:txBody>
          <a:bodyPr wrap="square">
            <a:spAutoFit/>
          </a:bodyPr>
          <a:lstStyle/>
          <a:p>
            <a:pPr algn="just" rtl="1">
              <a:lnSpc>
                <a:spcPct val="150000"/>
              </a:lnSpc>
              <a:spcAft>
                <a:spcPts val="1000"/>
              </a:spcAft>
            </a:pPr>
            <a:r>
              <a:rPr lang="fa-IR" sz="2800" dirty="0" smtClean="0">
                <a:solidFill>
                  <a:srgbClr val="C00000"/>
                </a:solidFill>
                <a:latin typeface="Calibri"/>
                <a:ea typeface="Calibri"/>
                <a:cs typeface="B Titr" pitchFamily="2" charset="-78"/>
              </a:rPr>
              <a:t>         الف</a:t>
            </a:r>
            <a:r>
              <a:rPr lang="fa-IR" sz="2800" dirty="0">
                <a:solidFill>
                  <a:srgbClr val="C00000"/>
                </a:solidFill>
                <a:latin typeface="Calibri"/>
                <a:ea typeface="Calibri"/>
                <a:cs typeface="B Titr" pitchFamily="2" charset="-78"/>
              </a:rPr>
              <a:t>) چیستی و ضرورت اخلاق </a:t>
            </a:r>
            <a:endParaRPr lang="en-US" sz="2800" dirty="0">
              <a:solidFill>
                <a:srgbClr val="C00000"/>
              </a:solidFill>
              <a:latin typeface="Calibri"/>
              <a:ea typeface="Calibri"/>
              <a:cs typeface="B Titr" pitchFamily="2" charset="-78"/>
            </a:endParaRPr>
          </a:p>
          <a:p>
            <a:pPr algn="just" rtl="1">
              <a:lnSpc>
                <a:spcPct val="150000"/>
              </a:lnSpc>
              <a:spcAft>
                <a:spcPts val="1000"/>
              </a:spcAft>
            </a:pPr>
            <a:r>
              <a:rPr lang="fa-IR" sz="2800" dirty="0">
                <a:latin typeface="Calibri"/>
                <a:ea typeface="Calibri"/>
                <a:cs typeface="B Traffic" pitchFamily="2" charset="-78"/>
              </a:rPr>
              <a:t>یک اقدام نیکو ناشی از حالت درونی است که می توان آن را یک احساس </a:t>
            </a:r>
            <a:r>
              <a:rPr lang="fa-IR" sz="2800" dirty="0" smtClean="0">
                <a:latin typeface="Calibri"/>
                <a:ea typeface="Calibri"/>
                <a:cs typeface="B Traffic" pitchFamily="2" charset="-78"/>
              </a:rPr>
              <a:t>گذرا دانست </a:t>
            </a:r>
            <a:r>
              <a:rPr lang="fa-IR" sz="2800" dirty="0">
                <a:latin typeface="Calibri"/>
                <a:ea typeface="Calibri"/>
                <a:cs typeface="B Traffic" pitchFamily="2" charset="-78"/>
              </a:rPr>
              <a:t>یا یک خلُق پایدار. حالت نخست را </a:t>
            </a:r>
            <a:r>
              <a:rPr lang="fa-IR" sz="2800" dirty="0" smtClean="0">
                <a:latin typeface="Calibri"/>
                <a:ea typeface="Calibri"/>
                <a:cs typeface="B Traffic" pitchFamily="2" charset="-78"/>
              </a:rPr>
              <a:t>حالّ می‌نامند </a:t>
            </a:r>
            <a:r>
              <a:rPr lang="fa-IR" sz="2800" dirty="0">
                <a:latin typeface="Calibri"/>
                <a:ea typeface="Calibri"/>
                <a:cs typeface="B Traffic" pitchFamily="2" charset="-78"/>
              </a:rPr>
              <a:t>و حالت دوم را اخلاق. معرفت به حق </a:t>
            </a:r>
            <a:r>
              <a:rPr lang="fa-IR" sz="2800" dirty="0" smtClean="0">
                <a:latin typeface="Calibri"/>
                <a:ea typeface="Calibri"/>
                <a:cs typeface="B Traffic" pitchFamily="2" charset="-78"/>
              </a:rPr>
              <a:t>تعالی، </a:t>
            </a:r>
            <a:r>
              <a:rPr lang="fa-IR" sz="2800" dirty="0">
                <a:latin typeface="Calibri"/>
                <a:ea typeface="Calibri"/>
                <a:cs typeface="B Traffic" pitchFamily="2" charset="-78"/>
              </a:rPr>
              <a:t>ایمان عاشقانه به </a:t>
            </a:r>
            <a:r>
              <a:rPr lang="fa-IR" sz="2800" dirty="0" smtClean="0">
                <a:latin typeface="Calibri"/>
                <a:ea typeface="Calibri"/>
                <a:cs typeface="B Traffic" pitchFamily="2" charset="-78"/>
              </a:rPr>
              <a:t>او و </a:t>
            </a:r>
            <a:r>
              <a:rPr lang="fa-IR" sz="2800" dirty="0">
                <a:latin typeface="Calibri"/>
                <a:ea typeface="Calibri"/>
                <a:cs typeface="B Traffic" pitchFamily="2" charset="-78"/>
              </a:rPr>
              <a:t>تخلّق به اخلاق </a:t>
            </a:r>
            <a:r>
              <a:rPr lang="fa-IR" sz="2800" dirty="0" smtClean="0">
                <a:latin typeface="Calibri"/>
                <a:ea typeface="Calibri"/>
                <a:cs typeface="B Traffic" pitchFamily="2" charset="-78"/>
              </a:rPr>
              <a:t>او، </a:t>
            </a:r>
            <a:r>
              <a:rPr lang="fa-IR" sz="2800" dirty="0">
                <a:latin typeface="Calibri"/>
                <a:ea typeface="Calibri"/>
                <a:cs typeface="B Traffic" pitchFamily="2" charset="-78"/>
              </a:rPr>
              <a:t>سرمنشأ رفتارهای اخلاقی </a:t>
            </a:r>
            <a:r>
              <a:rPr lang="fa-IR" sz="2800" dirty="0" smtClean="0">
                <a:latin typeface="Calibri"/>
                <a:ea typeface="Calibri"/>
                <a:cs typeface="B Traffic" pitchFamily="2" charset="-78"/>
              </a:rPr>
              <a:t>ثابتی </a:t>
            </a:r>
            <a:r>
              <a:rPr lang="fa-IR" sz="2800" dirty="0">
                <a:latin typeface="Calibri"/>
                <a:ea typeface="Calibri"/>
                <a:cs typeface="B Traffic" pitchFamily="2" charset="-78"/>
              </a:rPr>
              <a:t>است که هم خود فرد و هم دیگران از آن </a:t>
            </a:r>
            <a:r>
              <a:rPr lang="fa-IR" sz="2800" dirty="0" smtClean="0">
                <a:latin typeface="Calibri"/>
                <a:ea typeface="Calibri"/>
                <a:cs typeface="B Traffic" pitchFamily="2" charset="-78"/>
              </a:rPr>
              <a:t>بهره‌مند </a:t>
            </a:r>
            <a:r>
              <a:rPr lang="fa-IR" sz="2800" dirty="0">
                <a:latin typeface="Calibri"/>
                <a:ea typeface="Calibri"/>
                <a:cs typeface="B Traffic" pitchFamily="2" charset="-78"/>
              </a:rPr>
              <a:t>می </a:t>
            </a:r>
            <a:r>
              <a:rPr lang="fa-IR" sz="2800" dirty="0" smtClean="0">
                <a:latin typeface="Calibri"/>
                <a:ea typeface="Calibri"/>
                <a:cs typeface="B Traffic" pitchFamily="2" charset="-78"/>
              </a:rPr>
              <a:t>شوند. اساساً </a:t>
            </a:r>
            <a:r>
              <a:rPr lang="fa-IR" sz="2800" dirty="0">
                <a:latin typeface="Calibri"/>
                <a:ea typeface="Calibri"/>
                <a:cs typeface="B Traffic" pitchFamily="2" charset="-78"/>
              </a:rPr>
              <a:t>تخلّق به اخلاق خدایی از اهداف آفرینش انسان است. </a:t>
            </a:r>
            <a:endParaRPr lang="en-US" sz="2800" dirty="0">
              <a:cs typeface="B Traffic" pitchFamily="2" charset="-78"/>
            </a:endParaRPr>
          </a:p>
        </p:txBody>
      </p:sp>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152547" y="1697313"/>
            <a:ext cx="534253" cy="512487"/>
          </a:xfrm>
          <a:prstGeom prst="rect">
            <a:avLst/>
          </a:prstGeom>
        </p:spPr>
      </p:pic>
    </p:spTree>
    <p:extLst>
      <p:ext uri="{BB962C8B-B14F-4D97-AF65-F5344CB8AC3E}">
        <p14:creationId xmlns:p14="http://schemas.microsoft.com/office/powerpoint/2010/main" val="2142835921"/>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par>
    </p:tnLst>
  </p:timing>
</p:sld>
</file>

<file path=ppt/slides/slide21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1"/>
          <p:cNvSpPr/>
          <p:nvPr/>
        </p:nvSpPr>
        <p:spPr>
          <a:xfrm>
            <a:off x="304800" y="4728136"/>
            <a:ext cx="8458200" cy="1977464"/>
          </a:xfrm>
          <a:prstGeom prst="rect">
            <a:avLst/>
          </a:prstGeom>
        </p:spPr>
        <p:txBody>
          <a:bodyPr wrap="square">
            <a:spAutoFit/>
          </a:bodyPr>
          <a:lstStyle/>
          <a:p>
            <a:pPr algn="justLow" rtl="1">
              <a:lnSpc>
                <a:spcPct val="150000"/>
              </a:lnSpc>
            </a:pPr>
            <a:r>
              <a:rPr lang="fa-IR" sz="2800" dirty="0" smtClean="0">
                <a:latin typeface="Calibri"/>
                <a:ea typeface="Calibri"/>
                <a:cs typeface="B Traffic" pitchFamily="2" charset="-78"/>
              </a:rPr>
              <a:t>در </a:t>
            </a:r>
            <a:r>
              <a:rPr lang="fa-IR" sz="2800" dirty="0">
                <a:latin typeface="Calibri"/>
                <a:ea typeface="Calibri"/>
                <a:cs typeface="B Traffic" pitchFamily="2" charset="-78"/>
              </a:rPr>
              <a:t>باب اهمیت و جایگاه اخلاق به چند کلام از رسول </a:t>
            </a:r>
            <a:r>
              <a:rPr lang="fa-IR" sz="2800" dirty="0" smtClean="0">
                <a:latin typeface="Calibri"/>
                <a:ea typeface="Calibri"/>
                <a:cs typeface="B Traffic" pitchFamily="2" charset="-78"/>
              </a:rPr>
              <a:t>اکرم</a:t>
            </a:r>
            <a:r>
              <a:rPr lang="fa-IR" dirty="0" smtClean="0">
                <a:latin typeface="Calibri"/>
                <a:ea typeface="Calibri"/>
                <a:cs typeface="B Traffic" pitchFamily="2" charset="-78"/>
              </a:rPr>
              <a:t>(ص</a:t>
            </a:r>
            <a:r>
              <a:rPr lang="fa-IR" dirty="0">
                <a:latin typeface="Calibri"/>
                <a:ea typeface="Calibri"/>
                <a:cs typeface="B Traffic" pitchFamily="2" charset="-78"/>
              </a:rPr>
              <a:t>) </a:t>
            </a:r>
            <a:r>
              <a:rPr lang="fa-IR" sz="2800" dirty="0">
                <a:latin typeface="Calibri"/>
                <a:ea typeface="Calibri"/>
                <a:cs typeface="B Traffic" pitchFamily="2" charset="-78"/>
              </a:rPr>
              <a:t>اشاره </a:t>
            </a:r>
            <a:r>
              <a:rPr lang="fa-IR" sz="2800" dirty="0" smtClean="0">
                <a:latin typeface="Calibri"/>
                <a:ea typeface="Calibri"/>
                <a:cs typeface="B Traffic" pitchFamily="2" charset="-78"/>
              </a:rPr>
              <a:t>می‌کنیم. ایشان می فرمایند:</a:t>
            </a:r>
          </a:p>
          <a:p>
            <a:pPr algn="justLow" rtl="1">
              <a:lnSpc>
                <a:spcPct val="150000"/>
              </a:lnSpc>
            </a:pPr>
            <a:r>
              <a:rPr lang="fa-IR" sz="2800" dirty="0" smtClean="0">
                <a:latin typeface="Calibri"/>
                <a:ea typeface="Calibri"/>
                <a:cs typeface="B Traffic" pitchFamily="2" charset="-78"/>
              </a:rPr>
              <a:t> کامل‌ترین مؤمنین </a:t>
            </a:r>
            <a:r>
              <a:rPr lang="fa-IR" sz="2800" dirty="0">
                <a:latin typeface="Calibri"/>
                <a:ea typeface="Calibri"/>
                <a:cs typeface="B Traffic" pitchFamily="2" charset="-78"/>
              </a:rPr>
              <a:t>از حیث ایمان، نیکوترین </a:t>
            </a:r>
            <a:r>
              <a:rPr lang="fa-IR" sz="2800" dirty="0" smtClean="0">
                <a:latin typeface="Calibri"/>
                <a:ea typeface="Calibri"/>
                <a:cs typeface="B Traffic" pitchFamily="2" charset="-78"/>
              </a:rPr>
              <a:t>آنها </a:t>
            </a:r>
            <a:r>
              <a:rPr lang="fa-IR" sz="2800" dirty="0">
                <a:latin typeface="Calibri"/>
                <a:ea typeface="Calibri"/>
                <a:cs typeface="B Traffic" pitchFamily="2" charset="-78"/>
              </a:rPr>
              <a:t>در اخلاق است.</a:t>
            </a:r>
            <a:endParaRPr lang="en-US" sz="2800" dirty="0">
              <a:cs typeface="B Traffic" pitchFamily="2" charset="-78"/>
            </a:endParaRPr>
          </a:p>
        </p:txBody>
      </p:sp>
      <p:pic>
        <p:nvPicPr>
          <p:cNvPr id="3" name="Picture 2"/>
          <p:cNvPicPr>
            <a:picLocks noChangeAspect="1"/>
          </p:cNvPicPr>
          <p:nvPr/>
        </p:nvPicPr>
        <p:blipFill rotWithShape="1">
          <a:blip r:embed="rId3">
            <a:extLst>
              <a:ext uri="{28A0092B-C50C-407E-A947-70E740481C1C}">
                <a14:useLocalDpi xmlns:a14="http://schemas.microsoft.com/office/drawing/2010/main" val="0"/>
              </a:ext>
            </a:extLst>
          </a:blip>
          <a:srcRect l="9655" r="8621"/>
          <a:stretch/>
        </p:blipFill>
        <p:spPr>
          <a:xfrm>
            <a:off x="2727434" y="1219200"/>
            <a:ext cx="3736428" cy="3429000"/>
          </a:xfrm>
          <a:prstGeom prst="rect">
            <a:avLst/>
          </a:prstGeom>
        </p:spPr>
      </p:pic>
    </p:spTree>
    <p:extLst>
      <p:ext uri="{BB962C8B-B14F-4D97-AF65-F5344CB8AC3E}">
        <p14:creationId xmlns:p14="http://schemas.microsoft.com/office/powerpoint/2010/main" val="1319435576"/>
      </p:ext>
    </p:extLst>
  </p:cSld>
  <p:clrMapOvr>
    <a:masterClrMapping/>
  </p:clrMapOvr>
  <mc:AlternateContent xmlns:mc="http://schemas.openxmlformats.org/markup-compatibility/2006" xmlns:p14="http://schemas.microsoft.com/office/powerpoint/2010/main">
    <mc:Choice Requires="p14">
      <p:transition spd="slow" p14:dur="1500">
        <p14:window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5" presetClass="entr" presetSubtype="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2000"/>
                                        <p:tgtEl>
                                          <p:spTgt spid="3"/>
                                        </p:tgtEl>
                                      </p:cBhvr>
                                    </p:animEffect>
                                    <p:anim calcmode="lin" valueType="num">
                                      <p:cBhvr>
                                        <p:cTn id="8" dur="2000" fill="hold"/>
                                        <p:tgtEl>
                                          <p:spTgt spid="3"/>
                                        </p:tgtEl>
                                        <p:attrNameLst>
                                          <p:attrName>ppt_w</p:attrName>
                                        </p:attrNameLst>
                                      </p:cBhvr>
                                      <p:tavLst>
                                        <p:tav tm="0" fmla="#ppt_w*sin(2.5*pi*$)">
                                          <p:val>
                                            <p:fltVal val="0"/>
                                          </p:val>
                                        </p:tav>
                                        <p:tav tm="100000">
                                          <p:val>
                                            <p:fltVal val="1"/>
                                          </p:val>
                                        </p:tav>
                                      </p:tavLst>
                                    </p:anim>
                                    <p:anim calcmode="lin" valueType="num">
                                      <p:cBhvr>
                                        <p:cTn id="9" dur="2000" fill="hold"/>
                                        <p:tgtEl>
                                          <p:spTgt spid="3"/>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1"/>
          <p:cNvSpPr/>
          <p:nvPr/>
        </p:nvSpPr>
        <p:spPr>
          <a:xfrm>
            <a:off x="304800" y="533400"/>
            <a:ext cx="7772400" cy="5001369"/>
          </a:xfrm>
          <a:prstGeom prst="rect">
            <a:avLst/>
          </a:prstGeom>
        </p:spPr>
        <p:txBody>
          <a:bodyPr wrap="square">
            <a:spAutoFit/>
          </a:bodyPr>
          <a:lstStyle/>
          <a:p>
            <a:pPr algn="just" rtl="1">
              <a:lnSpc>
                <a:spcPct val="150000"/>
              </a:lnSpc>
              <a:spcAft>
                <a:spcPts val="1000"/>
              </a:spcAft>
            </a:pPr>
            <a:r>
              <a:rPr lang="fa-IR" sz="2800" b="1" dirty="0" smtClean="0">
                <a:solidFill>
                  <a:srgbClr val="C00000"/>
                </a:solidFill>
                <a:latin typeface="Calibri"/>
                <a:ea typeface="Calibri"/>
                <a:cs typeface="B Titr" pitchFamily="2" charset="-78"/>
              </a:rPr>
              <a:t>       ب) اخلاق فردی</a:t>
            </a:r>
            <a:endParaRPr lang="en-US" sz="2800" b="1" dirty="0">
              <a:solidFill>
                <a:srgbClr val="C00000"/>
              </a:solidFill>
              <a:latin typeface="Calibri"/>
              <a:ea typeface="Calibri"/>
              <a:cs typeface="B Titr" pitchFamily="2" charset="-78"/>
            </a:endParaRPr>
          </a:p>
          <a:p>
            <a:pPr algn="just" rtl="1">
              <a:lnSpc>
                <a:spcPct val="150000"/>
              </a:lnSpc>
              <a:spcAft>
                <a:spcPts val="1000"/>
              </a:spcAft>
            </a:pPr>
            <a:r>
              <a:rPr lang="fa-IR" sz="2800" b="1" dirty="0" smtClean="0">
                <a:solidFill>
                  <a:srgbClr val="060147"/>
                </a:solidFill>
                <a:latin typeface="Calibri"/>
                <a:ea typeface="Calibri"/>
                <a:cs typeface="B Traffic" pitchFamily="2" charset="-78"/>
              </a:rPr>
              <a:t>       یک</a:t>
            </a:r>
            <a:r>
              <a:rPr lang="fa-IR" sz="2800" b="1" dirty="0">
                <a:solidFill>
                  <a:srgbClr val="060147"/>
                </a:solidFill>
                <a:latin typeface="Calibri"/>
                <a:ea typeface="Calibri"/>
                <a:cs typeface="B Traffic" pitchFamily="2" charset="-78"/>
              </a:rPr>
              <a:t>. آز، حفاظت از راز و حاکمیت بر زبان </a:t>
            </a:r>
            <a:endParaRPr lang="en-US" sz="2800" b="1" dirty="0">
              <a:solidFill>
                <a:srgbClr val="060147"/>
              </a:solidFill>
              <a:latin typeface="Calibri"/>
              <a:ea typeface="Calibri"/>
              <a:cs typeface="B Traffic" pitchFamily="2" charset="-78"/>
            </a:endParaRPr>
          </a:p>
          <a:p>
            <a:pPr algn="just" rtl="1">
              <a:lnSpc>
                <a:spcPct val="150000"/>
              </a:lnSpc>
              <a:spcAft>
                <a:spcPts val="1000"/>
              </a:spcAft>
            </a:pPr>
            <a:r>
              <a:rPr lang="fa-IR" sz="2800" dirty="0">
                <a:latin typeface="Calibri"/>
                <a:ea typeface="Calibri"/>
                <a:cs typeface="B Traffic" pitchFamily="2" charset="-78"/>
              </a:rPr>
              <a:t>امام علی</a:t>
            </a:r>
            <a:r>
              <a:rPr lang="fa-IR" sz="2000" dirty="0">
                <a:latin typeface="Calibri"/>
                <a:ea typeface="Calibri"/>
                <a:cs typeface="B Traffic" pitchFamily="2" charset="-78"/>
              </a:rPr>
              <a:t>(ع) </a:t>
            </a:r>
            <a:r>
              <a:rPr lang="fa-IR" sz="2800" dirty="0" smtClean="0">
                <a:latin typeface="Calibri"/>
                <a:ea typeface="Calibri"/>
                <a:cs typeface="B Traffic" pitchFamily="2" charset="-78"/>
              </a:rPr>
              <a:t>می‌فرماید</a:t>
            </a:r>
            <a:r>
              <a:rPr lang="fa-IR" sz="2800" dirty="0">
                <a:latin typeface="Calibri"/>
                <a:ea typeface="Calibri"/>
                <a:cs typeface="B Traffic" pitchFamily="2" charset="-78"/>
              </a:rPr>
              <a:t>: «هر کس </a:t>
            </a:r>
            <a:r>
              <a:rPr lang="fa-IR" sz="2800" dirty="0" smtClean="0">
                <a:latin typeface="Calibri"/>
                <a:ea typeface="Calibri"/>
                <a:cs typeface="B Traffic" pitchFamily="2" charset="-78"/>
              </a:rPr>
              <a:t>آزمندی </a:t>
            </a:r>
            <a:r>
              <a:rPr lang="fa-IR" sz="2800" dirty="0">
                <a:latin typeface="Calibri"/>
                <a:ea typeface="Calibri"/>
                <a:cs typeface="B Traffic" pitchFamily="2" charset="-78"/>
              </a:rPr>
              <a:t>را </a:t>
            </a:r>
            <a:r>
              <a:rPr lang="fa-IR" sz="2800" dirty="0" smtClean="0">
                <a:latin typeface="Calibri"/>
                <a:ea typeface="Calibri"/>
                <a:cs typeface="B Traffic" pitchFamily="2" charset="-78"/>
              </a:rPr>
              <a:t>شعار </a:t>
            </a:r>
            <a:r>
              <a:rPr lang="fa-IR" sz="2800" dirty="0">
                <a:latin typeface="Calibri"/>
                <a:ea typeface="Calibri"/>
                <a:cs typeface="B Traffic" pitchFamily="2" charset="-78"/>
              </a:rPr>
              <a:t>خود سازد، خود را خوار کرده </a:t>
            </a:r>
            <a:r>
              <a:rPr lang="fa-IR" sz="2800" dirty="0" smtClean="0">
                <a:latin typeface="Calibri"/>
                <a:ea typeface="Calibri"/>
                <a:cs typeface="B Traffic" pitchFamily="2" charset="-78"/>
              </a:rPr>
              <a:t>است».</a:t>
            </a:r>
            <a:r>
              <a:rPr lang="fa-IR" sz="2800" dirty="0">
                <a:latin typeface="Calibri"/>
                <a:ea typeface="Calibri"/>
                <a:cs typeface="B Traffic" pitchFamily="2" charset="-78"/>
              </a:rPr>
              <a:t> </a:t>
            </a:r>
            <a:r>
              <a:rPr lang="fa-IR" sz="2800" dirty="0" smtClean="0">
                <a:latin typeface="Calibri"/>
                <a:ea typeface="Calibri"/>
                <a:cs typeface="B Traffic" pitchFamily="2" charset="-78"/>
              </a:rPr>
              <a:t>( </a:t>
            </a:r>
            <a:r>
              <a:rPr lang="fa-IR" sz="2800" dirty="0">
                <a:latin typeface="Calibri"/>
                <a:ea typeface="Calibri"/>
                <a:cs typeface="B Traffic" pitchFamily="2" charset="-78"/>
              </a:rPr>
              <a:t>حکمت 2</a:t>
            </a:r>
            <a:r>
              <a:rPr lang="fa-IR" sz="2800" dirty="0" smtClean="0">
                <a:latin typeface="Calibri"/>
                <a:ea typeface="Calibri"/>
                <a:cs typeface="B Traffic" pitchFamily="2" charset="-78"/>
              </a:rPr>
              <a:t>)</a:t>
            </a:r>
            <a:endParaRPr lang="en-US" sz="2800" dirty="0" smtClean="0">
              <a:latin typeface="Calibri"/>
              <a:ea typeface="Calibri"/>
              <a:cs typeface="B Traffic" pitchFamily="2" charset="-78"/>
            </a:endParaRPr>
          </a:p>
          <a:p>
            <a:pPr algn="just" rtl="1">
              <a:lnSpc>
                <a:spcPct val="150000"/>
              </a:lnSpc>
              <a:spcAft>
                <a:spcPts val="1000"/>
              </a:spcAft>
            </a:pPr>
            <a:r>
              <a:rPr lang="fa-IR" sz="2800" dirty="0" smtClean="0">
                <a:latin typeface="Calibri"/>
                <a:ea typeface="Calibri"/>
                <a:cs typeface="B Traffic" pitchFamily="2" charset="-78"/>
              </a:rPr>
              <a:t> </a:t>
            </a:r>
            <a:r>
              <a:rPr lang="fa-IR" sz="2800" dirty="0">
                <a:latin typeface="Calibri"/>
                <a:ea typeface="Calibri"/>
                <a:cs typeface="B Traffic" pitchFamily="2" charset="-78"/>
              </a:rPr>
              <a:t>یعنی هر کس که بخواهد </a:t>
            </a:r>
            <a:r>
              <a:rPr lang="fa-IR" sz="2800" dirty="0" smtClean="0">
                <a:latin typeface="Calibri"/>
                <a:ea typeface="Calibri"/>
                <a:cs typeface="B Traffic" pitchFamily="2" charset="-78"/>
              </a:rPr>
              <a:t>با طمع‌ورزی </a:t>
            </a:r>
            <a:r>
              <a:rPr lang="fa-IR" sz="2800" dirty="0">
                <a:latin typeface="Calibri"/>
                <a:ea typeface="Calibri"/>
                <a:cs typeface="B Traffic" pitchFamily="2" charset="-78"/>
              </a:rPr>
              <a:t>و به هر قیمت به </a:t>
            </a:r>
            <a:r>
              <a:rPr lang="fa-IR" sz="2800" dirty="0" smtClean="0">
                <a:latin typeface="Calibri"/>
                <a:ea typeface="Calibri"/>
                <a:cs typeface="B Traffic" pitchFamily="2" charset="-78"/>
              </a:rPr>
              <a:t>خواسته‌های </a:t>
            </a:r>
            <a:r>
              <a:rPr lang="fa-IR" sz="2800" dirty="0">
                <a:latin typeface="Calibri"/>
                <a:ea typeface="Calibri"/>
                <a:cs typeface="B Traffic" pitchFamily="2" charset="-78"/>
              </a:rPr>
              <a:t>خود برسد، </a:t>
            </a:r>
            <a:r>
              <a:rPr lang="fa-IR" sz="2800" dirty="0" smtClean="0">
                <a:latin typeface="Calibri"/>
                <a:ea typeface="Calibri"/>
                <a:cs typeface="B Traffic" pitchFamily="2" charset="-78"/>
              </a:rPr>
              <a:t>همه‌ی </a:t>
            </a:r>
            <a:r>
              <a:rPr lang="fa-IR" sz="2800" dirty="0">
                <a:latin typeface="Calibri"/>
                <a:ea typeface="Calibri"/>
                <a:cs typeface="B Traffic" pitchFamily="2" charset="-78"/>
              </a:rPr>
              <a:t>قیدها را </a:t>
            </a:r>
            <a:r>
              <a:rPr lang="fa-IR" sz="2800" dirty="0" smtClean="0">
                <a:latin typeface="Calibri"/>
                <a:ea typeface="Calibri"/>
                <a:cs typeface="B Traffic" pitchFamily="2" charset="-78"/>
              </a:rPr>
              <a:t>می‌گسلد </a:t>
            </a:r>
            <a:r>
              <a:rPr lang="fa-IR" sz="2800" dirty="0">
                <a:latin typeface="Calibri"/>
                <a:ea typeface="Calibri"/>
                <a:cs typeface="B Traffic" pitchFamily="2" charset="-78"/>
              </a:rPr>
              <a:t>و هر شرطی را می </a:t>
            </a:r>
            <a:r>
              <a:rPr lang="fa-IR" sz="2800" dirty="0" smtClean="0">
                <a:latin typeface="Calibri"/>
                <a:ea typeface="Calibri"/>
                <a:cs typeface="B Traffic" pitchFamily="2" charset="-78"/>
              </a:rPr>
              <a:t>پذیرد، </a:t>
            </a:r>
            <a:r>
              <a:rPr lang="fa-IR" sz="2800" dirty="0">
                <a:latin typeface="Calibri"/>
                <a:ea typeface="Calibri"/>
                <a:cs typeface="B Traffic" pitchFamily="2" charset="-78"/>
              </a:rPr>
              <a:t>گر چه به قیمت ذلت و خواری باشد. </a:t>
            </a:r>
            <a:endParaRPr lang="en-US" sz="2800" dirty="0">
              <a:effectLst/>
              <a:latin typeface="Calibri"/>
              <a:ea typeface="Calibri"/>
              <a:cs typeface="B Traffic" pitchFamily="2" charset="-78"/>
            </a:endParaRPr>
          </a:p>
        </p:txBody>
      </p:sp>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543800" y="691453"/>
            <a:ext cx="534253" cy="512487"/>
          </a:xfrm>
          <a:prstGeom prst="rect">
            <a:avLst/>
          </a:prstGeom>
        </p:spPr>
      </p:pic>
      <p:grpSp>
        <p:nvGrpSpPr>
          <p:cNvPr id="6" name="Group 5"/>
          <p:cNvGrpSpPr/>
          <p:nvPr/>
        </p:nvGrpSpPr>
        <p:grpSpPr>
          <a:xfrm>
            <a:off x="7581473" y="1600200"/>
            <a:ext cx="571927" cy="256244"/>
            <a:chOff x="7581473" y="1600200"/>
            <a:chExt cx="571927" cy="256244"/>
          </a:xfrm>
        </p:grpSpPr>
        <p:pic>
          <p:nvPicPr>
            <p:cNvPr id="4" name="Picture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886273" y="1600200"/>
              <a:ext cx="267127" cy="256244"/>
            </a:xfrm>
            <a:prstGeom prst="rect">
              <a:avLst/>
            </a:prstGeom>
          </p:spPr>
        </p:pic>
        <p:pic>
          <p:nvPicPr>
            <p:cNvPr id="5" name="Picture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581473" y="1600200"/>
              <a:ext cx="267127" cy="256244"/>
            </a:xfrm>
            <a:prstGeom prst="rect">
              <a:avLst/>
            </a:prstGeom>
          </p:spPr>
        </p:pic>
      </p:grpSp>
    </p:spTree>
    <p:extLst>
      <p:ext uri="{BB962C8B-B14F-4D97-AF65-F5344CB8AC3E}">
        <p14:creationId xmlns:p14="http://schemas.microsoft.com/office/powerpoint/2010/main" val="4212594165"/>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id="1" dur="indefinite" restart="never" nodeType="tmRoot"/>
      </p:par>
    </p:tnLst>
  </p:timing>
</p:sld>
</file>

<file path=ppt/slides/slide21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1"/>
          <p:cNvSpPr/>
          <p:nvPr/>
        </p:nvSpPr>
        <p:spPr>
          <a:xfrm>
            <a:off x="304800" y="685800"/>
            <a:ext cx="7772400" cy="5519460"/>
          </a:xfrm>
          <a:prstGeom prst="rect">
            <a:avLst/>
          </a:prstGeom>
        </p:spPr>
        <p:txBody>
          <a:bodyPr wrap="square">
            <a:spAutoFit/>
          </a:bodyPr>
          <a:lstStyle/>
          <a:p>
            <a:pPr algn="just" rtl="1">
              <a:lnSpc>
                <a:spcPct val="150000"/>
              </a:lnSpc>
              <a:spcAft>
                <a:spcPts val="1000"/>
              </a:spcAft>
            </a:pPr>
            <a:r>
              <a:rPr lang="fa-IR" sz="2800" dirty="0" smtClean="0">
                <a:latin typeface="Calibri"/>
                <a:ea typeface="Calibri"/>
                <a:cs typeface="B Traffic" pitchFamily="2" charset="-78"/>
              </a:rPr>
              <a:t>ایشان </a:t>
            </a:r>
            <a:r>
              <a:rPr lang="fa-IR" sz="2800" dirty="0">
                <a:latin typeface="Calibri"/>
                <a:ea typeface="Calibri"/>
                <a:cs typeface="B Traffic" pitchFamily="2" charset="-78"/>
              </a:rPr>
              <a:t>در بخشی دیگر حکمت دوم می فرماید: هر کس آسیب و ضرری را که به او رسیده </a:t>
            </a:r>
            <a:r>
              <a:rPr lang="fa-IR" sz="2800" dirty="0" smtClean="0">
                <a:latin typeface="Calibri"/>
                <a:ea typeface="Calibri"/>
                <a:cs typeface="B Traffic" pitchFamily="2" charset="-78"/>
              </a:rPr>
              <a:t>برملا </a:t>
            </a:r>
            <a:r>
              <a:rPr lang="fa-IR" sz="2800" dirty="0">
                <a:latin typeface="Calibri"/>
                <a:ea typeface="Calibri"/>
                <a:cs typeface="B Traffic" pitchFamily="2" charset="-78"/>
              </a:rPr>
              <a:t>کند، به ذلت خود راضی شده است. </a:t>
            </a:r>
            <a:endParaRPr lang="en-US" sz="2800" dirty="0">
              <a:latin typeface="Calibri"/>
              <a:ea typeface="Calibri"/>
              <a:cs typeface="B Traffic" pitchFamily="2" charset="-78"/>
            </a:endParaRPr>
          </a:p>
          <a:p>
            <a:pPr algn="just" rtl="1">
              <a:lnSpc>
                <a:spcPct val="150000"/>
              </a:lnSpc>
              <a:spcAft>
                <a:spcPts val="1000"/>
              </a:spcAft>
            </a:pPr>
            <a:r>
              <a:rPr lang="fa-IR" sz="2800" dirty="0">
                <a:latin typeface="Calibri"/>
                <a:ea typeface="Calibri"/>
                <a:cs typeface="B Traffic" pitchFamily="2" charset="-78"/>
              </a:rPr>
              <a:t>زیرا چنین فردی خود را ترحم پذیر می کند و گاه این ترحم ها خوار شدن او را نیز در پی </a:t>
            </a:r>
            <a:r>
              <a:rPr lang="fa-IR" sz="2800" dirty="0" smtClean="0">
                <a:latin typeface="Calibri"/>
                <a:ea typeface="Calibri"/>
                <a:cs typeface="B Traffic" pitchFamily="2" charset="-78"/>
              </a:rPr>
              <a:t>دارد، </a:t>
            </a:r>
            <a:r>
              <a:rPr lang="fa-IR" sz="2800" dirty="0">
                <a:latin typeface="Calibri"/>
                <a:ea typeface="Calibri"/>
                <a:cs typeface="B Traffic" pitchFamily="2" charset="-78"/>
              </a:rPr>
              <a:t>مگر شکایت نزد مومن که به نوعی شکایت در پیشگاه خداست. </a:t>
            </a:r>
            <a:endParaRPr lang="en-US" sz="2800" dirty="0">
              <a:latin typeface="Calibri"/>
              <a:ea typeface="Calibri"/>
              <a:cs typeface="B Traffic" pitchFamily="2" charset="-78"/>
            </a:endParaRPr>
          </a:p>
          <a:p>
            <a:pPr algn="just" rtl="1">
              <a:lnSpc>
                <a:spcPct val="150000"/>
              </a:lnSpc>
              <a:spcAft>
                <a:spcPts val="1000"/>
              </a:spcAft>
            </a:pPr>
            <a:r>
              <a:rPr lang="fa-IR" sz="2800" dirty="0">
                <a:latin typeface="Calibri"/>
                <a:ea typeface="Calibri"/>
                <a:cs typeface="B Traffic" pitchFamily="2" charset="-78"/>
              </a:rPr>
              <a:t>در قسمت سوم این حکمت آمده است</a:t>
            </a:r>
            <a:r>
              <a:rPr lang="fa-IR" sz="2800" dirty="0" smtClean="0">
                <a:latin typeface="Calibri"/>
                <a:ea typeface="Calibri"/>
                <a:cs typeface="B Traffic" pitchFamily="2" charset="-78"/>
              </a:rPr>
              <a:t>: «</a:t>
            </a:r>
            <a:r>
              <a:rPr lang="fa-IR" sz="2800" dirty="0">
                <a:latin typeface="Calibri"/>
                <a:ea typeface="Calibri"/>
                <a:cs typeface="B Traffic" pitchFamily="2" charset="-78"/>
              </a:rPr>
              <a:t>هر کس زبانش را </a:t>
            </a:r>
            <a:r>
              <a:rPr lang="fa-IR" sz="2800" dirty="0" smtClean="0">
                <a:latin typeface="Calibri"/>
                <a:ea typeface="Calibri"/>
                <a:cs typeface="B Traffic" pitchFamily="2" charset="-78"/>
              </a:rPr>
              <a:t>بر </a:t>
            </a:r>
            <a:r>
              <a:rPr lang="fa-IR" sz="2800" dirty="0">
                <a:latin typeface="Calibri"/>
                <a:ea typeface="Calibri"/>
                <a:cs typeface="B Traffic" pitchFamily="2" charset="-78"/>
              </a:rPr>
              <a:t>خود حاکم کند، خود را تحقیر کرده </a:t>
            </a:r>
            <a:r>
              <a:rPr lang="fa-IR" sz="2800" dirty="0" smtClean="0">
                <a:latin typeface="Calibri"/>
                <a:ea typeface="Calibri"/>
                <a:cs typeface="B Traffic" pitchFamily="2" charset="-78"/>
              </a:rPr>
              <a:t>است» .</a:t>
            </a:r>
            <a:endParaRPr lang="en-US" sz="2800" dirty="0">
              <a:effectLst/>
              <a:latin typeface="Calibri"/>
              <a:ea typeface="Calibri"/>
              <a:cs typeface="B Traffic" pitchFamily="2" charset="-78"/>
            </a:endParaRPr>
          </a:p>
        </p:txBody>
      </p:sp>
    </p:spTree>
    <p:extLst>
      <p:ext uri="{BB962C8B-B14F-4D97-AF65-F5344CB8AC3E}">
        <p14:creationId xmlns:p14="http://schemas.microsoft.com/office/powerpoint/2010/main" val="2155912323"/>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timing>
    <p:tnLst>
      <p:par>
        <p:cTn id="1" dur="indefinite" restart="never" nodeType="tmRoot"/>
      </p:par>
    </p:tnLst>
  </p:timing>
</p:sld>
</file>

<file path=ppt/slides/slide21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1"/>
          <p:cNvSpPr/>
          <p:nvPr/>
        </p:nvSpPr>
        <p:spPr>
          <a:xfrm>
            <a:off x="228600" y="76200"/>
            <a:ext cx="7924800" cy="3580467"/>
          </a:xfrm>
          <a:prstGeom prst="rect">
            <a:avLst/>
          </a:prstGeom>
        </p:spPr>
        <p:txBody>
          <a:bodyPr wrap="square">
            <a:spAutoFit/>
          </a:bodyPr>
          <a:lstStyle/>
          <a:p>
            <a:pPr algn="justLow" rtl="1">
              <a:lnSpc>
                <a:spcPct val="150000"/>
              </a:lnSpc>
              <a:spcAft>
                <a:spcPts val="1000"/>
              </a:spcAft>
            </a:pPr>
            <a:r>
              <a:rPr lang="fa-IR" sz="2800" b="1" dirty="0" smtClean="0">
                <a:solidFill>
                  <a:srgbClr val="060147"/>
                </a:solidFill>
                <a:latin typeface="Calibri"/>
                <a:ea typeface="Calibri"/>
                <a:cs typeface="B Traffic" pitchFamily="2" charset="-78"/>
              </a:rPr>
              <a:t>       دو</a:t>
            </a:r>
            <a:r>
              <a:rPr lang="fa-IR" sz="2800" b="1" dirty="0">
                <a:solidFill>
                  <a:srgbClr val="060147"/>
                </a:solidFill>
                <a:latin typeface="Calibri"/>
                <a:ea typeface="Calibri"/>
                <a:cs typeface="B Traffic" pitchFamily="2" charset="-78"/>
              </a:rPr>
              <a:t>. ننگ بخل و بزدلی </a:t>
            </a:r>
            <a:endParaRPr lang="en-US" sz="2800" b="1" dirty="0">
              <a:solidFill>
                <a:srgbClr val="060147"/>
              </a:solidFill>
              <a:latin typeface="Calibri"/>
              <a:ea typeface="Calibri"/>
              <a:cs typeface="B Traffic" pitchFamily="2" charset="-78"/>
            </a:endParaRPr>
          </a:p>
          <a:p>
            <a:pPr algn="justLow" rtl="1">
              <a:lnSpc>
                <a:spcPct val="150000"/>
              </a:lnSpc>
              <a:spcAft>
                <a:spcPts val="1000"/>
              </a:spcAft>
            </a:pPr>
            <a:r>
              <a:rPr lang="fa-IR" sz="2800" dirty="0">
                <a:latin typeface="Calibri"/>
                <a:ea typeface="Calibri"/>
                <a:cs typeface="B Traffic" pitchFamily="2" charset="-78"/>
              </a:rPr>
              <a:t>امیر </a:t>
            </a:r>
            <a:r>
              <a:rPr lang="fa-IR" sz="2800" dirty="0" smtClean="0">
                <a:latin typeface="Calibri"/>
                <a:ea typeface="Calibri"/>
                <a:cs typeface="B Traffic" pitchFamily="2" charset="-78"/>
              </a:rPr>
              <a:t>مومنان</a:t>
            </a:r>
            <a:r>
              <a:rPr lang="fa-IR" sz="2000" dirty="0" smtClean="0">
                <a:latin typeface="Calibri"/>
                <a:ea typeface="Calibri"/>
                <a:cs typeface="B Traffic" pitchFamily="2" charset="-78"/>
              </a:rPr>
              <a:t>(ع) </a:t>
            </a:r>
            <a:r>
              <a:rPr lang="fa-IR" sz="2800" dirty="0">
                <a:latin typeface="Calibri"/>
                <a:ea typeface="Calibri"/>
                <a:cs typeface="B Traffic" pitchFamily="2" charset="-78"/>
              </a:rPr>
              <a:t>در حکمت سوم نهج البلاغه می </a:t>
            </a:r>
            <a:r>
              <a:rPr lang="fa-IR" sz="2800" dirty="0" smtClean="0">
                <a:latin typeface="Calibri"/>
                <a:ea typeface="Calibri"/>
                <a:cs typeface="B Traffic" pitchFamily="2" charset="-78"/>
              </a:rPr>
              <a:t>فرماید: «</a:t>
            </a:r>
            <a:r>
              <a:rPr lang="fa-IR" sz="2800" dirty="0">
                <a:latin typeface="Calibri"/>
                <a:ea typeface="Calibri"/>
                <a:cs typeface="B Traffic" pitchFamily="2" charset="-78"/>
              </a:rPr>
              <a:t>بخل ننگ است.» </a:t>
            </a:r>
            <a:endParaRPr lang="en-US" sz="2800" dirty="0">
              <a:latin typeface="Calibri"/>
              <a:ea typeface="Calibri"/>
              <a:cs typeface="B Traffic" pitchFamily="2" charset="-78"/>
            </a:endParaRPr>
          </a:p>
          <a:p>
            <a:pPr algn="justLow" rtl="1">
              <a:lnSpc>
                <a:spcPct val="150000"/>
              </a:lnSpc>
              <a:spcAft>
                <a:spcPts val="1000"/>
              </a:spcAft>
            </a:pPr>
            <a:r>
              <a:rPr lang="fa-IR" sz="2800" dirty="0">
                <a:latin typeface="Calibri"/>
                <a:ea typeface="Calibri"/>
                <a:cs typeface="B Traffic" pitchFamily="2" charset="-78"/>
              </a:rPr>
              <a:t>فرد بخیل ازنظر اعتقادی ضعیف است چنانکه درنامه ی </a:t>
            </a:r>
            <a:r>
              <a:rPr lang="fa-IR" sz="2800" dirty="0" smtClean="0">
                <a:latin typeface="Calibri"/>
                <a:ea typeface="Calibri"/>
                <a:cs typeface="B Traffic" pitchFamily="2" charset="-78"/>
              </a:rPr>
              <a:t>53 به </a:t>
            </a:r>
            <a:r>
              <a:rPr lang="fa-IR" sz="2800" dirty="0">
                <a:latin typeface="Calibri"/>
                <a:ea typeface="Calibri"/>
                <a:cs typeface="B Traffic" pitchFamily="2" charset="-78"/>
              </a:rPr>
              <a:t>آن اشاره شده </a:t>
            </a:r>
            <a:r>
              <a:rPr lang="fa-IR" sz="2800" dirty="0" smtClean="0">
                <a:latin typeface="Calibri"/>
                <a:ea typeface="Calibri"/>
                <a:cs typeface="B Traffic" pitchFamily="2" charset="-78"/>
              </a:rPr>
              <a:t>است:</a:t>
            </a:r>
            <a:endParaRPr lang="en-US" sz="2800" dirty="0">
              <a:latin typeface="Calibri"/>
              <a:ea typeface="Calibri"/>
              <a:cs typeface="B Traffic" pitchFamily="2" charset="-78"/>
            </a:endParaRPr>
          </a:p>
        </p:txBody>
      </p:sp>
      <p:grpSp>
        <p:nvGrpSpPr>
          <p:cNvPr id="4" name="Group 3"/>
          <p:cNvGrpSpPr/>
          <p:nvPr/>
        </p:nvGrpSpPr>
        <p:grpSpPr>
          <a:xfrm>
            <a:off x="7581473" y="381000"/>
            <a:ext cx="571927" cy="256244"/>
            <a:chOff x="7581473" y="1600200"/>
            <a:chExt cx="571927" cy="256244"/>
          </a:xfrm>
        </p:grpSpPr>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886273" y="1600200"/>
              <a:ext cx="267127" cy="256244"/>
            </a:xfrm>
            <a:prstGeom prst="rect">
              <a:avLst/>
            </a:prstGeom>
          </p:spPr>
        </p:pic>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581473" y="1600200"/>
              <a:ext cx="267127" cy="256244"/>
            </a:xfrm>
            <a:prstGeom prst="rect">
              <a:avLst/>
            </a:prstGeom>
          </p:spPr>
        </p:pic>
      </p:grpSp>
      <p:pic>
        <p:nvPicPr>
          <p:cNvPr id="7" name="Picture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48812" y="3657600"/>
            <a:ext cx="5094514" cy="2971800"/>
          </a:xfrm>
          <a:prstGeom prst="rect">
            <a:avLst/>
          </a:prstGeom>
          <a:ln>
            <a:noFill/>
          </a:ln>
          <a:effectLst>
            <a:softEdge rad="112500"/>
          </a:effectLst>
        </p:spPr>
      </p:pic>
    </p:spTree>
    <p:extLst>
      <p:ext uri="{BB962C8B-B14F-4D97-AF65-F5344CB8AC3E}">
        <p14:creationId xmlns:p14="http://schemas.microsoft.com/office/powerpoint/2010/main" val="655751484"/>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1"/>
          <p:cNvSpPr/>
          <p:nvPr/>
        </p:nvSpPr>
        <p:spPr>
          <a:xfrm>
            <a:off x="228600" y="76200"/>
            <a:ext cx="7924800" cy="6683881"/>
          </a:xfrm>
          <a:prstGeom prst="rect">
            <a:avLst/>
          </a:prstGeom>
        </p:spPr>
        <p:txBody>
          <a:bodyPr wrap="square">
            <a:spAutoFit/>
          </a:bodyPr>
          <a:lstStyle/>
          <a:p>
            <a:pPr algn="just" rtl="1">
              <a:lnSpc>
                <a:spcPct val="150000"/>
              </a:lnSpc>
              <a:spcAft>
                <a:spcPts val="1000"/>
              </a:spcAft>
            </a:pPr>
            <a:r>
              <a:rPr lang="fa-IR" sz="2800" dirty="0" smtClean="0">
                <a:latin typeface="Calibri"/>
                <a:ea typeface="Calibri"/>
                <a:cs typeface="B Traffic" pitchFamily="2" charset="-78"/>
              </a:rPr>
              <a:t>«</a:t>
            </a:r>
            <a:r>
              <a:rPr lang="fa-IR" sz="2800" dirty="0">
                <a:latin typeface="Calibri"/>
                <a:ea typeface="Calibri"/>
                <a:cs typeface="B Traffic" pitchFamily="2" charset="-78"/>
              </a:rPr>
              <a:t>بخیل </a:t>
            </a:r>
            <a:r>
              <a:rPr lang="fa-IR" sz="2800" dirty="0" smtClean="0">
                <a:latin typeface="Calibri"/>
                <a:ea typeface="Calibri"/>
                <a:cs typeface="B Traffic" pitchFamily="2" charset="-78"/>
              </a:rPr>
              <a:t>را درمشورت خود راه مده؛ </a:t>
            </a:r>
            <a:r>
              <a:rPr lang="fa-IR" sz="2800" dirty="0">
                <a:latin typeface="Calibri"/>
                <a:ea typeface="Calibri"/>
                <a:cs typeface="B Traffic" pitchFamily="2" charset="-78"/>
              </a:rPr>
              <a:t>چراکه مانع احسان </a:t>
            </a:r>
            <a:r>
              <a:rPr lang="fa-IR" sz="2800" dirty="0" smtClean="0">
                <a:latin typeface="Calibri"/>
                <a:ea typeface="Calibri"/>
                <a:cs typeface="B Traffic" pitchFamily="2" charset="-78"/>
              </a:rPr>
              <a:t>تو شده و از فقر </a:t>
            </a:r>
            <a:r>
              <a:rPr lang="fa-IR" sz="2800" dirty="0">
                <a:latin typeface="Calibri"/>
                <a:ea typeface="Calibri"/>
                <a:cs typeface="B Traffic" pitchFamily="2" charset="-78"/>
              </a:rPr>
              <a:t>تو را می </a:t>
            </a:r>
            <a:r>
              <a:rPr lang="fa-IR" sz="2800" dirty="0" smtClean="0">
                <a:latin typeface="Calibri"/>
                <a:ea typeface="Calibri"/>
                <a:cs typeface="B Traffic" pitchFamily="2" charset="-78"/>
              </a:rPr>
              <a:t>ترساند، و با بزدل </a:t>
            </a:r>
            <a:r>
              <a:rPr lang="fa-IR" sz="2800" dirty="0">
                <a:latin typeface="Calibri"/>
                <a:ea typeface="Calibri"/>
                <a:cs typeface="B Traffic" pitchFamily="2" charset="-78"/>
              </a:rPr>
              <a:t>نیز مشورت </a:t>
            </a:r>
            <a:r>
              <a:rPr lang="fa-IR" sz="2800" dirty="0" smtClean="0">
                <a:latin typeface="Calibri"/>
                <a:ea typeface="Calibri"/>
                <a:cs typeface="B Traffic" pitchFamily="2" charset="-78"/>
              </a:rPr>
              <a:t>مکن؛ </a:t>
            </a:r>
            <a:r>
              <a:rPr lang="fa-IR" sz="2800" dirty="0">
                <a:latin typeface="Calibri"/>
                <a:ea typeface="Calibri"/>
                <a:cs typeface="B Traffic" pitchFamily="2" charset="-78"/>
              </a:rPr>
              <a:t>زیرا (</a:t>
            </a:r>
            <a:r>
              <a:rPr lang="fa-IR" sz="2800" dirty="0" smtClean="0">
                <a:latin typeface="Calibri"/>
                <a:ea typeface="Calibri"/>
                <a:cs typeface="B Traffic" pitchFamily="2" charset="-78"/>
              </a:rPr>
              <a:t>روحیه‌) تو را ضعیف می‌کند، و حریص </a:t>
            </a:r>
            <a:r>
              <a:rPr lang="fa-IR" sz="2800" dirty="0">
                <a:latin typeface="Calibri"/>
                <a:ea typeface="Calibri"/>
                <a:cs typeface="B Traffic" pitchFamily="2" charset="-78"/>
              </a:rPr>
              <a:t>را طرف مشورت خود </a:t>
            </a:r>
            <a:r>
              <a:rPr lang="fa-IR" sz="2800" dirty="0" smtClean="0">
                <a:latin typeface="Calibri"/>
                <a:ea typeface="Calibri"/>
                <a:cs typeface="B Traffic" pitchFamily="2" charset="-78"/>
              </a:rPr>
              <a:t>مساز، </a:t>
            </a:r>
            <a:r>
              <a:rPr lang="fa-IR" sz="2800" dirty="0">
                <a:latin typeface="Calibri"/>
                <a:ea typeface="Calibri"/>
                <a:cs typeface="B Traffic" pitchFamily="2" charset="-78"/>
              </a:rPr>
              <a:t>که ولع ستمگری </a:t>
            </a:r>
            <a:r>
              <a:rPr lang="fa-IR" sz="2800" dirty="0" smtClean="0">
                <a:latin typeface="Calibri"/>
                <a:ea typeface="Calibri"/>
                <a:cs typeface="B Traffic" pitchFamily="2" charset="-78"/>
              </a:rPr>
              <a:t>را در دید تو زیور </a:t>
            </a:r>
            <a:r>
              <a:rPr lang="fa-IR" sz="2800" dirty="0">
                <a:latin typeface="Calibri"/>
                <a:ea typeface="Calibri"/>
                <a:cs typeface="B Traffic" pitchFamily="2" charset="-78"/>
              </a:rPr>
              <a:t>می </a:t>
            </a:r>
            <a:r>
              <a:rPr lang="fa-IR" sz="2800" dirty="0" smtClean="0">
                <a:latin typeface="Calibri"/>
                <a:ea typeface="Calibri"/>
                <a:cs typeface="B Traffic" pitchFamily="2" charset="-78"/>
              </a:rPr>
              <a:t>دهد. </a:t>
            </a:r>
            <a:r>
              <a:rPr lang="fa-IR" sz="2800" dirty="0">
                <a:latin typeface="Calibri"/>
                <a:ea typeface="Calibri"/>
                <a:cs typeface="B Traffic" pitchFamily="2" charset="-78"/>
              </a:rPr>
              <a:t>بخل </a:t>
            </a:r>
            <a:r>
              <a:rPr lang="fa-IR" sz="2800" dirty="0" smtClean="0">
                <a:latin typeface="Calibri"/>
                <a:ea typeface="Calibri"/>
                <a:cs typeface="B Traffic" pitchFamily="2" charset="-78"/>
              </a:rPr>
              <a:t>و بزدلی و حرص، </a:t>
            </a:r>
            <a:r>
              <a:rPr lang="fa-IR" sz="2800" dirty="0">
                <a:latin typeface="Calibri"/>
                <a:ea typeface="Calibri"/>
                <a:cs typeface="B Traffic" pitchFamily="2" charset="-78"/>
              </a:rPr>
              <a:t>تمایلات مختلفی است که </a:t>
            </a:r>
            <a:r>
              <a:rPr lang="fa-IR" sz="2800" dirty="0" smtClean="0">
                <a:latin typeface="Calibri"/>
                <a:ea typeface="Calibri"/>
                <a:cs typeface="B Traffic" pitchFamily="2" charset="-78"/>
              </a:rPr>
              <a:t>بدگمانی </a:t>
            </a:r>
            <a:r>
              <a:rPr lang="fa-IR" sz="2800" dirty="0">
                <a:latin typeface="Calibri"/>
                <a:ea typeface="Calibri"/>
                <a:cs typeface="B Traffic" pitchFamily="2" charset="-78"/>
              </a:rPr>
              <a:t>به خدا همه </a:t>
            </a:r>
            <a:r>
              <a:rPr lang="fa-IR" sz="2800" dirty="0" smtClean="0">
                <a:latin typeface="Calibri"/>
                <a:ea typeface="Calibri"/>
                <a:cs typeface="B Traffic" pitchFamily="2" charset="-78"/>
              </a:rPr>
              <a:t>آنها را زیر </a:t>
            </a:r>
            <a:r>
              <a:rPr lang="fa-IR" sz="2800" dirty="0">
                <a:latin typeface="Calibri"/>
                <a:ea typeface="Calibri"/>
                <a:cs typeface="B Traffic" pitchFamily="2" charset="-78"/>
              </a:rPr>
              <a:t>پوشش </a:t>
            </a:r>
            <a:r>
              <a:rPr lang="fa-IR" sz="2800" dirty="0" smtClean="0">
                <a:latin typeface="Calibri"/>
                <a:ea typeface="Calibri"/>
                <a:cs typeface="B Traffic" pitchFamily="2" charset="-78"/>
              </a:rPr>
              <a:t>می‌گیرد».</a:t>
            </a:r>
          </a:p>
          <a:p>
            <a:pPr algn="just" rtl="1">
              <a:lnSpc>
                <a:spcPct val="150000"/>
              </a:lnSpc>
              <a:spcAft>
                <a:spcPts val="1000"/>
              </a:spcAft>
            </a:pPr>
            <a:r>
              <a:rPr lang="fa-IR" sz="2800" dirty="0" smtClean="0">
                <a:latin typeface="Calibri"/>
                <a:ea typeface="Calibri"/>
                <a:cs typeface="B Traffic" pitchFamily="2" charset="-78"/>
              </a:rPr>
              <a:t>زیرا </a:t>
            </a:r>
            <a:r>
              <a:rPr lang="fa-IR" sz="2800" dirty="0">
                <a:latin typeface="Calibri"/>
                <a:ea typeface="Calibri"/>
                <a:cs typeface="B Traffic" pitchFamily="2" charset="-78"/>
              </a:rPr>
              <a:t>بخیل </a:t>
            </a:r>
            <a:r>
              <a:rPr lang="fa-IR" sz="2800" dirty="0" smtClean="0">
                <a:latin typeface="Calibri"/>
                <a:ea typeface="Calibri"/>
                <a:cs typeface="B Traffic" pitchFamily="2" charset="-78"/>
              </a:rPr>
              <a:t>می‌گوید </a:t>
            </a:r>
            <a:r>
              <a:rPr lang="fa-IR" sz="2800" dirty="0">
                <a:latin typeface="Calibri"/>
                <a:ea typeface="Calibri"/>
                <a:cs typeface="B Traffic" pitchFamily="2" charset="-78"/>
              </a:rPr>
              <a:t>اگر احسان کنم خدا عوض آن را به من </a:t>
            </a:r>
            <a:r>
              <a:rPr lang="fa-IR" sz="2800" dirty="0" smtClean="0">
                <a:latin typeface="Calibri"/>
                <a:ea typeface="Calibri"/>
                <a:cs typeface="B Traffic" pitchFamily="2" charset="-78"/>
              </a:rPr>
              <a:t>نمی‌دهد و بزدل </a:t>
            </a:r>
            <a:r>
              <a:rPr lang="fa-IR" sz="2800" dirty="0">
                <a:latin typeface="Calibri"/>
                <a:ea typeface="Calibri"/>
                <a:cs typeface="B Traffic" pitchFamily="2" charset="-78"/>
              </a:rPr>
              <a:t>نیز از نصرت خدا مأیوس است </a:t>
            </a:r>
            <a:r>
              <a:rPr lang="fa-IR" sz="2800" dirty="0" smtClean="0">
                <a:latin typeface="Calibri"/>
                <a:ea typeface="Calibri"/>
                <a:cs typeface="B Traffic" pitchFamily="2" charset="-78"/>
              </a:rPr>
              <a:t>و حریص </a:t>
            </a:r>
            <a:r>
              <a:rPr lang="fa-IR" sz="2800" dirty="0">
                <a:latin typeface="Calibri"/>
                <a:ea typeface="Calibri"/>
                <a:cs typeface="B Traffic" pitchFamily="2" charset="-78"/>
              </a:rPr>
              <a:t>نیز نسبت به اینکه </a:t>
            </a:r>
            <a:r>
              <a:rPr lang="fa-IR" sz="2800" dirty="0" smtClean="0">
                <a:latin typeface="Calibri"/>
                <a:ea typeface="Calibri"/>
                <a:cs typeface="B Traffic" pitchFamily="2" charset="-78"/>
              </a:rPr>
              <a:t>همه‌ی </a:t>
            </a:r>
            <a:r>
              <a:rPr lang="fa-IR" sz="2800" dirty="0">
                <a:latin typeface="Calibri"/>
                <a:ea typeface="Calibri"/>
                <a:cs typeface="B Traffic" pitchFamily="2" charset="-78"/>
              </a:rPr>
              <a:t>خزائن </a:t>
            </a:r>
            <a:r>
              <a:rPr lang="fa-IR" sz="2800" dirty="0" smtClean="0">
                <a:latin typeface="Calibri"/>
                <a:ea typeface="Calibri"/>
                <a:cs typeface="B Traffic" pitchFamily="2" charset="-78"/>
              </a:rPr>
              <a:t>آسمان‌ها </a:t>
            </a:r>
            <a:r>
              <a:rPr lang="fa-IR" sz="2800" dirty="0">
                <a:latin typeface="Calibri"/>
                <a:ea typeface="Calibri"/>
                <a:cs typeface="B Traffic" pitchFamily="2" charset="-78"/>
              </a:rPr>
              <a:t>نزد اوست </a:t>
            </a:r>
            <a:r>
              <a:rPr lang="fa-IR" sz="2800" dirty="0" smtClean="0">
                <a:latin typeface="Calibri"/>
                <a:ea typeface="Calibri"/>
                <a:cs typeface="B Traffic" pitchFamily="2" charset="-78"/>
              </a:rPr>
              <a:t>و می‌توان نعمت‌های خدا را </a:t>
            </a:r>
            <a:r>
              <a:rPr lang="fa-IR" sz="2800" dirty="0">
                <a:latin typeface="Calibri"/>
                <a:ea typeface="Calibri"/>
                <a:cs typeface="B Traffic" pitchFamily="2" charset="-78"/>
              </a:rPr>
              <a:t>جلب کرد بدگمان </a:t>
            </a:r>
            <a:r>
              <a:rPr lang="fa-IR" sz="2800" dirty="0" smtClean="0">
                <a:latin typeface="Calibri"/>
                <a:ea typeface="Calibri"/>
                <a:cs typeface="B Traffic" pitchFamily="2" charset="-78"/>
              </a:rPr>
              <a:t>است. </a:t>
            </a:r>
            <a:endParaRPr lang="en-US" sz="2800" dirty="0">
              <a:latin typeface="Calibri"/>
              <a:ea typeface="Calibri"/>
              <a:cs typeface="B Traffic" pitchFamily="2" charset="-78"/>
            </a:endParaRPr>
          </a:p>
        </p:txBody>
      </p:sp>
    </p:spTree>
    <p:extLst>
      <p:ext uri="{BB962C8B-B14F-4D97-AF65-F5344CB8AC3E}">
        <p14:creationId xmlns:p14="http://schemas.microsoft.com/office/powerpoint/2010/main" val="110169275"/>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timing>
    <p:tnLst>
      <p:par>
        <p:cTn id="1" dur="indefinite" restart="never" nodeType="tmRoot"/>
      </p:par>
    </p:tnLst>
  </p:timing>
</p:sld>
</file>

<file path=ppt/slides/slide22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1"/>
          <p:cNvSpPr/>
          <p:nvPr/>
        </p:nvSpPr>
        <p:spPr>
          <a:xfrm>
            <a:off x="228600" y="-30321"/>
            <a:ext cx="7924800" cy="6812121"/>
          </a:xfrm>
          <a:prstGeom prst="rect">
            <a:avLst/>
          </a:prstGeom>
        </p:spPr>
        <p:txBody>
          <a:bodyPr wrap="square">
            <a:spAutoFit/>
          </a:bodyPr>
          <a:lstStyle/>
          <a:p>
            <a:pPr lvl="0" algn="just" rtl="1">
              <a:lnSpc>
                <a:spcPct val="150000"/>
              </a:lnSpc>
              <a:spcAft>
                <a:spcPts val="1000"/>
              </a:spcAft>
            </a:pPr>
            <a:r>
              <a:rPr lang="fa-IR" sz="2800" dirty="0" smtClean="0">
                <a:latin typeface="Calibri"/>
                <a:ea typeface="Calibri"/>
                <a:cs typeface="B Traffic" pitchFamily="2" charset="-78"/>
              </a:rPr>
              <a:t>در ادامه‌ی </a:t>
            </a:r>
            <a:r>
              <a:rPr lang="fa-IR" sz="2800" dirty="0">
                <a:latin typeface="Calibri"/>
                <a:ea typeface="Calibri"/>
                <a:cs typeface="B Traffic" pitchFamily="2" charset="-78"/>
              </a:rPr>
              <a:t>حکمت سوم آمده است «</a:t>
            </a:r>
            <a:r>
              <a:rPr lang="fa-IR" sz="2800" dirty="0" smtClean="0">
                <a:latin typeface="Calibri"/>
                <a:ea typeface="Calibri"/>
                <a:cs typeface="B Traffic" pitchFamily="2" charset="-78"/>
              </a:rPr>
              <a:t>و الجُبن منقصه» </a:t>
            </a:r>
            <a:r>
              <a:rPr lang="fa-IR" sz="2800" dirty="0">
                <a:latin typeface="Calibri"/>
                <a:ea typeface="Calibri"/>
                <a:cs typeface="B Traffic" pitchFamily="2" charset="-78"/>
              </a:rPr>
              <a:t>بزدلی کاستی </a:t>
            </a:r>
            <a:r>
              <a:rPr lang="fa-IR" sz="2800" dirty="0" smtClean="0">
                <a:latin typeface="Calibri"/>
                <a:ea typeface="Calibri"/>
                <a:cs typeface="B Traffic" pitchFamily="2" charset="-78"/>
              </a:rPr>
              <a:t>و نقص است.</a:t>
            </a:r>
            <a:endParaRPr lang="en-US" sz="2800" dirty="0">
              <a:latin typeface="Calibri"/>
              <a:ea typeface="Calibri"/>
              <a:cs typeface="B Traffic" pitchFamily="2" charset="-78"/>
            </a:endParaRPr>
          </a:p>
          <a:p>
            <a:pPr lvl="0" algn="just" rtl="1">
              <a:lnSpc>
                <a:spcPct val="150000"/>
              </a:lnSpc>
              <a:spcAft>
                <a:spcPts val="1000"/>
              </a:spcAft>
            </a:pPr>
            <a:r>
              <a:rPr lang="fa-IR" sz="2800" dirty="0" smtClean="0">
                <a:latin typeface="Calibri"/>
                <a:ea typeface="Calibri"/>
                <a:cs typeface="B Traffic" pitchFamily="2" charset="-78"/>
              </a:rPr>
              <a:t>در فرهنگ </a:t>
            </a:r>
            <a:r>
              <a:rPr lang="fa-IR" sz="2800" dirty="0">
                <a:latin typeface="Calibri"/>
                <a:ea typeface="Calibri"/>
                <a:cs typeface="B Traffic" pitchFamily="2" charset="-78"/>
              </a:rPr>
              <a:t>اسلامی </a:t>
            </a:r>
            <a:r>
              <a:rPr lang="fa-IR" sz="2800" dirty="0" smtClean="0">
                <a:latin typeface="Calibri"/>
                <a:ea typeface="Calibri"/>
                <a:cs typeface="B Traffic" pitchFamily="2" charset="-78"/>
              </a:rPr>
              <a:t>واژه‌های </a:t>
            </a:r>
            <a:r>
              <a:rPr lang="fa-IR" sz="2800" dirty="0">
                <a:latin typeface="Calibri"/>
                <a:ea typeface="Calibri"/>
                <a:cs typeface="B Traffic" pitchFamily="2" charset="-78"/>
              </a:rPr>
              <a:t>خوف</a:t>
            </a:r>
            <a:r>
              <a:rPr lang="fa-IR" sz="2800" dirty="0" smtClean="0">
                <a:latin typeface="Calibri"/>
                <a:ea typeface="Calibri"/>
                <a:cs typeface="B Traffic" pitchFamily="2" charset="-78"/>
              </a:rPr>
              <a:t>، هیبه، خشیت و جبن تفاوت‌ها </a:t>
            </a:r>
            <a:r>
              <a:rPr lang="fa-IR" sz="2800" dirty="0">
                <a:latin typeface="Calibri"/>
                <a:ea typeface="Calibri"/>
                <a:cs typeface="B Traffic" pitchFamily="2" charset="-78"/>
              </a:rPr>
              <a:t>و اشتراکاتی دارند</a:t>
            </a:r>
            <a:r>
              <a:rPr lang="fa-IR" sz="2800" dirty="0" smtClean="0">
                <a:latin typeface="Calibri"/>
                <a:ea typeface="Calibri"/>
                <a:cs typeface="B Traffic" pitchFamily="2" charset="-78"/>
              </a:rPr>
              <a:t>. اشتراک </a:t>
            </a:r>
            <a:r>
              <a:rPr lang="fa-IR" sz="2800" dirty="0">
                <a:latin typeface="Calibri"/>
                <a:ea typeface="Calibri"/>
                <a:cs typeface="B Traffic" pitchFamily="2" charset="-78"/>
              </a:rPr>
              <a:t>آنها </a:t>
            </a:r>
            <a:r>
              <a:rPr lang="fa-IR" sz="2800" dirty="0" smtClean="0">
                <a:latin typeface="Calibri"/>
                <a:ea typeface="Calibri"/>
                <a:cs typeface="B Traffic" pitchFamily="2" charset="-78"/>
              </a:rPr>
              <a:t>در ترس </a:t>
            </a:r>
            <a:r>
              <a:rPr lang="fa-IR" sz="2800" dirty="0">
                <a:latin typeface="Calibri"/>
                <a:ea typeface="Calibri"/>
                <a:cs typeface="B Traffic" pitchFamily="2" charset="-78"/>
              </a:rPr>
              <a:t>است </a:t>
            </a:r>
            <a:r>
              <a:rPr lang="fa-IR" sz="2800" dirty="0" smtClean="0">
                <a:latin typeface="Calibri"/>
                <a:ea typeface="Calibri"/>
                <a:cs typeface="B Traffic" pitchFamily="2" charset="-78"/>
              </a:rPr>
              <a:t>و افتراقشان </a:t>
            </a:r>
            <a:r>
              <a:rPr lang="fa-IR" sz="2800" dirty="0">
                <a:latin typeface="Calibri"/>
                <a:ea typeface="Calibri"/>
                <a:cs typeface="B Traffic" pitchFamily="2" charset="-78"/>
              </a:rPr>
              <a:t>این است که خشیت نوعاً برای ترس عاقلانه </a:t>
            </a:r>
            <a:r>
              <a:rPr lang="fa-IR" sz="2800" dirty="0" smtClean="0">
                <a:latin typeface="Calibri"/>
                <a:ea typeface="Calibri"/>
                <a:cs typeface="B Traffic" pitchFamily="2" charset="-78"/>
              </a:rPr>
              <a:t>و عالمانه، خوف در ترس </a:t>
            </a:r>
            <a:r>
              <a:rPr lang="fa-IR" sz="2800" dirty="0">
                <a:latin typeface="Calibri"/>
                <a:ea typeface="Calibri"/>
                <a:cs typeface="B Traffic" pitchFamily="2" charset="-78"/>
              </a:rPr>
              <a:t>مثبت </a:t>
            </a:r>
            <a:r>
              <a:rPr lang="fa-IR" sz="2800" dirty="0" smtClean="0">
                <a:latin typeface="Calibri"/>
                <a:ea typeface="Calibri"/>
                <a:cs typeface="B Traffic" pitchFamily="2" charset="-78"/>
              </a:rPr>
              <a:t>و منفی و جبن </a:t>
            </a:r>
            <a:r>
              <a:rPr lang="fa-IR" sz="2800" dirty="0">
                <a:latin typeface="Calibri"/>
                <a:ea typeface="Calibri"/>
                <a:cs typeface="B Traffic" pitchFamily="2" charset="-78"/>
              </a:rPr>
              <a:t>نیز در ترس ناشی از ضعف </a:t>
            </a:r>
            <a:r>
              <a:rPr lang="fa-IR" sz="2800" dirty="0" smtClean="0">
                <a:latin typeface="Calibri"/>
                <a:ea typeface="Calibri"/>
                <a:cs typeface="B Traffic" pitchFamily="2" charset="-78"/>
              </a:rPr>
              <a:t>و بزدلی </a:t>
            </a:r>
            <a:r>
              <a:rPr lang="fa-IR" sz="2800" dirty="0">
                <a:latin typeface="Calibri"/>
                <a:ea typeface="Calibri"/>
                <a:cs typeface="B Traffic" pitchFamily="2" charset="-78"/>
              </a:rPr>
              <a:t>به کار می رود </a:t>
            </a:r>
            <a:r>
              <a:rPr lang="fa-IR" sz="2800" dirty="0" smtClean="0">
                <a:latin typeface="Calibri"/>
                <a:ea typeface="Calibri"/>
                <a:cs typeface="B Traffic" pitchFamily="2" charset="-78"/>
              </a:rPr>
              <a:t>و هیبت </a:t>
            </a:r>
            <a:r>
              <a:rPr lang="fa-IR" sz="2800" dirty="0">
                <a:latin typeface="Calibri"/>
                <a:ea typeface="Calibri"/>
                <a:cs typeface="B Traffic" pitchFamily="2" charset="-78"/>
              </a:rPr>
              <a:t>نیز همان ترس </a:t>
            </a:r>
            <a:r>
              <a:rPr lang="fa-IR" sz="2800" dirty="0" smtClean="0">
                <a:latin typeface="Calibri"/>
                <a:ea typeface="Calibri"/>
                <a:cs typeface="B Traffic" pitchFamily="2" charset="-78"/>
              </a:rPr>
              <a:t>و وهم </a:t>
            </a:r>
            <a:r>
              <a:rPr lang="fa-IR" sz="2800" dirty="0">
                <a:latin typeface="Calibri"/>
                <a:ea typeface="Calibri"/>
                <a:cs typeface="B Traffic" pitchFamily="2" charset="-78"/>
              </a:rPr>
              <a:t>خیالی است که حضرت می </a:t>
            </a:r>
            <a:r>
              <a:rPr lang="fa-IR" sz="2800" dirty="0" smtClean="0">
                <a:latin typeface="Calibri"/>
                <a:ea typeface="Calibri"/>
                <a:cs typeface="B Traffic" pitchFamily="2" charset="-78"/>
              </a:rPr>
              <a:t>فرماید</a:t>
            </a:r>
            <a:r>
              <a:rPr lang="en-US" sz="2800" dirty="0" smtClean="0">
                <a:latin typeface="Calibri"/>
                <a:ea typeface="Calibri"/>
                <a:cs typeface="B Traffic" pitchFamily="2" charset="-78"/>
              </a:rPr>
              <a:t>:</a:t>
            </a:r>
          </a:p>
          <a:p>
            <a:pPr lvl="0" algn="just" rtl="1">
              <a:lnSpc>
                <a:spcPct val="150000"/>
              </a:lnSpc>
              <a:spcAft>
                <a:spcPts val="1000"/>
              </a:spcAft>
            </a:pPr>
            <a:r>
              <a:rPr lang="fa-IR" sz="2800" dirty="0" smtClean="0">
                <a:latin typeface="Calibri"/>
                <a:ea typeface="Calibri"/>
                <a:cs typeface="B Traffic" pitchFamily="2" charset="-78"/>
              </a:rPr>
              <a:t>«</a:t>
            </a:r>
            <a:r>
              <a:rPr lang="fa-IR" sz="2800" dirty="0">
                <a:latin typeface="Calibri"/>
                <a:ea typeface="Calibri"/>
                <a:cs typeface="B Traffic" pitchFamily="2" charset="-78"/>
              </a:rPr>
              <a:t>اذا هِبتَ امراً فَقَع </a:t>
            </a:r>
            <a:r>
              <a:rPr lang="fa-IR" sz="2800" dirty="0" smtClean="0">
                <a:latin typeface="Calibri"/>
                <a:ea typeface="Calibri"/>
                <a:cs typeface="B Traffic" pitchFamily="2" charset="-78"/>
              </a:rPr>
              <a:t>فیه: هرگاه </a:t>
            </a:r>
            <a:r>
              <a:rPr lang="fa-IR" sz="2800" dirty="0">
                <a:latin typeface="Calibri"/>
                <a:ea typeface="Calibri"/>
                <a:cs typeface="B Traffic" pitchFamily="2" charset="-78"/>
              </a:rPr>
              <a:t>ترسِ وهمی </a:t>
            </a:r>
            <a:r>
              <a:rPr lang="fa-IR" sz="2800" dirty="0" smtClean="0">
                <a:latin typeface="Calibri"/>
                <a:ea typeface="Calibri"/>
                <a:cs typeface="B Traffic" pitchFamily="2" charset="-78"/>
              </a:rPr>
              <a:t>و خیالی از کاری </a:t>
            </a:r>
            <a:r>
              <a:rPr lang="fa-IR" sz="2800" dirty="0">
                <a:latin typeface="Calibri"/>
                <a:ea typeface="Calibri"/>
                <a:cs typeface="B Traffic" pitchFamily="2" charset="-78"/>
              </a:rPr>
              <a:t>داشتی خود </a:t>
            </a:r>
            <a:r>
              <a:rPr lang="fa-IR" sz="2800" dirty="0" smtClean="0">
                <a:latin typeface="Calibri"/>
                <a:ea typeface="Calibri"/>
                <a:cs typeface="B Traffic" pitchFamily="2" charset="-78"/>
              </a:rPr>
              <a:t>را در آن </a:t>
            </a:r>
            <a:r>
              <a:rPr lang="fa-IR" sz="2800" dirty="0">
                <a:latin typeface="Calibri"/>
                <a:ea typeface="Calibri"/>
                <a:cs typeface="B Traffic" pitchFamily="2" charset="-78"/>
              </a:rPr>
              <a:t>بیفکن</a:t>
            </a:r>
            <a:r>
              <a:rPr lang="fa-IR" sz="2800" dirty="0" smtClean="0">
                <a:latin typeface="Calibri"/>
                <a:ea typeface="Calibri"/>
                <a:cs typeface="B Traffic" pitchFamily="2" charset="-78"/>
              </a:rPr>
              <a:t>» (</a:t>
            </a:r>
            <a:r>
              <a:rPr lang="fa-IR" sz="2800" dirty="0">
                <a:latin typeface="Calibri"/>
                <a:ea typeface="Calibri"/>
                <a:cs typeface="B Traffic" pitchFamily="2" charset="-78"/>
              </a:rPr>
              <a:t>حکمت175)</a:t>
            </a:r>
            <a:endParaRPr lang="en-US" sz="2800" dirty="0">
              <a:latin typeface="Calibri"/>
              <a:ea typeface="Calibri"/>
              <a:cs typeface="B Traffic" pitchFamily="2" charset="-78"/>
            </a:endParaRPr>
          </a:p>
        </p:txBody>
      </p:sp>
    </p:spTree>
    <p:extLst>
      <p:ext uri="{BB962C8B-B14F-4D97-AF65-F5344CB8AC3E}">
        <p14:creationId xmlns:p14="http://schemas.microsoft.com/office/powerpoint/2010/main" val="3786346840"/>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timing>
    <p:tnLst>
      <p:par>
        <p:cTn id="1" dur="indefinite" restart="never" nodeType="tmRoot"/>
      </p:par>
    </p:tnLst>
  </p:timing>
</p:sld>
</file>

<file path=ppt/slides/slide22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1"/>
          <p:cNvSpPr/>
          <p:nvPr/>
        </p:nvSpPr>
        <p:spPr>
          <a:xfrm>
            <a:off x="762000" y="76200"/>
            <a:ext cx="7391400" cy="6940361"/>
          </a:xfrm>
          <a:prstGeom prst="rect">
            <a:avLst/>
          </a:prstGeom>
        </p:spPr>
        <p:txBody>
          <a:bodyPr wrap="square">
            <a:spAutoFit/>
          </a:bodyPr>
          <a:lstStyle/>
          <a:p>
            <a:pPr algn="just" rtl="1">
              <a:lnSpc>
                <a:spcPct val="150000"/>
              </a:lnSpc>
              <a:spcAft>
                <a:spcPts val="1000"/>
              </a:spcAft>
            </a:pPr>
            <a:r>
              <a:rPr lang="en-US" sz="2800" b="1" dirty="0">
                <a:solidFill>
                  <a:srgbClr val="060147"/>
                </a:solidFill>
                <a:latin typeface="Calibri"/>
                <a:ea typeface="Calibri"/>
                <a:cs typeface="B Traffic" pitchFamily="2" charset="-78"/>
              </a:rPr>
              <a:t> </a:t>
            </a:r>
            <a:r>
              <a:rPr lang="fa-IR" sz="2800" b="1" dirty="0" smtClean="0">
                <a:solidFill>
                  <a:srgbClr val="060147"/>
                </a:solidFill>
                <a:latin typeface="Calibri"/>
                <a:ea typeface="Calibri"/>
                <a:cs typeface="B Traffic" pitchFamily="2" charset="-78"/>
              </a:rPr>
              <a:t>       سه</a:t>
            </a:r>
            <a:r>
              <a:rPr lang="fa-IR" sz="2800" b="1" dirty="0">
                <a:solidFill>
                  <a:srgbClr val="060147"/>
                </a:solidFill>
                <a:latin typeface="Calibri"/>
                <a:ea typeface="Calibri"/>
                <a:cs typeface="B Traffic" pitchFamily="2" charset="-78"/>
              </a:rPr>
              <a:t>. عجز، صبوری، زهد، پاکدامکنی و رضایتمندی</a:t>
            </a:r>
            <a:endParaRPr lang="en-US" sz="2800" b="1" dirty="0">
              <a:solidFill>
                <a:srgbClr val="060147"/>
              </a:solidFill>
              <a:latin typeface="Calibri"/>
              <a:ea typeface="Calibri"/>
              <a:cs typeface="B Traffic" pitchFamily="2" charset="-78"/>
            </a:endParaRPr>
          </a:p>
          <a:p>
            <a:pPr algn="just" rtl="1">
              <a:lnSpc>
                <a:spcPct val="150000"/>
              </a:lnSpc>
              <a:spcAft>
                <a:spcPts val="1000"/>
              </a:spcAft>
            </a:pPr>
            <a:r>
              <a:rPr lang="fa-IR" sz="2800" dirty="0">
                <a:latin typeface="Calibri"/>
                <a:ea typeface="Calibri"/>
                <a:cs typeface="B Traffic" pitchFamily="2" charset="-78"/>
              </a:rPr>
              <a:t>پنج عامل انسان را </a:t>
            </a:r>
            <a:r>
              <a:rPr lang="fa-IR" sz="2800" dirty="0" smtClean="0">
                <a:latin typeface="Calibri"/>
                <a:ea typeface="Calibri"/>
                <a:cs typeface="B Traffic" pitchFamily="2" charset="-78"/>
              </a:rPr>
              <a:t>در برگرفته: محدودیت، نیاز، وابستگی، تغییر و نسبیت.</a:t>
            </a:r>
          </a:p>
          <a:p>
            <a:pPr algn="just" rtl="1">
              <a:lnSpc>
                <a:spcPct val="150000"/>
              </a:lnSpc>
              <a:spcAft>
                <a:spcPts val="1000"/>
              </a:spcAft>
            </a:pPr>
            <a:r>
              <a:rPr lang="fa-IR" sz="2800" dirty="0" smtClean="0">
                <a:latin typeface="Calibri"/>
                <a:ea typeface="Calibri"/>
                <a:cs typeface="B Traffic" pitchFamily="2" charset="-78"/>
              </a:rPr>
              <a:t>خداوند بر همه‌ی </a:t>
            </a:r>
            <a:r>
              <a:rPr lang="fa-IR" sz="2800" dirty="0">
                <a:latin typeface="Calibri"/>
                <a:ea typeface="Calibri"/>
                <a:cs typeface="B Traffic" pitchFamily="2" charset="-78"/>
              </a:rPr>
              <a:t>هستی محیط است </a:t>
            </a:r>
            <a:r>
              <a:rPr lang="fa-IR" sz="2800" dirty="0" smtClean="0">
                <a:latin typeface="Calibri"/>
                <a:ea typeface="Calibri"/>
                <a:cs typeface="B Traffic" pitchFamily="2" charset="-78"/>
              </a:rPr>
              <a:t>و این </a:t>
            </a:r>
            <a:r>
              <a:rPr lang="fa-IR" sz="2800" dirty="0">
                <a:latin typeface="Calibri"/>
                <a:ea typeface="Calibri"/>
                <a:cs typeface="B Traffic" pitchFamily="2" charset="-78"/>
              </a:rPr>
              <a:t>پنج عامل محدودیت انسان</a:t>
            </a:r>
            <a:r>
              <a:rPr lang="fa-IR" sz="2800" dirty="0" smtClean="0">
                <a:latin typeface="Calibri"/>
                <a:ea typeface="Calibri"/>
                <a:cs typeface="B Traffic" pitchFamily="2" charset="-78"/>
              </a:rPr>
              <a:t>، در خداوند </a:t>
            </a:r>
            <a:r>
              <a:rPr lang="fa-IR" sz="2800" dirty="0">
                <a:latin typeface="Calibri"/>
                <a:ea typeface="Calibri"/>
                <a:cs typeface="B Traffic" pitchFamily="2" charset="-78"/>
              </a:rPr>
              <a:t>راه ندارد</a:t>
            </a:r>
            <a:r>
              <a:rPr lang="fa-IR" sz="2800" dirty="0" smtClean="0">
                <a:latin typeface="Calibri"/>
                <a:ea typeface="Calibri"/>
                <a:cs typeface="B Traffic" pitchFamily="2" charset="-78"/>
              </a:rPr>
              <a:t>. انسان در عین </a:t>
            </a:r>
            <a:r>
              <a:rPr lang="fa-IR" sz="2800" dirty="0">
                <a:latin typeface="Calibri"/>
                <a:ea typeface="Calibri"/>
                <a:cs typeface="B Traffic" pitchFamily="2" charset="-78"/>
              </a:rPr>
              <a:t>محدود بودن توسط این پنج </a:t>
            </a:r>
            <a:r>
              <a:rPr lang="fa-IR" sz="2800" dirty="0" smtClean="0">
                <a:latin typeface="Calibri"/>
                <a:ea typeface="Calibri"/>
                <a:cs typeface="B Traffic" pitchFamily="2" charset="-78"/>
              </a:rPr>
              <a:t>عامل، توانایی‌های </a:t>
            </a:r>
            <a:br>
              <a:rPr lang="fa-IR" sz="2800" dirty="0" smtClean="0">
                <a:latin typeface="Calibri"/>
                <a:ea typeface="Calibri"/>
                <a:cs typeface="B Traffic" pitchFamily="2" charset="-78"/>
              </a:rPr>
            </a:br>
            <a:r>
              <a:rPr lang="fa-IR" sz="2800" dirty="0" smtClean="0">
                <a:latin typeface="Calibri"/>
                <a:ea typeface="Calibri"/>
                <a:cs typeface="B Traffic" pitchFamily="2" charset="-78"/>
              </a:rPr>
              <a:t>فوق‌العاده‌ای </a:t>
            </a:r>
            <a:r>
              <a:rPr lang="fa-IR" sz="2800" dirty="0">
                <a:latin typeface="Calibri"/>
                <a:ea typeface="Calibri"/>
                <a:cs typeface="B Traffic" pitchFamily="2" charset="-78"/>
              </a:rPr>
              <a:t>نیز دارد </a:t>
            </a:r>
            <a:r>
              <a:rPr lang="fa-IR" sz="2800" dirty="0" smtClean="0">
                <a:latin typeface="Calibri"/>
                <a:ea typeface="Calibri"/>
                <a:cs typeface="B Traffic" pitchFamily="2" charset="-78"/>
              </a:rPr>
              <a:t>و در نتیجه </a:t>
            </a:r>
            <a:r>
              <a:rPr lang="fa-IR" sz="2800" dirty="0">
                <a:latin typeface="Calibri"/>
                <a:ea typeface="Calibri"/>
                <a:cs typeface="B Traffic" pitchFamily="2" charset="-78"/>
              </a:rPr>
              <a:t>انسان نباید </a:t>
            </a:r>
            <a:r>
              <a:rPr lang="fa-IR" sz="2800" dirty="0" smtClean="0">
                <a:latin typeface="Calibri"/>
                <a:ea typeface="Calibri"/>
                <a:cs typeface="B Traffic" pitchFamily="2" charset="-78"/>
              </a:rPr>
              <a:t>در خود </a:t>
            </a:r>
            <a:r>
              <a:rPr lang="fa-IR" sz="2800" dirty="0">
                <a:latin typeface="Calibri"/>
                <a:ea typeface="Calibri"/>
                <a:cs typeface="B Traffic" pitchFamily="2" charset="-78"/>
              </a:rPr>
              <a:t>احساس عجز کند زیرا عجز آفت رشد است.</a:t>
            </a:r>
            <a:endParaRPr lang="en-US" sz="2800" dirty="0">
              <a:latin typeface="Calibri"/>
              <a:ea typeface="Calibri"/>
              <a:cs typeface="B Traffic" pitchFamily="2" charset="-78"/>
            </a:endParaRPr>
          </a:p>
          <a:p>
            <a:pPr algn="just" rtl="1">
              <a:lnSpc>
                <a:spcPct val="150000"/>
              </a:lnSpc>
              <a:spcAft>
                <a:spcPts val="1000"/>
              </a:spcAft>
            </a:pPr>
            <a:r>
              <a:rPr lang="fa-IR" sz="2800" dirty="0">
                <a:latin typeface="Calibri"/>
                <a:ea typeface="Calibri"/>
                <a:cs typeface="B Traffic" pitchFamily="2" charset="-78"/>
              </a:rPr>
              <a:t>امام </a:t>
            </a:r>
            <a:r>
              <a:rPr lang="fa-IR" sz="2800" dirty="0" smtClean="0">
                <a:latin typeface="Calibri"/>
                <a:ea typeface="Calibri"/>
                <a:cs typeface="B Traffic" pitchFamily="2" charset="-78"/>
              </a:rPr>
              <a:t>علی</a:t>
            </a:r>
            <a:r>
              <a:rPr lang="fa-IR" sz="2000" dirty="0" smtClean="0">
                <a:latin typeface="Calibri"/>
                <a:ea typeface="Calibri"/>
                <a:cs typeface="B Traffic" pitchFamily="2" charset="-78"/>
              </a:rPr>
              <a:t>(ع): </a:t>
            </a:r>
            <a:r>
              <a:rPr lang="fa-IR" sz="2800" dirty="0" smtClean="0">
                <a:latin typeface="Calibri"/>
                <a:ea typeface="Calibri"/>
                <a:cs typeface="B Traffic" pitchFamily="2" charset="-78"/>
              </a:rPr>
              <a:t>«</a:t>
            </a:r>
            <a:r>
              <a:rPr lang="fa-IR" sz="2800" dirty="0">
                <a:latin typeface="Calibri"/>
                <a:ea typeface="Calibri"/>
                <a:cs typeface="B Traffic" pitchFamily="2" charset="-78"/>
              </a:rPr>
              <a:t>العجز آفة </a:t>
            </a:r>
            <a:r>
              <a:rPr lang="fa-IR" sz="2800" dirty="0" smtClean="0">
                <a:latin typeface="Calibri"/>
                <a:ea typeface="Calibri"/>
                <a:cs typeface="B Traffic" pitchFamily="2" charset="-78"/>
              </a:rPr>
              <a:t>و الصبر </a:t>
            </a:r>
            <a:r>
              <a:rPr lang="fa-IR" sz="2800" dirty="0">
                <a:latin typeface="Calibri"/>
                <a:ea typeface="Calibri"/>
                <a:cs typeface="B Traffic" pitchFamily="2" charset="-78"/>
              </a:rPr>
              <a:t>شجاعة </a:t>
            </a:r>
            <a:r>
              <a:rPr lang="fa-IR" sz="2800" dirty="0" smtClean="0">
                <a:latin typeface="Calibri"/>
                <a:ea typeface="Calibri"/>
                <a:cs typeface="B Traffic" pitchFamily="2" charset="-78"/>
              </a:rPr>
              <a:t>و الزهد </a:t>
            </a:r>
            <a:r>
              <a:rPr lang="fa-IR" sz="2800" dirty="0">
                <a:latin typeface="Calibri"/>
                <a:ea typeface="Calibri"/>
                <a:cs typeface="B Traffic" pitchFamily="2" charset="-78"/>
              </a:rPr>
              <a:t>ثروة </a:t>
            </a:r>
            <a:r>
              <a:rPr lang="fa-IR" sz="2800" dirty="0" smtClean="0">
                <a:latin typeface="Calibri"/>
                <a:ea typeface="Calibri"/>
                <a:cs typeface="B Traffic" pitchFamily="2" charset="-78"/>
              </a:rPr>
              <a:t>و الورع جُنة و نعم القرینُ </a:t>
            </a:r>
            <a:r>
              <a:rPr lang="fa-IR" sz="2800" dirty="0">
                <a:latin typeface="Calibri"/>
                <a:ea typeface="Calibri"/>
                <a:cs typeface="B Traffic" pitchFamily="2" charset="-78"/>
              </a:rPr>
              <a:t>الرضی» </a:t>
            </a:r>
            <a:endParaRPr lang="en-US" sz="2800" dirty="0">
              <a:latin typeface="Calibri"/>
              <a:ea typeface="Calibri"/>
              <a:cs typeface="B Traffic" pitchFamily="2" charset="-78"/>
            </a:endParaRPr>
          </a:p>
        </p:txBody>
      </p:sp>
      <p:grpSp>
        <p:nvGrpSpPr>
          <p:cNvPr id="4" name="Group 3"/>
          <p:cNvGrpSpPr/>
          <p:nvPr/>
        </p:nvGrpSpPr>
        <p:grpSpPr>
          <a:xfrm>
            <a:off x="7543800" y="381000"/>
            <a:ext cx="571927" cy="256244"/>
            <a:chOff x="7581473" y="1600200"/>
            <a:chExt cx="571927" cy="256244"/>
          </a:xfrm>
        </p:grpSpPr>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886273" y="1600200"/>
              <a:ext cx="267127" cy="256244"/>
            </a:xfrm>
            <a:prstGeom prst="rect">
              <a:avLst/>
            </a:prstGeom>
          </p:spPr>
        </p:pic>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581473" y="1600200"/>
              <a:ext cx="267127" cy="256244"/>
            </a:xfrm>
            <a:prstGeom prst="rect">
              <a:avLst/>
            </a:prstGeom>
          </p:spPr>
        </p:pic>
      </p:grpSp>
    </p:spTree>
    <p:extLst>
      <p:ext uri="{BB962C8B-B14F-4D97-AF65-F5344CB8AC3E}">
        <p14:creationId xmlns:p14="http://schemas.microsoft.com/office/powerpoint/2010/main" val="3774627782"/>
      </p:ext>
    </p:extLst>
  </p:cSld>
  <p:clrMapOvr>
    <a:masterClrMapping/>
  </p:clrMapOvr>
  <p:transition spd="slow">
    <p:wipe/>
  </p:transition>
  <p:timing>
    <p:tnLst>
      <p:par>
        <p:cTn id="1" dur="indefinite" restart="never" nodeType="tmRoot"/>
      </p:par>
    </p:tnLst>
  </p:timing>
</p:sld>
</file>

<file path=ppt/slides/slide22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1"/>
          <p:cNvSpPr/>
          <p:nvPr/>
        </p:nvSpPr>
        <p:spPr>
          <a:xfrm>
            <a:off x="838200" y="890191"/>
            <a:ext cx="7162800" cy="5129609"/>
          </a:xfrm>
          <a:prstGeom prst="rect">
            <a:avLst/>
          </a:prstGeom>
        </p:spPr>
        <p:txBody>
          <a:bodyPr wrap="square">
            <a:spAutoFit/>
          </a:bodyPr>
          <a:lstStyle/>
          <a:p>
            <a:pPr lvl="0" algn="just" rtl="1">
              <a:lnSpc>
                <a:spcPct val="150000"/>
              </a:lnSpc>
              <a:spcAft>
                <a:spcPts val="1000"/>
              </a:spcAft>
            </a:pPr>
            <a:r>
              <a:rPr lang="fa-IR" sz="2800" b="1" dirty="0" smtClean="0">
                <a:solidFill>
                  <a:srgbClr val="FF0000"/>
                </a:solidFill>
                <a:latin typeface="Calibri"/>
                <a:ea typeface="Calibri"/>
                <a:cs typeface="B Traffic" pitchFamily="2" charset="-78"/>
              </a:rPr>
              <a:t>از طرفی </a:t>
            </a:r>
            <a:r>
              <a:rPr lang="fa-IR" sz="2800" b="1" dirty="0">
                <a:solidFill>
                  <a:srgbClr val="FF0000"/>
                </a:solidFill>
                <a:latin typeface="Calibri"/>
                <a:ea typeface="Calibri"/>
                <a:cs typeface="B Traffic" pitchFamily="2" charset="-78"/>
              </a:rPr>
              <a:t>انسان برای پیمودن راهش به سه نوع صبر نیاز دارد:</a:t>
            </a:r>
          </a:p>
          <a:p>
            <a:pPr lvl="0" algn="just" rtl="1">
              <a:lnSpc>
                <a:spcPct val="150000"/>
              </a:lnSpc>
              <a:spcAft>
                <a:spcPts val="1000"/>
              </a:spcAft>
            </a:pPr>
            <a:r>
              <a:rPr lang="fa-IR" sz="2800" dirty="0">
                <a:latin typeface="Calibri"/>
                <a:ea typeface="Calibri"/>
                <a:cs typeface="B Traffic" pitchFamily="2" charset="-78"/>
              </a:rPr>
              <a:t> </a:t>
            </a:r>
            <a:r>
              <a:rPr lang="fa-IR" sz="2800" dirty="0" smtClean="0">
                <a:latin typeface="Calibri"/>
                <a:ea typeface="Calibri"/>
                <a:cs typeface="B Traffic" pitchFamily="2" charset="-78"/>
              </a:rPr>
              <a:t>1-صبر بر مصیبت</a:t>
            </a:r>
            <a:endParaRPr lang="fa-IR" sz="2800" dirty="0">
              <a:latin typeface="Calibri"/>
              <a:ea typeface="Calibri"/>
              <a:cs typeface="B Traffic" pitchFamily="2" charset="-78"/>
            </a:endParaRPr>
          </a:p>
          <a:p>
            <a:pPr lvl="0" algn="just" rtl="1">
              <a:lnSpc>
                <a:spcPct val="150000"/>
              </a:lnSpc>
              <a:spcAft>
                <a:spcPts val="1000"/>
              </a:spcAft>
            </a:pPr>
            <a:r>
              <a:rPr lang="fa-IR" sz="2800" dirty="0">
                <a:latin typeface="Calibri"/>
                <a:ea typeface="Calibri"/>
                <a:cs typeface="B Traffic" pitchFamily="2" charset="-78"/>
              </a:rPr>
              <a:t> 2-صبر </a:t>
            </a:r>
            <a:r>
              <a:rPr lang="fa-IR" sz="2800" dirty="0" smtClean="0">
                <a:latin typeface="Calibri"/>
                <a:ea typeface="Calibri"/>
                <a:cs typeface="B Traffic" pitchFamily="2" charset="-78"/>
              </a:rPr>
              <a:t>بر طاعت</a:t>
            </a:r>
            <a:endParaRPr lang="fa-IR" sz="2800" dirty="0">
              <a:latin typeface="Calibri"/>
              <a:ea typeface="Calibri"/>
              <a:cs typeface="B Traffic" pitchFamily="2" charset="-78"/>
            </a:endParaRPr>
          </a:p>
          <a:p>
            <a:pPr lvl="0" algn="just" rtl="1">
              <a:lnSpc>
                <a:spcPct val="150000"/>
              </a:lnSpc>
              <a:spcAft>
                <a:spcPts val="1000"/>
              </a:spcAft>
            </a:pPr>
            <a:r>
              <a:rPr lang="fa-IR" sz="2800" dirty="0">
                <a:latin typeface="Calibri"/>
                <a:ea typeface="Calibri"/>
                <a:cs typeface="B Traffic" pitchFamily="2" charset="-78"/>
              </a:rPr>
              <a:t> 3-صبر در برابر معصیت </a:t>
            </a:r>
            <a:endParaRPr lang="en-US" sz="2800" dirty="0">
              <a:latin typeface="Calibri"/>
              <a:ea typeface="Calibri"/>
              <a:cs typeface="B Traffic" pitchFamily="2" charset="-78"/>
            </a:endParaRPr>
          </a:p>
          <a:p>
            <a:pPr lvl="0" algn="just" rtl="1">
              <a:lnSpc>
                <a:spcPct val="150000"/>
              </a:lnSpc>
              <a:spcAft>
                <a:spcPts val="1000"/>
              </a:spcAft>
            </a:pPr>
            <a:r>
              <a:rPr lang="fa-IR" sz="2800" dirty="0">
                <a:latin typeface="Calibri"/>
                <a:ea typeface="Calibri"/>
                <a:cs typeface="B Traffic" pitchFamily="2" charset="-78"/>
              </a:rPr>
              <a:t>استقامت نوع دوم صبر است که فرد هنگام حرکت </a:t>
            </a:r>
            <a:r>
              <a:rPr lang="fa-IR" sz="2800" dirty="0" smtClean="0">
                <a:latin typeface="Calibri"/>
                <a:ea typeface="Calibri"/>
                <a:cs typeface="B Traffic" pitchFamily="2" charset="-78"/>
              </a:rPr>
              <a:t>در راه و مسیرش </a:t>
            </a:r>
            <a:r>
              <a:rPr lang="fa-IR" sz="2800" dirty="0">
                <a:latin typeface="Calibri"/>
                <a:ea typeface="Calibri"/>
                <a:cs typeface="B Traffic" pitchFamily="2" charset="-78"/>
              </a:rPr>
              <a:t>استقامت </a:t>
            </a:r>
            <a:r>
              <a:rPr lang="fa-IR" sz="2800" dirty="0" smtClean="0">
                <a:latin typeface="Calibri"/>
                <a:ea typeface="Calibri"/>
                <a:cs typeface="B Traffic" pitchFamily="2" charset="-78"/>
              </a:rPr>
              <a:t>می‌ورزد.</a:t>
            </a:r>
            <a:endParaRPr lang="en-US" sz="2800" dirty="0">
              <a:latin typeface="Calibri"/>
              <a:ea typeface="Calibri"/>
              <a:cs typeface="B Traffic" pitchFamily="2" charset="-78"/>
            </a:endParaRPr>
          </a:p>
        </p:txBody>
      </p:sp>
      <p:sp>
        <p:nvSpPr>
          <p:cNvPr id="3" name="Right Brace 2"/>
          <p:cNvSpPr/>
          <p:nvPr/>
        </p:nvSpPr>
        <p:spPr>
          <a:xfrm>
            <a:off x="7772400" y="2514600"/>
            <a:ext cx="457200" cy="1981200"/>
          </a:xfrm>
          <a:prstGeom prst="rightBrace">
            <a:avLst>
              <a:gd name="adj1" fmla="val 53160"/>
              <a:gd name="adj2" fmla="val 50000"/>
            </a:avLst>
          </a:prstGeom>
          <a:ln w="28575">
            <a:solidFill>
              <a:srgbClr val="760000"/>
            </a:solidFill>
          </a:ln>
          <a:effectLst>
            <a:outerShdw blurRad="50800" dist="38100" algn="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14400" y="2230821"/>
            <a:ext cx="3810000" cy="2209800"/>
          </a:xfrm>
          <a:prstGeom prst="rect">
            <a:avLst/>
          </a:prstGeom>
          <a:ln>
            <a:noFill/>
          </a:ln>
          <a:effectLst>
            <a:outerShdw blurRad="190500" algn="tl" rotWithShape="0">
              <a:srgbClr val="000000">
                <a:alpha val="70000"/>
              </a:srgbClr>
            </a:outerShdw>
          </a:effectLst>
        </p:spPr>
      </p:pic>
    </p:spTree>
    <p:extLst>
      <p:ext uri="{BB962C8B-B14F-4D97-AF65-F5344CB8AC3E}">
        <p14:creationId xmlns:p14="http://schemas.microsoft.com/office/powerpoint/2010/main" val="3032784227"/>
      </p:ext>
    </p:extLst>
  </p:cSld>
  <p:clrMapOvr>
    <a:masterClrMapping/>
  </p:clrMapOvr>
  <mc:AlternateContent xmlns:mc="http://schemas.openxmlformats.org/markup-compatibility/2006" xmlns:p14="http://schemas.microsoft.com/office/powerpoint/2010/main">
    <mc:Choice Requires="p14">
      <p:transition spd="slow" p14:dur="800">
        <p14:flythrough/>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1"/>
          <p:cNvSpPr/>
          <p:nvPr/>
        </p:nvSpPr>
        <p:spPr>
          <a:xfrm>
            <a:off x="838200" y="152400"/>
            <a:ext cx="7162800" cy="3580467"/>
          </a:xfrm>
          <a:prstGeom prst="rect">
            <a:avLst/>
          </a:prstGeom>
        </p:spPr>
        <p:txBody>
          <a:bodyPr wrap="square">
            <a:spAutoFit/>
          </a:bodyPr>
          <a:lstStyle/>
          <a:p>
            <a:pPr lvl="0" algn="just" rtl="1">
              <a:lnSpc>
                <a:spcPct val="150000"/>
              </a:lnSpc>
              <a:spcAft>
                <a:spcPts val="1000"/>
              </a:spcAft>
            </a:pPr>
            <a:r>
              <a:rPr lang="fa-IR" sz="2800" dirty="0" smtClean="0">
                <a:latin typeface="Calibri"/>
                <a:ea typeface="Calibri"/>
                <a:cs typeface="B Traffic" pitchFamily="2" charset="-78"/>
              </a:rPr>
              <a:t>امام علی</a:t>
            </a:r>
            <a:r>
              <a:rPr lang="fa-IR" sz="2000" dirty="0" smtClean="0">
                <a:latin typeface="Calibri"/>
                <a:ea typeface="Calibri"/>
                <a:cs typeface="B Traffic" pitchFamily="2" charset="-78"/>
              </a:rPr>
              <a:t>(ع) </a:t>
            </a:r>
            <a:r>
              <a:rPr lang="fa-IR" sz="2800" dirty="0" smtClean="0">
                <a:latin typeface="Calibri"/>
                <a:ea typeface="Calibri"/>
                <a:cs typeface="B Traffic" pitchFamily="2" charset="-78"/>
              </a:rPr>
              <a:t>برای </a:t>
            </a:r>
            <a:r>
              <a:rPr lang="fa-IR" sz="2800" dirty="0">
                <a:latin typeface="Calibri"/>
                <a:ea typeface="Calibri"/>
                <a:cs typeface="B Traffic" pitchFamily="2" charset="-78"/>
              </a:rPr>
              <a:t>کسانی که صبر می ورزند پیامی دارد</a:t>
            </a:r>
            <a:r>
              <a:rPr lang="fa-IR" sz="2800" dirty="0" smtClean="0">
                <a:latin typeface="Calibri"/>
                <a:ea typeface="Calibri"/>
                <a:cs typeface="B Traffic" pitchFamily="2" charset="-78"/>
              </a:rPr>
              <a:t>:</a:t>
            </a:r>
          </a:p>
          <a:p>
            <a:pPr lvl="0" algn="just" rtl="1">
              <a:lnSpc>
                <a:spcPct val="150000"/>
              </a:lnSpc>
              <a:spcAft>
                <a:spcPts val="1000"/>
              </a:spcAft>
            </a:pPr>
            <a:r>
              <a:rPr lang="fa-IR" sz="2800" dirty="0" smtClean="0">
                <a:latin typeface="Calibri"/>
                <a:ea typeface="Calibri"/>
                <a:cs typeface="B Traffic" pitchFamily="2" charset="-78"/>
              </a:rPr>
              <a:t>« </a:t>
            </a:r>
            <a:r>
              <a:rPr lang="fa-IR" sz="2800" dirty="0">
                <a:latin typeface="Calibri"/>
                <a:ea typeface="Calibri"/>
                <a:cs typeface="B Traffic" pitchFamily="2" charset="-78"/>
              </a:rPr>
              <a:t>وعوِّد نفسک التَّصبر علی المکروه»</a:t>
            </a:r>
          </a:p>
          <a:p>
            <a:pPr lvl="0" algn="just" rtl="1">
              <a:lnSpc>
                <a:spcPct val="150000"/>
              </a:lnSpc>
              <a:spcAft>
                <a:spcPts val="1000"/>
              </a:spcAft>
            </a:pPr>
            <a:r>
              <a:rPr lang="fa-IR" sz="2800" dirty="0" smtClean="0">
                <a:latin typeface="Calibri"/>
                <a:ea typeface="Calibri"/>
                <a:cs typeface="B Traffic" pitchFamily="2" charset="-78"/>
              </a:rPr>
              <a:t>این </a:t>
            </a:r>
            <a:r>
              <a:rPr lang="fa-IR" sz="2800" dirty="0">
                <a:latin typeface="Calibri"/>
                <a:ea typeface="Calibri"/>
                <a:cs typeface="B Traffic" pitchFamily="2" charset="-78"/>
              </a:rPr>
              <a:t>حدیث می گوید برای صبر کردن باید زحمت آن را نیز تحمل کرد </a:t>
            </a:r>
            <a:r>
              <a:rPr lang="fa-IR" sz="2800" dirty="0" smtClean="0">
                <a:latin typeface="Calibri"/>
                <a:ea typeface="Calibri"/>
                <a:cs typeface="B Traffic" pitchFamily="2" charset="-78"/>
              </a:rPr>
              <a:t>و نباید </a:t>
            </a:r>
            <a:r>
              <a:rPr lang="fa-IR" sz="2800" dirty="0">
                <a:latin typeface="Calibri"/>
                <a:ea typeface="Calibri"/>
                <a:cs typeface="B Traffic" pitchFamily="2" charset="-78"/>
              </a:rPr>
              <a:t>انتظار داشت صبر </a:t>
            </a:r>
            <a:r>
              <a:rPr lang="fa-IR" sz="2800" dirty="0" smtClean="0">
                <a:latin typeface="Calibri"/>
                <a:ea typeface="Calibri"/>
                <a:cs typeface="B Traffic" pitchFamily="2" charset="-78"/>
              </a:rPr>
              <a:t>با راحتی </a:t>
            </a:r>
            <a:r>
              <a:rPr lang="fa-IR" sz="2800" dirty="0">
                <a:latin typeface="Calibri"/>
                <a:ea typeface="Calibri"/>
                <a:cs typeface="B Traffic" pitchFamily="2" charset="-78"/>
              </a:rPr>
              <a:t>همراه باشد </a:t>
            </a:r>
            <a:r>
              <a:rPr lang="fa-IR" sz="2800" dirty="0" smtClean="0">
                <a:latin typeface="Calibri"/>
                <a:ea typeface="Calibri"/>
                <a:cs typeface="B Traffic" pitchFamily="2" charset="-78"/>
              </a:rPr>
              <a:t>و با این </a:t>
            </a:r>
            <a:r>
              <a:rPr lang="fa-IR" sz="2800" dirty="0">
                <a:latin typeface="Calibri"/>
                <a:ea typeface="Calibri"/>
                <a:cs typeface="B Traffic" pitchFamily="2" charset="-78"/>
              </a:rPr>
              <a:t>صبر انسان استقامتش بالا می رود</a:t>
            </a:r>
            <a:r>
              <a:rPr lang="fa-IR" sz="2800" dirty="0" smtClean="0">
                <a:latin typeface="Calibri"/>
                <a:ea typeface="Calibri"/>
                <a:cs typeface="B Traffic" pitchFamily="2" charset="-78"/>
              </a:rPr>
              <a:t>.</a:t>
            </a:r>
            <a:endParaRPr lang="en-US" sz="2800" dirty="0">
              <a:latin typeface="Calibri"/>
              <a:ea typeface="Calibri"/>
              <a:cs typeface="B Traffic" pitchFamily="2" charset="-78"/>
            </a:endParaRPr>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05038" y="3946473"/>
            <a:ext cx="4429125" cy="2759127"/>
          </a:xfrm>
          <a:prstGeom prst="rect">
            <a:avLst/>
          </a:prstGeom>
        </p:spPr>
      </p:pic>
    </p:spTree>
    <p:extLst>
      <p:ext uri="{BB962C8B-B14F-4D97-AF65-F5344CB8AC3E}">
        <p14:creationId xmlns:p14="http://schemas.microsoft.com/office/powerpoint/2010/main" val="1542065627"/>
      </p:ext>
    </p:extLst>
  </p:cSld>
  <p:clrMapOvr>
    <a:masterClrMapping/>
  </p:clrMapOvr>
  <mc:AlternateContent xmlns:mc="http://schemas.openxmlformats.org/markup-compatibility/2006" xmlns:p14="http://schemas.microsoft.com/office/powerpoint/2010/main">
    <mc:Choice Requires="p14">
      <p:transition spd="slow" p14:dur="1600">
        <p14:prism isContent="1" isInverted="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1"/>
          <p:cNvSpPr/>
          <p:nvPr/>
        </p:nvSpPr>
        <p:spPr>
          <a:xfrm>
            <a:off x="838200" y="152400"/>
            <a:ext cx="7162800" cy="3452227"/>
          </a:xfrm>
          <a:prstGeom prst="rect">
            <a:avLst/>
          </a:prstGeom>
        </p:spPr>
        <p:txBody>
          <a:bodyPr wrap="square">
            <a:spAutoFit/>
          </a:bodyPr>
          <a:lstStyle/>
          <a:p>
            <a:pPr lvl="0" algn="justLow" rtl="1">
              <a:lnSpc>
                <a:spcPct val="150000"/>
              </a:lnSpc>
              <a:spcAft>
                <a:spcPts val="1000"/>
              </a:spcAft>
            </a:pPr>
            <a:r>
              <a:rPr lang="fa-IR" sz="2800" dirty="0" smtClean="0">
                <a:latin typeface="Calibri"/>
                <a:ea typeface="Calibri"/>
                <a:cs typeface="B Traffic" pitchFamily="2" charset="-78"/>
              </a:rPr>
              <a:t>آیه«و استعینوا </a:t>
            </a:r>
            <a:r>
              <a:rPr lang="fa-IR" sz="2800" dirty="0">
                <a:latin typeface="Calibri"/>
                <a:ea typeface="Calibri"/>
                <a:cs typeface="B Traffic" pitchFamily="2" charset="-78"/>
              </a:rPr>
              <a:t>بالصبر </a:t>
            </a:r>
            <a:r>
              <a:rPr lang="fa-IR" sz="2800" dirty="0" smtClean="0">
                <a:latin typeface="Calibri"/>
                <a:ea typeface="Calibri"/>
                <a:cs typeface="B Traffic" pitchFamily="2" charset="-78"/>
              </a:rPr>
              <a:t>و الصلوة</a:t>
            </a:r>
            <a:r>
              <a:rPr lang="fa-IR" sz="2800" dirty="0">
                <a:latin typeface="Calibri"/>
                <a:ea typeface="Calibri"/>
                <a:cs typeface="B Traffic" pitchFamily="2" charset="-78"/>
              </a:rPr>
              <a:t>» به </a:t>
            </a:r>
            <a:r>
              <a:rPr lang="fa-IR" sz="2800" dirty="0" smtClean="0">
                <a:latin typeface="Calibri"/>
                <a:ea typeface="Calibri"/>
                <a:cs typeface="B Traffic" pitchFamily="2" charset="-78"/>
              </a:rPr>
              <a:t>ما می‌گوید </a:t>
            </a:r>
            <a:r>
              <a:rPr lang="fa-IR" sz="2800" dirty="0">
                <a:latin typeface="Calibri"/>
                <a:ea typeface="Calibri"/>
                <a:cs typeface="B Traffic" pitchFamily="2" charset="-78"/>
              </a:rPr>
              <a:t>از صبر </a:t>
            </a:r>
            <a:r>
              <a:rPr lang="fa-IR" sz="2800" dirty="0" smtClean="0">
                <a:latin typeface="Calibri"/>
                <a:ea typeface="Calibri"/>
                <a:cs typeface="B Traffic" pitchFamily="2" charset="-78"/>
              </a:rPr>
              <a:t>و نماز </a:t>
            </a:r>
            <a:r>
              <a:rPr lang="fa-IR" sz="2800" dirty="0">
                <a:latin typeface="Calibri"/>
                <a:ea typeface="Calibri"/>
                <a:cs typeface="B Traffic" pitchFamily="2" charset="-78"/>
              </a:rPr>
              <a:t>کمک بگیریم. </a:t>
            </a:r>
            <a:endParaRPr lang="fa-IR" sz="2800" dirty="0">
              <a:cs typeface="B Traffic" pitchFamily="2" charset="-78"/>
            </a:endParaRPr>
          </a:p>
          <a:p>
            <a:pPr lvl="0" algn="justLow" rtl="1">
              <a:lnSpc>
                <a:spcPct val="150000"/>
              </a:lnSpc>
              <a:spcAft>
                <a:spcPts val="1000"/>
              </a:spcAft>
            </a:pPr>
            <a:r>
              <a:rPr lang="fa-IR" sz="2800" dirty="0" smtClean="0">
                <a:cs typeface="B Traffic" pitchFamily="2" charset="-78"/>
              </a:rPr>
              <a:t>استفاده </a:t>
            </a:r>
            <a:r>
              <a:rPr lang="fa-IR" sz="2800" dirty="0">
                <a:cs typeface="B Traffic" pitchFamily="2" charset="-78"/>
              </a:rPr>
              <a:t>ازکلمه </a:t>
            </a:r>
            <a:r>
              <a:rPr lang="fa-IR" sz="2800" dirty="0" smtClean="0">
                <a:cs typeface="B Traffic" pitchFamily="2" charset="-78"/>
              </a:rPr>
              <a:t>نمی </a:t>
            </a:r>
            <a:r>
              <a:rPr lang="fa-IR" sz="2800" dirty="0">
                <a:cs typeface="B Traffic" pitchFamily="2" charset="-78"/>
              </a:rPr>
              <a:t>شود </a:t>
            </a:r>
            <a:r>
              <a:rPr lang="fa-IR" sz="2800" dirty="0" smtClean="0">
                <a:cs typeface="B Traffic" pitchFamily="2" charset="-78"/>
              </a:rPr>
              <a:t>و نمی توانیم، </a:t>
            </a:r>
            <a:r>
              <a:rPr lang="fa-IR" sz="2800" dirty="0">
                <a:cs typeface="B Traffic" pitchFamily="2" charset="-78"/>
              </a:rPr>
              <a:t>استعدادهای انسان را می سوزاند </a:t>
            </a:r>
            <a:r>
              <a:rPr lang="fa-IR" sz="2800" dirty="0" smtClean="0">
                <a:cs typeface="B Traffic" pitchFamily="2" charset="-78"/>
              </a:rPr>
              <a:t>و انسان </a:t>
            </a:r>
            <a:r>
              <a:rPr lang="fa-IR" sz="2800" dirty="0">
                <a:cs typeface="B Traffic" pitchFamily="2" charset="-78"/>
              </a:rPr>
              <a:t>باید بگوید می تواند </a:t>
            </a:r>
            <a:r>
              <a:rPr lang="fa-IR" sz="2800" dirty="0" smtClean="0">
                <a:cs typeface="B Traffic" pitchFamily="2" charset="-78"/>
              </a:rPr>
              <a:t>و می </a:t>
            </a:r>
            <a:r>
              <a:rPr lang="fa-IR" sz="2800" dirty="0">
                <a:cs typeface="B Traffic" pitchFamily="2" charset="-78"/>
              </a:rPr>
              <a:t>شود </a:t>
            </a:r>
            <a:r>
              <a:rPr lang="fa-IR" sz="2800" dirty="0" smtClean="0">
                <a:cs typeface="B Traffic" pitchFamily="2" charset="-78"/>
              </a:rPr>
              <a:t>و در بخش </a:t>
            </a:r>
            <a:r>
              <a:rPr lang="fa-IR" sz="2800" dirty="0">
                <a:cs typeface="B Traffic" pitchFamily="2" charset="-78"/>
              </a:rPr>
              <a:t>دیگر کلام امام می فرماید</a:t>
            </a:r>
            <a:r>
              <a:rPr lang="fa-IR" sz="2800" dirty="0" smtClean="0">
                <a:cs typeface="B Traffic" pitchFamily="2" charset="-78"/>
              </a:rPr>
              <a:t>: «</a:t>
            </a:r>
            <a:r>
              <a:rPr lang="fa-IR" sz="2800" dirty="0">
                <a:cs typeface="B Traffic" pitchFamily="2" charset="-78"/>
              </a:rPr>
              <a:t>والزهد ثروة» </a:t>
            </a:r>
            <a:endParaRPr lang="en-US" sz="2800" dirty="0">
              <a:latin typeface="Calibri"/>
              <a:ea typeface="Calibri"/>
              <a:cs typeface="B Traffic" pitchFamily="2" charset="-78"/>
            </a:endParaRPr>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85800" y="4356100"/>
            <a:ext cx="5080000" cy="2349500"/>
          </a:xfrm>
          <a:prstGeom prst="rect">
            <a:avLst/>
          </a:prstGeom>
          <a:ln>
            <a:noFill/>
          </a:ln>
          <a:effectLst>
            <a:softEdge rad="112500"/>
          </a:effectLst>
        </p:spPr>
      </p:pic>
    </p:spTree>
    <p:extLst>
      <p:ext uri="{BB962C8B-B14F-4D97-AF65-F5344CB8AC3E}">
        <p14:creationId xmlns:p14="http://schemas.microsoft.com/office/powerpoint/2010/main" val="1812031167"/>
      </p:ext>
    </p:extLst>
  </p:cSld>
  <p:clrMapOvr>
    <a:masterClrMapping/>
  </p:clrMapOvr>
  <mc:AlternateContent xmlns:mc="http://schemas.openxmlformats.org/markup-compatibility/2006" xmlns:p14="http://schemas.microsoft.com/office/powerpoint/2010/main">
    <mc:Choice Requires="p14">
      <p:transition spd="slow" p14:dur="1500">
        <p14:window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1"/>
          <p:cNvSpPr/>
          <p:nvPr/>
        </p:nvSpPr>
        <p:spPr>
          <a:xfrm>
            <a:off x="914400" y="203820"/>
            <a:ext cx="7010400" cy="6555641"/>
          </a:xfrm>
          <a:prstGeom prst="rect">
            <a:avLst/>
          </a:prstGeom>
        </p:spPr>
        <p:txBody>
          <a:bodyPr wrap="square">
            <a:spAutoFit/>
          </a:bodyPr>
          <a:lstStyle/>
          <a:p>
            <a:pPr lvl="0" algn="ctr" rtl="1">
              <a:lnSpc>
                <a:spcPct val="150000"/>
              </a:lnSpc>
            </a:pPr>
            <a:r>
              <a:rPr lang="fa-IR" sz="2800" dirty="0">
                <a:solidFill>
                  <a:srgbClr val="FF0000"/>
                </a:solidFill>
                <a:latin typeface="Calibri"/>
                <a:ea typeface="Calibri"/>
                <a:cs typeface="B Farnaz" pitchFamily="2" charset="-78"/>
              </a:rPr>
              <a:t>حال ببینیم تعریف زهد چیست ؟</a:t>
            </a:r>
            <a:endParaRPr lang="en-US" sz="2800" dirty="0">
              <a:solidFill>
                <a:srgbClr val="FF0000"/>
              </a:solidFill>
              <a:latin typeface="Calibri"/>
              <a:ea typeface="Calibri"/>
              <a:cs typeface="B Farnaz" pitchFamily="2" charset="-78"/>
            </a:endParaRPr>
          </a:p>
          <a:p>
            <a:pPr lvl="0" algn="just" rtl="1">
              <a:lnSpc>
                <a:spcPct val="150000"/>
              </a:lnSpc>
            </a:pPr>
            <a:r>
              <a:rPr lang="fa-IR" sz="2800" dirty="0" smtClean="0">
                <a:latin typeface="Calibri"/>
                <a:ea typeface="Calibri"/>
                <a:cs typeface="B Traffic" pitchFamily="2" charset="-78"/>
              </a:rPr>
              <a:t>در لغت </a:t>
            </a:r>
            <a:r>
              <a:rPr lang="fa-IR" sz="2800" dirty="0">
                <a:latin typeface="Calibri"/>
                <a:ea typeface="Calibri"/>
                <a:cs typeface="B Traffic" pitchFamily="2" charset="-78"/>
              </a:rPr>
              <a:t>گفته </a:t>
            </a:r>
            <a:r>
              <a:rPr lang="fa-IR" sz="2800" dirty="0" smtClean="0">
                <a:latin typeface="Calibri"/>
                <a:ea typeface="Calibri"/>
                <a:cs typeface="B Traffic" pitchFamily="2" charset="-78"/>
              </a:rPr>
              <a:t>می‌شود </a:t>
            </a:r>
            <a:r>
              <a:rPr lang="fa-IR" sz="2800" dirty="0">
                <a:latin typeface="Calibri"/>
                <a:ea typeface="Calibri"/>
                <a:cs typeface="B Traffic" pitchFamily="2" charset="-78"/>
              </a:rPr>
              <a:t>بی رغبتی </a:t>
            </a:r>
            <a:r>
              <a:rPr lang="fa-IR" sz="2800" dirty="0" smtClean="0">
                <a:latin typeface="Calibri"/>
                <a:ea typeface="Calibri"/>
                <a:cs typeface="B Traffic" pitchFamily="2" charset="-78"/>
              </a:rPr>
              <a:t>یا رغبت ضعیف، اما امام</a:t>
            </a:r>
            <a:r>
              <a:rPr lang="fa-IR" sz="2000" dirty="0" smtClean="0">
                <a:latin typeface="Calibri"/>
                <a:ea typeface="Calibri"/>
                <a:cs typeface="B Traffic" pitchFamily="2" charset="-78"/>
              </a:rPr>
              <a:t>(ع) </a:t>
            </a:r>
            <a:r>
              <a:rPr lang="fa-IR" sz="2800" dirty="0" smtClean="0">
                <a:latin typeface="Calibri"/>
                <a:ea typeface="Calibri"/>
                <a:cs typeface="B Traffic" pitchFamily="2" charset="-78"/>
              </a:rPr>
              <a:t>در نهج </a:t>
            </a:r>
            <a:r>
              <a:rPr lang="fa-IR" sz="2800" dirty="0">
                <a:latin typeface="Calibri"/>
                <a:ea typeface="Calibri"/>
                <a:cs typeface="B Traffic" pitchFamily="2" charset="-78"/>
              </a:rPr>
              <a:t>البلاغه می فرماید: </a:t>
            </a:r>
            <a:endParaRPr lang="en-US" sz="2800" dirty="0">
              <a:latin typeface="Calibri"/>
              <a:ea typeface="Calibri"/>
              <a:cs typeface="B Traffic" pitchFamily="2" charset="-78"/>
            </a:endParaRPr>
          </a:p>
          <a:p>
            <a:pPr lvl="0" algn="just" rtl="1">
              <a:lnSpc>
                <a:spcPct val="150000"/>
              </a:lnSpc>
            </a:pPr>
            <a:r>
              <a:rPr lang="fa-IR" sz="2800" dirty="0">
                <a:latin typeface="Calibri"/>
                <a:ea typeface="Calibri"/>
                <a:cs typeface="B Traffic" pitchFamily="2" charset="-78"/>
              </a:rPr>
              <a:t>«ایها الناس الزهادة قصر الامل» یعنی زهد آرزوها </a:t>
            </a:r>
            <a:r>
              <a:rPr lang="fa-IR" sz="2800" dirty="0" smtClean="0">
                <a:latin typeface="Calibri"/>
                <a:ea typeface="Calibri"/>
                <a:cs typeface="B Traffic" pitchFamily="2" charset="-78"/>
              </a:rPr>
              <a:t>و آمال </a:t>
            </a:r>
            <a:r>
              <a:rPr lang="fa-IR" sz="2800" dirty="0">
                <a:latin typeface="Calibri"/>
                <a:ea typeface="Calibri"/>
                <a:cs typeface="B Traffic" pitchFamily="2" charset="-78"/>
              </a:rPr>
              <a:t>انسان را تعدیل </a:t>
            </a:r>
            <a:r>
              <a:rPr lang="fa-IR" sz="2800" dirty="0" smtClean="0">
                <a:latin typeface="Calibri"/>
                <a:ea typeface="Calibri"/>
                <a:cs typeface="B Traffic" pitchFamily="2" charset="-78"/>
              </a:rPr>
              <a:t>می‌کند و زاهد </a:t>
            </a:r>
            <a:r>
              <a:rPr lang="fa-IR" sz="2800" dirty="0">
                <a:latin typeface="Calibri"/>
                <a:ea typeface="Calibri"/>
                <a:cs typeface="B Traffic" pitchFamily="2" charset="-78"/>
              </a:rPr>
              <a:t>واقعی رغبتش به آخرت است </a:t>
            </a:r>
            <a:r>
              <a:rPr lang="fa-IR" sz="2800" dirty="0" smtClean="0">
                <a:latin typeface="Calibri"/>
                <a:ea typeface="Calibri"/>
                <a:cs typeface="B Traffic" pitchFamily="2" charset="-78"/>
              </a:rPr>
              <a:t>و دل </a:t>
            </a:r>
            <a:r>
              <a:rPr lang="fa-IR" sz="2800" dirty="0">
                <a:latin typeface="Calibri"/>
                <a:ea typeface="Calibri"/>
                <a:cs typeface="B Traffic" pitchFamily="2" charset="-78"/>
              </a:rPr>
              <a:t>به آرزوهای بلند دنیا </a:t>
            </a:r>
            <a:r>
              <a:rPr lang="fa-IR" sz="2800" dirty="0" smtClean="0">
                <a:latin typeface="Calibri"/>
                <a:ea typeface="Calibri"/>
                <a:cs typeface="B Traffic" pitchFamily="2" charset="-78"/>
              </a:rPr>
              <a:t>نمی‌بندد و تمایل </a:t>
            </a:r>
            <a:r>
              <a:rPr lang="fa-IR" sz="2800" dirty="0">
                <a:latin typeface="Calibri"/>
                <a:ea typeface="Calibri"/>
                <a:cs typeface="B Traffic" pitchFamily="2" charset="-78"/>
              </a:rPr>
              <a:t>فرد زاهد به دنیا متعادل است</a:t>
            </a:r>
            <a:r>
              <a:rPr lang="fa-IR" sz="2800" dirty="0" smtClean="0">
                <a:latin typeface="Calibri"/>
                <a:ea typeface="Calibri"/>
                <a:cs typeface="B Traffic" pitchFamily="2" charset="-78"/>
              </a:rPr>
              <a:t>. دومین </a:t>
            </a:r>
            <a:r>
              <a:rPr lang="fa-IR" sz="2800" dirty="0">
                <a:latin typeface="Calibri"/>
                <a:ea typeface="Calibri"/>
                <a:cs typeface="B Traffic" pitchFamily="2" charset="-78"/>
              </a:rPr>
              <a:t>ویژگی زهد این است که </a:t>
            </a:r>
            <a:r>
              <a:rPr lang="fa-IR" sz="2800" dirty="0" smtClean="0">
                <a:latin typeface="Calibri"/>
                <a:ea typeface="Calibri"/>
                <a:cs typeface="B Traffic" pitchFamily="2" charset="-78"/>
              </a:rPr>
              <a:t>فرد زاهد </a:t>
            </a:r>
            <a:r>
              <a:rPr lang="fa-IR" sz="2800" dirty="0">
                <a:latin typeface="Calibri"/>
                <a:ea typeface="Calibri"/>
                <a:cs typeface="B Traffic" pitchFamily="2" charset="-78"/>
              </a:rPr>
              <a:t>را به مراقبت از ایمان سوق </a:t>
            </a:r>
            <a:r>
              <a:rPr lang="fa-IR" sz="2800" dirty="0" smtClean="0">
                <a:latin typeface="Calibri"/>
                <a:ea typeface="Calibri"/>
                <a:cs typeface="B Traffic" pitchFamily="2" charset="-78"/>
              </a:rPr>
              <a:t>می‌دهد </a:t>
            </a:r>
            <a:r>
              <a:rPr lang="fa-IR" sz="2800" dirty="0">
                <a:latin typeface="Calibri"/>
                <a:ea typeface="Calibri"/>
                <a:cs typeface="B Traffic" pitchFamily="2" charset="-78"/>
              </a:rPr>
              <a:t>و دارای وجدان بیدار است </a:t>
            </a:r>
            <a:r>
              <a:rPr lang="fa-IR" sz="2800" dirty="0" smtClean="0">
                <a:latin typeface="Calibri"/>
                <a:ea typeface="Calibri"/>
                <a:cs typeface="B Traffic" pitchFamily="2" charset="-78"/>
              </a:rPr>
              <a:t>و سومین اثر </a:t>
            </a:r>
            <a:r>
              <a:rPr lang="fa-IR" sz="2800" dirty="0">
                <a:latin typeface="Calibri"/>
                <a:ea typeface="Calibri"/>
                <a:cs typeface="B Traffic" pitchFamily="2" charset="-78"/>
              </a:rPr>
              <a:t>زهد اجتناب </a:t>
            </a:r>
            <a:r>
              <a:rPr lang="fa-IR" sz="2800" dirty="0" smtClean="0">
                <a:latin typeface="Calibri"/>
                <a:ea typeface="Calibri"/>
                <a:cs typeface="B Traffic" pitchFamily="2" charset="-78"/>
              </a:rPr>
              <a:t>و گریز </a:t>
            </a:r>
            <a:r>
              <a:rPr lang="fa-IR" sz="2800" dirty="0">
                <a:latin typeface="Calibri"/>
                <a:ea typeface="Calibri"/>
                <a:cs typeface="B Traffic" pitchFamily="2" charset="-78"/>
              </a:rPr>
              <a:t>ازحرام است و زاهد اسیر دنیا </a:t>
            </a:r>
            <a:r>
              <a:rPr lang="fa-IR" sz="2800" dirty="0" smtClean="0">
                <a:latin typeface="Calibri"/>
                <a:ea typeface="Calibri"/>
                <a:cs typeface="B Traffic" pitchFamily="2" charset="-78"/>
              </a:rPr>
              <a:t>نمی‌شود</a:t>
            </a:r>
            <a:r>
              <a:rPr lang="fa-IR" sz="2800" dirty="0">
                <a:latin typeface="Calibri"/>
                <a:ea typeface="Calibri"/>
                <a:cs typeface="B Traffic" pitchFamily="2" charset="-78"/>
              </a:rPr>
              <a:t>. </a:t>
            </a:r>
            <a:endParaRPr lang="en-US" sz="2800" dirty="0">
              <a:latin typeface="Calibri"/>
              <a:ea typeface="Calibri"/>
              <a:cs typeface="B Traffic" pitchFamily="2" charset="-78"/>
            </a:endParaRPr>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602437" y="304801"/>
            <a:ext cx="865163" cy="685800"/>
          </a:xfrm>
          <a:prstGeom prst="rect">
            <a:avLst/>
          </a:prstGeom>
        </p:spPr>
      </p:pic>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0800000">
            <a:off x="1371600" y="304801"/>
            <a:ext cx="865163" cy="685800"/>
          </a:xfrm>
          <a:prstGeom prst="rect">
            <a:avLst/>
          </a:prstGeom>
        </p:spPr>
      </p:pic>
    </p:spTree>
    <p:extLst>
      <p:ext uri="{BB962C8B-B14F-4D97-AF65-F5344CB8AC3E}">
        <p14:creationId xmlns:p14="http://schemas.microsoft.com/office/powerpoint/2010/main" val="2573974463"/>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timing>
    <p:tnLst>
      <p:par>
        <p:cTn id="1" dur="indefinite" restart="never" nodeType="tmRoot"/>
      </p:par>
    </p:tnLst>
  </p:timing>
</p:sld>
</file>

<file path=ppt/slides/slide22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1"/>
          <p:cNvSpPr/>
          <p:nvPr/>
        </p:nvSpPr>
        <p:spPr>
          <a:xfrm>
            <a:off x="914400" y="217944"/>
            <a:ext cx="7010400" cy="2677656"/>
          </a:xfrm>
          <a:prstGeom prst="rect">
            <a:avLst/>
          </a:prstGeom>
        </p:spPr>
        <p:txBody>
          <a:bodyPr wrap="square">
            <a:spAutoFit/>
          </a:bodyPr>
          <a:lstStyle/>
          <a:p>
            <a:pPr lvl="0" algn="justLow" rtl="1">
              <a:lnSpc>
                <a:spcPct val="150000"/>
              </a:lnSpc>
              <a:spcAft>
                <a:spcPts val="1000"/>
              </a:spcAft>
            </a:pPr>
            <a:r>
              <a:rPr lang="fa-IR" sz="2800" dirty="0" smtClean="0">
                <a:latin typeface="Calibri"/>
                <a:ea typeface="Calibri"/>
                <a:cs typeface="B Traffic" pitchFamily="2" charset="-78"/>
              </a:rPr>
              <a:t>پس </a:t>
            </a:r>
            <a:r>
              <a:rPr lang="fa-IR" sz="2800" dirty="0">
                <a:latin typeface="Calibri"/>
                <a:ea typeface="Calibri"/>
                <a:cs typeface="B Traffic" pitchFamily="2" charset="-78"/>
              </a:rPr>
              <a:t>معنای «الزهد ثروة</a:t>
            </a:r>
            <a:r>
              <a:rPr lang="fa-IR" sz="2800" dirty="0" smtClean="0">
                <a:latin typeface="Calibri"/>
                <a:ea typeface="Calibri"/>
                <a:cs typeface="B Traffic" pitchFamily="2" charset="-78"/>
              </a:rPr>
              <a:t>» این </a:t>
            </a:r>
            <a:r>
              <a:rPr lang="fa-IR" sz="2800" dirty="0">
                <a:latin typeface="Calibri"/>
                <a:ea typeface="Calibri"/>
                <a:cs typeface="B Traffic" pitchFamily="2" charset="-78"/>
              </a:rPr>
              <a:t>گونه می شود که زهد هم </a:t>
            </a:r>
            <a:r>
              <a:rPr lang="fa-IR" sz="2800" dirty="0" smtClean="0">
                <a:latin typeface="Calibri"/>
                <a:ea typeface="Calibri"/>
                <a:cs typeface="B Traffic" pitchFamily="2" charset="-78"/>
              </a:rPr>
              <a:t>دستمایه </a:t>
            </a:r>
            <a:r>
              <a:rPr lang="fa-IR" sz="2800" dirty="0">
                <a:latin typeface="Calibri"/>
                <a:ea typeface="Calibri"/>
                <a:cs typeface="B Traffic" pitchFamily="2" charset="-78"/>
              </a:rPr>
              <a:t>عبور سالم از دنیاست </a:t>
            </a:r>
            <a:r>
              <a:rPr lang="fa-IR" sz="2800" dirty="0" smtClean="0">
                <a:latin typeface="Calibri"/>
                <a:ea typeface="Calibri"/>
                <a:cs typeface="B Traffic" pitchFamily="2" charset="-78"/>
              </a:rPr>
              <a:t>و چون </a:t>
            </a:r>
            <a:r>
              <a:rPr lang="fa-IR" sz="2800" dirty="0">
                <a:latin typeface="Calibri"/>
                <a:ea typeface="Calibri"/>
                <a:cs typeface="B Traffic" pitchFamily="2" charset="-78"/>
              </a:rPr>
              <a:t>زاهد چشم طمع از دنیا </a:t>
            </a:r>
            <a:r>
              <a:rPr lang="fa-IR" sz="2800" dirty="0" smtClean="0">
                <a:latin typeface="Calibri"/>
                <a:ea typeface="Calibri"/>
                <a:cs typeface="B Traffic" pitchFamily="2" charset="-78"/>
              </a:rPr>
              <a:t>بریده، با چشم </a:t>
            </a:r>
            <a:r>
              <a:rPr lang="fa-IR" sz="2800" dirty="0">
                <a:latin typeface="Calibri"/>
                <a:ea typeface="Calibri"/>
                <a:cs typeface="B Traffic" pitchFamily="2" charset="-78"/>
              </a:rPr>
              <a:t>نیاز به دنیا نمی </a:t>
            </a:r>
            <a:r>
              <a:rPr lang="fa-IR" sz="2800" dirty="0" smtClean="0">
                <a:latin typeface="Calibri"/>
                <a:ea typeface="Calibri"/>
                <a:cs typeface="B Traffic" pitchFamily="2" charset="-78"/>
              </a:rPr>
              <a:t>نگرد و قناعت می‌ورزد و قناعت </a:t>
            </a:r>
            <a:r>
              <a:rPr lang="fa-IR" sz="2800" dirty="0">
                <a:latin typeface="Calibri"/>
                <a:ea typeface="Calibri"/>
                <a:cs typeface="B Traffic" pitchFamily="2" charset="-78"/>
              </a:rPr>
              <a:t>خود سرمایه </a:t>
            </a:r>
            <a:r>
              <a:rPr lang="fa-IR" sz="2800" dirty="0" smtClean="0">
                <a:latin typeface="Calibri"/>
                <a:ea typeface="Calibri"/>
                <a:cs typeface="B Traffic" pitchFamily="2" charset="-78"/>
              </a:rPr>
              <a:t>ایست </a:t>
            </a:r>
            <a:r>
              <a:rPr lang="fa-IR" sz="2800" dirty="0">
                <a:latin typeface="Calibri"/>
                <a:ea typeface="Calibri"/>
                <a:cs typeface="B Traffic" pitchFamily="2" charset="-78"/>
              </a:rPr>
              <a:t>تمامی ناپذیر.</a:t>
            </a:r>
            <a:endParaRPr lang="en-US" sz="2800" dirty="0">
              <a:latin typeface="Calibri"/>
              <a:ea typeface="Calibri"/>
              <a:cs typeface="B Traffic" pitchFamily="2" charset="-78"/>
            </a:endParaRPr>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305050" y="3307842"/>
            <a:ext cx="4229100" cy="3016758"/>
          </a:xfrm>
          <a:prstGeom prst="rect">
            <a:avLst/>
          </a:prstGeom>
        </p:spPr>
      </p:pic>
    </p:spTree>
    <p:extLst>
      <p:ext uri="{BB962C8B-B14F-4D97-AF65-F5344CB8AC3E}">
        <p14:creationId xmlns:p14="http://schemas.microsoft.com/office/powerpoint/2010/main" val="1506155090"/>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Rectangle 2"/>
          <p:cNvSpPr/>
          <p:nvPr/>
        </p:nvSpPr>
        <p:spPr>
          <a:xfrm>
            <a:off x="914400" y="184868"/>
            <a:ext cx="7086600" cy="3452227"/>
          </a:xfrm>
          <a:prstGeom prst="rect">
            <a:avLst/>
          </a:prstGeom>
        </p:spPr>
        <p:txBody>
          <a:bodyPr wrap="square">
            <a:spAutoFit/>
          </a:bodyPr>
          <a:lstStyle/>
          <a:p>
            <a:pPr lvl="0" algn="just" rtl="1">
              <a:lnSpc>
                <a:spcPct val="150000"/>
              </a:lnSpc>
              <a:spcAft>
                <a:spcPts val="1000"/>
              </a:spcAft>
            </a:pPr>
            <a:r>
              <a:rPr lang="fa-IR" sz="2800" dirty="0">
                <a:latin typeface="Calibri"/>
                <a:ea typeface="Calibri"/>
                <a:cs typeface="B Traffic" pitchFamily="2" charset="-78"/>
              </a:rPr>
              <a:t>امام علی </a:t>
            </a:r>
            <a:r>
              <a:rPr lang="fa-IR" sz="2000" dirty="0">
                <a:latin typeface="Calibri"/>
                <a:ea typeface="Calibri"/>
                <a:cs typeface="B Traffic" pitchFamily="2" charset="-78"/>
              </a:rPr>
              <a:t>(علیه السلام) </a:t>
            </a:r>
            <a:r>
              <a:rPr lang="fa-IR" sz="2800" dirty="0" smtClean="0">
                <a:latin typeface="Calibri"/>
                <a:ea typeface="Calibri"/>
                <a:cs typeface="B Traffic" pitchFamily="2" charset="-78"/>
              </a:rPr>
              <a:t>در ادامه </a:t>
            </a:r>
            <a:r>
              <a:rPr lang="fa-IR" sz="2800" dirty="0">
                <a:latin typeface="Calibri"/>
                <a:ea typeface="Calibri"/>
                <a:cs typeface="B Traffic" pitchFamily="2" charset="-78"/>
              </a:rPr>
              <a:t>می </a:t>
            </a:r>
            <a:r>
              <a:rPr lang="fa-IR" sz="2800" dirty="0" smtClean="0">
                <a:latin typeface="Calibri"/>
                <a:ea typeface="Calibri"/>
                <a:cs typeface="B Traffic" pitchFamily="2" charset="-78"/>
              </a:rPr>
              <a:t>فـرماید</a:t>
            </a:r>
            <a:r>
              <a:rPr lang="fa-IR" sz="2800" dirty="0">
                <a:latin typeface="Calibri"/>
                <a:ea typeface="Calibri"/>
                <a:cs typeface="B Traffic" pitchFamily="2" charset="-78"/>
              </a:rPr>
              <a:t>:«الورع </a:t>
            </a:r>
            <a:r>
              <a:rPr lang="fa-IR" sz="2800" dirty="0" smtClean="0">
                <a:latin typeface="Calibri"/>
                <a:ea typeface="Calibri"/>
                <a:cs typeface="B Traffic" pitchFamily="2" charset="-78"/>
              </a:rPr>
              <a:t>جنـة</a:t>
            </a:r>
            <a:r>
              <a:rPr lang="fa-IR" sz="2800" dirty="0">
                <a:latin typeface="Calibri"/>
                <a:ea typeface="Calibri"/>
                <a:cs typeface="B Traffic" pitchFamily="2" charset="-78"/>
              </a:rPr>
              <a:t>» </a:t>
            </a:r>
            <a:endParaRPr lang="en-US" sz="2800" dirty="0">
              <a:latin typeface="Calibri"/>
              <a:ea typeface="Calibri"/>
              <a:cs typeface="B Traffic" pitchFamily="2" charset="-78"/>
            </a:endParaRPr>
          </a:p>
          <a:p>
            <a:pPr lvl="0" algn="just" rtl="1">
              <a:lnSpc>
                <a:spcPct val="150000"/>
              </a:lnSpc>
            </a:pPr>
            <a:r>
              <a:rPr lang="fa-IR" sz="2800" dirty="0">
                <a:latin typeface="Calibri"/>
                <a:ea typeface="Calibri"/>
                <a:cs typeface="B Traffic" pitchFamily="2" charset="-78"/>
              </a:rPr>
              <a:t>ورع شمول کمتری </a:t>
            </a:r>
            <a:r>
              <a:rPr lang="fa-IR" sz="2800" dirty="0" smtClean="0">
                <a:latin typeface="Calibri"/>
                <a:ea typeface="Calibri"/>
                <a:cs typeface="B Traffic" pitchFamily="2" charset="-78"/>
              </a:rPr>
              <a:t>از تقوا </a:t>
            </a:r>
            <a:r>
              <a:rPr lang="fa-IR" sz="2800" dirty="0">
                <a:latin typeface="Calibri"/>
                <a:ea typeface="Calibri"/>
                <a:cs typeface="B Traffic" pitchFamily="2" charset="-78"/>
              </a:rPr>
              <a:t>دارد </a:t>
            </a:r>
            <a:r>
              <a:rPr lang="fa-IR" sz="2800" dirty="0" smtClean="0">
                <a:latin typeface="Calibri"/>
                <a:ea typeface="Calibri"/>
                <a:cs typeface="B Traffic" pitchFamily="2" charset="-78"/>
              </a:rPr>
              <a:t>و به </a:t>
            </a:r>
            <a:r>
              <a:rPr lang="fa-IR" sz="2800" dirty="0">
                <a:latin typeface="Calibri"/>
                <a:ea typeface="Calibri"/>
                <a:cs typeface="B Traffic" pitchFamily="2" charset="-78"/>
              </a:rPr>
              <a:t>معنای بازداشتن از شبه </a:t>
            </a:r>
            <a:r>
              <a:rPr lang="fa-IR" sz="2800" dirty="0" smtClean="0">
                <a:latin typeface="Calibri"/>
                <a:ea typeface="Calibri"/>
                <a:cs typeface="B Traffic" pitchFamily="2" charset="-78"/>
              </a:rPr>
              <a:t>هاست. </a:t>
            </a:r>
            <a:r>
              <a:rPr lang="fa-IR" sz="2800" dirty="0">
                <a:latin typeface="Calibri"/>
                <a:ea typeface="Calibri"/>
                <a:cs typeface="B Traffic" pitchFamily="2" charset="-78"/>
              </a:rPr>
              <a:t>امام </a:t>
            </a:r>
            <a:r>
              <a:rPr lang="fa-IR" sz="2800" dirty="0" smtClean="0">
                <a:latin typeface="Calibri"/>
                <a:ea typeface="Calibri"/>
                <a:cs typeface="B Traffic" pitchFamily="2" charset="-78"/>
              </a:rPr>
              <a:t>علی</a:t>
            </a:r>
            <a:r>
              <a:rPr lang="fa-IR" sz="2000" dirty="0" smtClean="0">
                <a:latin typeface="Calibri"/>
                <a:ea typeface="Calibri"/>
                <a:cs typeface="B Traffic" pitchFamily="2" charset="-78"/>
              </a:rPr>
              <a:t>(ع</a:t>
            </a:r>
            <a:r>
              <a:rPr lang="fa-IR" sz="2000" dirty="0">
                <a:latin typeface="Calibri"/>
                <a:ea typeface="Calibri"/>
                <a:cs typeface="B Traffic" pitchFamily="2" charset="-78"/>
              </a:rPr>
              <a:t>) </a:t>
            </a:r>
            <a:r>
              <a:rPr lang="fa-IR" sz="2800" dirty="0">
                <a:latin typeface="Calibri"/>
                <a:ea typeface="Calibri"/>
                <a:cs typeface="B Traffic" pitchFamily="2" charset="-78"/>
              </a:rPr>
              <a:t>می فرمایند:</a:t>
            </a:r>
          </a:p>
          <a:p>
            <a:pPr lvl="0" algn="just" rtl="1">
              <a:lnSpc>
                <a:spcPct val="150000"/>
              </a:lnSpc>
            </a:pPr>
            <a:r>
              <a:rPr lang="fa-IR" sz="2800" dirty="0">
                <a:latin typeface="Calibri"/>
                <a:ea typeface="Calibri"/>
                <a:cs typeface="B Traffic" pitchFamily="2" charset="-78"/>
              </a:rPr>
              <a:t>«</a:t>
            </a:r>
            <a:r>
              <a:rPr lang="fa-IR" sz="2800" dirty="0" smtClean="0">
                <a:latin typeface="Calibri"/>
                <a:ea typeface="Calibri"/>
                <a:cs typeface="B Traffic" pitchFamily="2" charset="-78"/>
              </a:rPr>
              <a:t>و لا </a:t>
            </a:r>
            <a:r>
              <a:rPr lang="fa-IR" sz="2800" dirty="0">
                <a:latin typeface="Calibri"/>
                <a:ea typeface="Calibri"/>
                <a:cs typeface="B Traffic" pitchFamily="2" charset="-78"/>
              </a:rPr>
              <a:t>ورع کالوقوف عند الشبهه» انسان پرهیزکار به امور </a:t>
            </a:r>
            <a:r>
              <a:rPr lang="fa-IR" sz="2800" dirty="0" smtClean="0">
                <a:latin typeface="Calibri"/>
                <a:ea typeface="Calibri"/>
                <a:cs typeface="B Traffic" pitchFamily="2" charset="-78"/>
              </a:rPr>
              <a:t>شبهه ناک </a:t>
            </a:r>
            <a:r>
              <a:rPr lang="fa-IR" sz="2800" dirty="0">
                <a:latin typeface="Calibri"/>
                <a:ea typeface="Calibri"/>
                <a:cs typeface="B Traffic" pitchFamily="2" charset="-78"/>
              </a:rPr>
              <a:t>نزدیک نمی </a:t>
            </a:r>
            <a:r>
              <a:rPr lang="fa-IR" sz="2800" dirty="0" smtClean="0">
                <a:latin typeface="Calibri"/>
                <a:ea typeface="Calibri"/>
                <a:cs typeface="B Traffic" pitchFamily="2" charset="-78"/>
              </a:rPr>
              <a:t>شود.</a:t>
            </a:r>
            <a:endParaRPr lang="en-US" sz="2800" dirty="0">
              <a:cs typeface="B Traffic" pitchFamily="2" charset="-78"/>
            </a:endParaRPr>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43000" y="3440026"/>
            <a:ext cx="3048000" cy="3048000"/>
          </a:xfrm>
          <a:prstGeom prst="ellipse">
            <a:avLst/>
          </a:prstGeom>
          <a:ln>
            <a:noFill/>
          </a:ln>
          <a:effectLst>
            <a:softEdge rad="112500"/>
          </a:effectLst>
        </p:spPr>
      </p:pic>
    </p:spTree>
    <p:extLst>
      <p:ext uri="{BB962C8B-B14F-4D97-AF65-F5344CB8AC3E}">
        <p14:creationId xmlns:p14="http://schemas.microsoft.com/office/powerpoint/2010/main" val="3067330307"/>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16"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ircle(in)">
                                      <p:cBhvr>
                                        <p:cTn id="7"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Rectangle 2"/>
          <p:cNvSpPr/>
          <p:nvPr/>
        </p:nvSpPr>
        <p:spPr>
          <a:xfrm>
            <a:off x="914400" y="184868"/>
            <a:ext cx="7086600" cy="3270126"/>
          </a:xfrm>
          <a:prstGeom prst="rect">
            <a:avLst/>
          </a:prstGeom>
        </p:spPr>
        <p:txBody>
          <a:bodyPr wrap="square">
            <a:spAutoFit/>
          </a:bodyPr>
          <a:lstStyle/>
          <a:p>
            <a:pPr lvl="0" algn="justLow" rtl="1">
              <a:lnSpc>
                <a:spcPct val="150000"/>
              </a:lnSpc>
            </a:pPr>
            <a:r>
              <a:rPr lang="fa-IR" sz="2800" dirty="0" smtClean="0">
                <a:latin typeface="Calibri"/>
                <a:ea typeface="Calibri"/>
                <a:cs typeface="B Traffic" pitchFamily="2" charset="-78"/>
              </a:rPr>
              <a:t>امام </a:t>
            </a:r>
            <a:r>
              <a:rPr lang="fa-IR" sz="2000" dirty="0">
                <a:latin typeface="Calibri"/>
                <a:ea typeface="Calibri"/>
                <a:cs typeface="B Traffic" pitchFamily="2" charset="-78"/>
              </a:rPr>
              <a:t>(علیه السلام) </a:t>
            </a:r>
            <a:r>
              <a:rPr lang="fa-IR" sz="2800" dirty="0">
                <a:latin typeface="Calibri"/>
                <a:ea typeface="Calibri"/>
                <a:cs typeface="B Traffic" pitchFamily="2" charset="-78"/>
              </a:rPr>
              <a:t>درآخرین تعبیر خود </a:t>
            </a:r>
            <a:r>
              <a:rPr lang="fa-IR" sz="2800" dirty="0" smtClean="0">
                <a:latin typeface="Calibri"/>
                <a:ea typeface="Calibri"/>
                <a:cs typeface="B Traffic" pitchFamily="2" charset="-78"/>
              </a:rPr>
              <a:t>در حکمت </a:t>
            </a:r>
            <a:r>
              <a:rPr lang="fa-IR" sz="2800" dirty="0">
                <a:latin typeface="Calibri"/>
                <a:ea typeface="Calibri"/>
                <a:cs typeface="B Traffic" pitchFamily="2" charset="-78"/>
              </a:rPr>
              <a:t>چهارم </a:t>
            </a:r>
            <a:r>
              <a:rPr lang="fa-IR" sz="2800" dirty="0" smtClean="0">
                <a:latin typeface="Calibri"/>
                <a:ea typeface="Calibri"/>
                <a:cs typeface="B Traffic" pitchFamily="2" charset="-78"/>
              </a:rPr>
              <a:t>می‌فرماید: «</a:t>
            </a:r>
            <a:r>
              <a:rPr lang="fa-IR" sz="2800" dirty="0">
                <a:latin typeface="Calibri"/>
                <a:ea typeface="Calibri"/>
                <a:cs typeface="B Traffic" pitchFamily="2" charset="-78"/>
              </a:rPr>
              <a:t>نعمَ القرین الرضی</a:t>
            </a:r>
            <a:r>
              <a:rPr lang="fa-IR" sz="2800" dirty="0" smtClean="0">
                <a:latin typeface="Calibri"/>
                <a:ea typeface="Calibri"/>
                <a:cs typeface="B Traffic" pitchFamily="2" charset="-78"/>
              </a:rPr>
              <a:t>». </a:t>
            </a:r>
          </a:p>
          <a:p>
            <a:pPr lvl="0" algn="justLow" rtl="1">
              <a:lnSpc>
                <a:spcPct val="150000"/>
              </a:lnSpc>
            </a:pPr>
            <a:r>
              <a:rPr lang="fa-IR" sz="2800" dirty="0" smtClean="0">
                <a:latin typeface="Calibri"/>
                <a:ea typeface="Calibri"/>
                <a:cs typeface="B Traffic" pitchFamily="2" charset="-78"/>
              </a:rPr>
              <a:t>هرفرد ناراضی، ناآرام است، </a:t>
            </a:r>
            <a:r>
              <a:rPr lang="fa-IR" sz="2800" dirty="0">
                <a:latin typeface="Calibri"/>
                <a:ea typeface="Calibri"/>
                <a:cs typeface="B Traffic" pitchFamily="2" charset="-78"/>
              </a:rPr>
              <a:t>اما آنکه به حکم خداوند راضی است حالت سکونی دارد که مانند یاری مهربان موجب شادمانی اش </a:t>
            </a:r>
            <a:r>
              <a:rPr lang="fa-IR" sz="2800" dirty="0" smtClean="0">
                <a:latin typeface="Calibri"/>
                <a:ea typeface="Calibri"/>
                <a:cs typeface="B Traffic" pitchFamily="2" charset="-78"/>
              </a:rPr>
              <a:t>می‌گردد.</a:t>
            </a:r>
            <a:endParaRPr lang="en-US" sz="2800" dirty="0">
              <a:cs typeface="B Traffic" pitchFamily="2" charset="-78"/>
            </a:endParaRPr>
          </a:p>
        </p:txBody>
      </p:sp>
      <p:pic>
        <p:nvPicPr>
          <p:cNvPr id="2" name="Picture 1"/>
          <p:cNvPicPr>
            <a:picLocks noChangeAspect="1"/>
          </p:cNvPicPr>
          <p:nvPr/>
        </p:nvPicPr>
        <p:blipFill rotWithShape="1">
          <a:blip r:embed="rId3">
            <a:extLst>
              <a:ext uri="{28A0092B-C50C-407E-A947-70E740481C1C}">
                <a14:useLocalDpi xmlns:a14="http://schemas.microsoft.com/office/drawing/2010/main" val="0"/>
              </a:ext>
            </a:extLst>
          </a:blip>
          <a:srcRect t="19618" b="11417"/>
          <a:stretch/>
        </p:blipFill>
        <p:spPr>
          <a:xfrm>
            <a:off x="2463800" y="3733800"/>
            <a:ext cx="4216400" cy="2916621"/>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Tree>
    <p:extLst>
      <p:ext uri="{BB962C8B-B14F-4D97-AF65-F5344CB8AC3E}">
        <p14:creationId xmlns:p14="http://schemas.microsoft.com/office/powerpoint/2010/main" val="2812259951"/>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heel(1)">
                                      <p:cBhvr>
                                        <p:cTn id="7"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1"/>
          <p:cNvSpPr/>
          <p:nvPr/>
        </p:nvSpPr>
        <p:spPr>
          <a:xfrm>
            <a:off x="228600" y="228600"/>
            <a:ext cx="8763000" cy="3580467"/>
          </a:xfrm>
          <a:prstGeom prst="rect">
            <a:avLst/>
          </a:prstGeom>
        </p:spPr>
        <p:txBody>
          <a:bodyPr wrap="square">
            <a:spAutoFit/>
          </a:bodyPr>
          <a:lstStyle/>
          <a:p>
            <a:pPr algn="just" rtl="1">
              <a:lnSpc>
                <a:spcPct val="150000"/>
              </a:lnSpc>
              <a:spcAft>
                <a:spcPts val="1000"/>
              </a:spcAft>
            </a:pPr>
            <a:r>
              <a:rPr lang="fa-IR" sz="2800" b="1" dirty="0" smtClean="0">
                <a:solidFill>
                  <a:srgbClr val="060147"/>
                </a:solidFill>
                <a:latin typeface="Calibri"/>
                <a:ea typeface="Calibri"/>
                <a:cs typeface="B Traffic" pitchFamily="2" charset="-78"/>
              </a:rPr>
              <a:t>        چهار</a:t>
            </a:r>
            <a:r>
              <a:rPr lang="fa-IR" sz="2800" b="1" dirty="0">
                <a:solidFill>
                  <a:srgbClr val="060147"/>
                </a:solidFill>
                <a:latin typeface="Calibri"/>
                <a:ea typeface="Calibri"/>
                <a:cs typeface="B Traffic" pitchFamily="2" charset="-78"/>
              </a:rPr>
              <a:t>. آرزوهای ذلت </a:t>
            </a:r>
            <a:r>
              <a:rPr lang="fa-IR" sz="2800" b="1" dirty="0" smtClean="0">
                <a:solidFill>
                  <a:srgbClr val="060147"/>
                </a:solidFill>
                <a:latin typeface="Calibri"/>
                <a:ea typeface="Calibri"/>
                <a:cs typeface="B Traffic" pitchFamily="2" charset="-78"/>
              </a:rPr>
              <a:t>آفرین</a:t>
            </a:r>
            <a:endParaRPr lang="en-US" sz="2800" b="1" dirty="0">
              <a:solidFill>
                <a:srgbClr val="060147"/>
              </a:solidFill>
              <a:latin typeface="Calibri"/>
              <a:ea typeface="Calibri"/>
              <a:cs typeface="B Traffic" pitchFamily="2" charset="-78"/>
            </a:endParaRPr>
          </a:p>
          <a:p>
            <a:pPr algn="just" rtl="1">
              <a:lnSpc>
                <a:spcPct val="150000"/>
              </a:lnSpc>
              <a:spcAft>
                <a:spcPts val="1000"/>
              </a:spcAft>
            </a:pPr>
            <a:r>
              <a:rPr lang="fa-IR" sz="2800" dirty="0">
                <a:latin typeface="Calibri"/>
                <a:ea typeface="Calibri"/>
                <a:cs typeface="B Traffic" pitchFamily="2" charset="-78"/>
              </a:rPr>
              <a:t>آرزوهای منفی </a:t>
            </a:r>
            <a:r>
              <a:rPr lang="fa-IR" sz="2800" dirty="0" smtClean="0">
                <a:latin typeface="Calibri"/>
                <a:ea typeface="Calibri"/>
                <a:cs typeface="B Traffic" pitchFamily="2" charset="-78"/>
              </a:rPr>
              <a:t>در کند </a:t>
            </a:r>
            <a:r>
              <a:rPr lang="fa-IR" sz="2800" dirty="0">
                <a:latin typeface="Calibri"/>
                <a:ea typeface="Calibri"/>
                <a:cs typeface="B Traffic" pitchFamily="2" charset="-78"/>
              </a:rPr>
              <a:t>کردن حرکت </a:t>
            </a:r>
            <a:r>
              <a:rPr lang="fa-IR" sz="2800" dirty="0" smtClean="0">
                <a:latin typeface="Calibri"/>
                <a:ea typeface="Calibri"/>
                <a:cs typeface="B Traffic" pitchFamily="2" charset="-78"/>
              </a:rPr>
              <a:t>و بلکه در سقوط </a:t>
            </a:r>
            <a:r>
              <a:rPr lang="fa-IR" sz="2800" dirty="0">
                <a:latin typeface="Calibri"/>
                <a:ea typeface="Calibri"/>
                <a:cs typeface="B Traffic" pitchFamily="2" charset="-78"/>
              </a:rPr>
              <a:t>آدمی </a:t>
            </a:r>
            <a:r>
              <a:rPr lang="fa-IR" sz="2800" dirty="0" smtClean="0">
                <a:latin typeface="Calibri"/>
                <a:ea typeface="Calibri"/>
                <a:cs typeface="B Traffic" pitchFamily="2" charset="-78"/>
              </a:rPr>
              <a:t>مؤاثراند </a:t>
            </a:r>
            <a:r>
              <a:rPr lang="fa-IR" sz="2800" dirty="0">
                <a:latin typeface="Calibri"/>
                <a:ea typeface="Calibri"/>
                <a:cs typeface="B Traffic" pitchFamily="2" charset="-78"/>
              </a:rPr>
              <a:t>چنان که حضرت می فرمایند</a:t>
            </a:r>
            <a:r>
              <a:rPr lang="fa-IR" sz="2800" dirty="0" smtClean="0">
                <a:latin typeface="Calibri"/>
                <a:ea typeface="Calibri"/>
                <a:cs typeface="B Traffic" pitchFamily="2" charset="-78"/>
              </a:rPr>
              <a:t>:</a:t>
            </a:r>
          </a:p>
          <a:p>
            <a:pPr algn="just" rtl="1">
              <a:lnSpc>
                <a:spcPct val="150000"/>
              </a:lnSpc>
              <a:spcAft>
                <a:spcPts val="1000"/>
              </a:spcAft>
            </a:pPr>
            <a:r>
              <a:rPr lang="fa-IR" sz="2800" dirty="0" smtClean="0">
                <a:latin typeface="Calibri"/>
                <a:ea typeface="Calibri"/>
                <a:cs typeface="B Traffic" pitchFamily="2" charset="-78"/>
              </a:rPr>
              <a:t>«</a:t>
            </a:r>
            <a:r>
              <a:rPr lang="fa-IR" sz="2800" dirty="0">
                <a:latin typeface="Calibri"/>
                <a:ea typeface="Calibri"/>
                <a:cs typeface="B Traffic" pitchFamily="2" charset="-78"/>
              </a:rPr>
              <a:t>إنّ اخوف ما اخاف علیکم اثنان: اتّباع الهوی </a:t>
            </a:r>
            <a:r>
              <a:rPr lang="fa-IR" sz="2800" dirty="0" smtClean="0">
                <a:latin typeface="Calibri"/>
                <a:ea typeface="Calibri"/>
                <a:cs typeface="B Traffic" pitchFamily="2" charset="-78"/>
              </a:rPr>
              <a:t>و طول </a:t>
            </a:r>
            <a:r>
              <a:rPr lang="fa-IR" sz="2800" dirty="0">
                <a:latin typeface="Calibri"/>
                <a:ea typeface="Calibri"/>
                <a:cs typeface="B Traffic" pitchFamily="2" charset="-78"/>
              </a:rPr>
              <a:t>الامل فأمّا اتّباع الهوی فیصدُّ عن الحق </a:t>
            </a:r>
            <a:r>
              <a:rPr lang="fa-IR" sz="2800" dirty="0" smtClean="0">
                <a:latin typeface="Calibri"/>
                <a:ea typeface="Calibri"/>
                <a:cs typeface="B Traffic" pitchFamily="2" charset="-78"/>
              </a:rPr>
              <a:t>و اما </a:t>
            </a:r>
            <a:r>
              <a:rPr lang="fa-IR" sz="2800" dirty="0">
                <a:latin typeface="Calibri"/>
                <a:ea typeface="Calibri"/>
                <a:cs typeface="B Traffic" pitchFamily="2" charset="-78"/>
              </a:rPr>
              <a:t>طول الامل فیُنسی الاخره</a:t>
            </a:r>
            <a:r>
              <a:rPr lang="fa-IR" sz="2800" dirty="0" smtClean="0">
                <a:latin typeface="Calibri"/>
                <a:ea typeface="Calibri"/>
                <a:cs typeface="B Traffic" pitchFamily="2" charset="-78"/>
              </a:rPr>
              <a:t>»</a:t>
            </a:r>
            <a:endParaRPr lang="en-US" sz="2800" dirty="0">
              <a:cs typeface="B Traffic" pitchFamily="2" charset="-78"/>
            </a:endParaRPr>
          </a:p>
        </p:txBody>
      </p:sp>
      <p:grpSp>
        <p:nvGrpSpPr>
          <p:cNvPr id="4" name="Group 3"/>
          <p:cNvGrpSpPr/>
          <p:nvPr/>
        </p:nvGrpSpPr>
        <p:grpSpPr>
          <a:xfrm>
            <a:off x="8343473" y="533400"/>
            <a:ext cx="571927" cy="256244"/>
            <a:chOff x="7581473" y="1600200"/>
            <a:chExt cx="571927" cy="256244"/>
          </a:xfrm>
        </p:grpSpPr>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886273" y="1600200"/>
              <a:ext cx="267127" cy="256244"/>
            </a:xfrm>
            <a:prstGeom prst="rect">
              <a:avLst/>
            </a:prstGeom>
          </p:spPr>
        </p:pic>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581473" y="1600200"/>
              <a:ext cx="267127" cy="256244"/>
            </a:xfrm>
            <a:prstGeom prst="rect">
              <a:avLst/>
            </a:prstGeom>
          </p:spPr>
        </p:pic>
      </p:grpSp>
      <p:pic>
        <p:nvPicPr>
          <p:cNvPr id="7" name="Picture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654300" y="3762121"/>
            <a:ext cx="3911600" cy="2943479"/>
          </a:xfrm>
          <a:prstGeom prst="ellipse">
            <a:avLst/>
          </a:prstGeom>
          <a:ln>
            <a:noFill/>
          </a:ln>
          <a:effectLst>
            <a:softEdge rad="112500"/>
          </a:effectLst>
        </p:spPr>
      </p:pic>
    </p:spTree>
    <p:extLst>
      <p:ext uri="{BB962C8B-B14F-4D97-AF65-F5344CB8AC3E}">
        <p14:creationId xmlns:p14="http://schemas.microsoft.com/office/powerpoint/2010/main" val="2614397592"/>
      </p:ext>
    </p:extLst>
  </p:cSld>
  <p:clrMapOvr>
    <a:masterClrMapping/>
  </p:clrMapOvr>
  <p:transition spd="slow">
    <p:wheel spokes="1"/>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randombar(horizontal)">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1"/>
          <p:cNvSpPr/>
          <p:nvPr/>
        </p:nvSpPr>
        <p:spPr>
          <a:xfrm>
            <a:off x="1524000" y="3875544"/>
            <a:ext cx="7467600" cy="2677656"/>
          </a:xfrm>
          <a:prstGeom prst="rect">
            <a:avLst/>
          </a:prstGeom>
        </p:spPr>
        <p:txBody>
          <a:bodyPr wrap="square">
            <a:spAutoFit/>
          </a:bodyPr>
          <a:lstStyle/>
          <a:p>
            <a:pPr algn="justLow" rtl="1">
              <a:lnSpc>
                <a:spcPct val="150000"/>
              </a:lnSpc>
            </a:pPr>
            <a:r>
              <a:rPr lang="fa-IR" sz="2800" dirty="0" smtClean="0">
                <a:latin typeface="Calibri"/>
                <a:ea typeface="Calibri"/>
                <a:cs typeface="B Traffic" pitchFamily="2" charset="-78"/>
              </a:rPr>
              <a:t>دو عامل </a:t>
            </a:r>
            <a:r>
              <a:rPr lang="fa-IR" sz="2800" dirty="0">
                <a:latin typeface="Calibri"/>
                <a:ea typeface="Calibri"/>
                <a:cs typeface="B Traffic" pitchFamily="2" charset="-78"/>
              </a:rPr>
              <a:t>است که بیشترین ترس را درآن زمینه برای شما </a:t>
            </a:r>
            <a:r>
              <a:rPr lang="fa-IR" sz="2800" dirty="0" smtClean="0">
                <a:latin typeface="Calibri"/>
                <a:ea typeface="Calibri"/>
                <a:cs typeface="B Traffic" pitchFamily="2" charset="-78"/>
              </a:rPr>
              <a:t>دارم: </a:t>
            </a:r>
            <a:r>
              <a:rPr lang="fa-IR" sz="2800" dirty="0">
                <a:latin typeface="Calibri"/>
                <a:ea typeface="Calibri"/>
                <a:cs typeface="B Traffic" pitchFamily="2" charset="-78"/>
              </a:rPr>
              <a:t>نخست پیروی از خواهش های دل است </a:t>
            </a:r>
            <a:r>
              <a:rPr lang="fa-IR" sz="2800" dirty="0" smtClean="0">
                <a:latin typeface="Calibri"/>
                <a:ea typeface="Calibri"/>
                <a:cs typeface="B Traffic" pitchFamily="2" charset="-78"/>
              </a:rPr>
              <a:t>و دوم </a:t>
            </a:r>
            <a:r>
              <a:rPr lang="fa-IR" sz="2800" dirty="0">
                <a:latin typeface="Calibri"/>
                <a:ea typeface="Calibri"/>
                <a:cs typeface="B Traffic" pitchFamily="2" charset="-78"/>
              </a:rPr>
              <a:t>آرزوهای </a:t>
            </a:r>
            <a:r>
              <a:rPr lang="fa-IR" sz="2800" dirty="0" smtClean="0">
                <a:latin typeface="Calibri"/>
                <a:ea typeface="Calibri"/>
                <a:cs typeface="B Traffic" pitchFamily="2" charset="-78"/>
              </a:rPr>
              <a:t>طولانی. </a:t>
            </a:r>
            <a:r>
              <a:rPr lang="fa-IR" sz="2800" dirty="0">
                <a:latin typeface="Calibri"/>
                <a:ea typeface="Calibri"/>
                <a:cs typeface="B Traffic" pitchFamily="2" charset="-78"/>
              </a:rPr>
              <a:t>پیروی هوای نفس مانع حق می شود وآرزوهای دراز آخرت را </a:t>
            </a:r>
            <a:r>
              <a:rPr lang="fa-IR" sz="2800" dirty="0" smtClean="0">
                <a:latin typeface="Calibri"/>
                <a:ea typeface="Calibri"/>
                <a:cs typeface="B Traffic" pitchFamily="2" charset="-78"/>
              </a:rPr>
              <a:t>از یادآدمی </a:t>
            </a:r>
            <a:r>
              <a:rPr lang="fa-IR" sz="2800" dirty="0">
                <a:latin typeface="Calibri"/>
                <a:ea typeface="Calibri"/>
                <a:cs typeface="B Traffic" pitchFamily="2" charset="-78"/>
              </a:rPr>
              <a:t>می </a:t>
            </a:r>
            <a:r>
              <a:rPr lang="fa-IR" sz="2800" dirty="0" smtClean="0">
                <a:latin typeface="Calibri"/>
                <a:ea typeface="Calibri"/>
                <a:cs typeface="B Traffic" pitchFamily="2" charset="-78"/>
              </a:rPr>
              <a:t>برد.</a:t>
            </a:r>
            <a:endParaRPr lang="en-US" sz="2800" dirty="0">
              <a:cs typeface="B Traffic" pitchFamily="2" charset="-78"/>
            </a:endParaRPr>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24000" y="457200"/>
            <a:ext cx="6096000" cy="3048000"/>
          </a:xfrm>
          <a:prstGeom prst="ellipse">
            <a:avLst/>
          </a:prstGeom>
          <a:ln>
            <a:noFill/>
          </a:ln>
          <a:effectLst>
            <a:softEdge rad="112500"/>
          </a:effectLst>
        </p:spPr>
      </p:pic>
    </p:spTree>
    <p:extLst>
      <p:ext uri="{BB962C8B-B14F-4D97-AF65-F5344CB8AC3E}">
        <p14:creationId xmlns:p14="http://schemas.microsoft.com/office/powerpoint/2010/main" val="549070764"/>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1000" fill="hold"/>
                                        <p:tgtEl>
                                          <p:spTgt spid="3"/>
                                        </p:tgtEl>
                                        <p:attrNameLst>
                                          <p:attrName>ppt_w</p:attrName>
                                        </p:attrNameLst>
                                      </p:cBhvr>
                                      <p:tavLst>
                                        <p:tav tm="0">
                                          <p:val>
                                            <p:fltVal val="0"/>
                                          </p:val>
                                        </p:tav>
                                        <p:tav tm="100000">
                                          <p:val>
                                            <p:strVal val="#ppt_w"/>
                                          </p:val>
                                        </p:tav>
                                      </p:tavLst>
                                    </p:anim>
                                    <p:anim calcmode="lin" valueType="num">
                                      <p:cBhvr>
                                        <p:cTn id="8" dur="1000" fill="hold"/>
                                        <p:tgtEl>
                                          <p:spTgt spid="3"/>
                                        </p:tgtEl>
                                        <p:attrNameLst>
                                          <p:attrName>ppt_h</p:attrName>
                                        </p:attrNameLst>
                                      </p:cBhvr>
                                      <p:tavLst>
                                        <p:tav tm="0">
                                          <p:val>
                                            <p:fltVal val="0"/>
                                          </p:val>
                                        </p:tav>
                                        <p:tav tm="100000">
                                          <p:val>
                                            <p:strVal val="#ppt_h"/>
                                          </p:val>
                                        </p:tav>
                                      </p:tavLst>
                                    </p:anim>
                                    <p:anim calcmode="lin" valueType="num">
                                      <p:cBhvr>
                                        <p:cTn id="9" dur="1000" fill="hold"/>
                                        <p:tgtEl>
                                          <p:spTgt spid="3"/>
                                        </p:tgtEl>
                                        <p:attrNameLst>
                                          <p:attrName>style.rotation</p:attrName>
                                        </p:attrNameLst>
                                      </p:cBhvr>
                                      <p:tavLst>
                                        <p:tav tm="0">
                                          <p:val>
                                            <p:fltVal val="90"/>
                                          </p:val>
                                        </p:tav>
                                        <p:tav tm="100000">
                                          <p:val>
                                            <p:fltVal val="0"/>
                                          </p:val>
                                        </p:tav>
                                      </p:tavLst>
                                    </p:anim>
                                    <p:animEffect transition="in" filter="fade">
                                      <p:cBhvr>
                                        <p:cTn id="10" dur="1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1"/>
          <p:cNvSpPr/>
          <p:nvPr/>
        </p:nvSpPr>
        <p:spPr>
          <a:xfrm>
            <a:off x="304800" y="1219200"/>
            <a:ext cx="8610600" cy="4873129"/>
          </a:xfrm>
          <a:prstGeom prst="rect">
            <a:avLst/>
          </a:prstGeom>
        </p:spPr>
        <p:txBody>
          <a:bodyPr wrap="square">
            <a:spAutoFit/>
          </a:bodyPr>
          <a:lstStyle/>
          <a:p>
            <a:pPr algn="just" rtl="1">
              <a:lnSpc>
                <a:spcPct val="150000"/>
              </a:lnSpc>
              <a:spcAft>
                <a:spcPts val="1000"/>
              </a:spcAft>
            </a:pPr>
            <a:r>
              <a:rPr lang="fa-IR" sz="2800" b="1" dirty="0" smtClean="0">
                <a:solidFill>
                  <a:srgbClr val="060147"/>
                </a:solidFill>
                <a:latin typeface="Calibri"/>
                <a:ea typeface="Calibri"/>
                <a:cs typeface="B Traffic" pitchFamily="2" charset="-78"/>
              </a:rPr>
              <a:t>        پنج</a:t>
            </a:r>
            <a:r>
              <a:rPr lang="fa-IR" sz="2800" b="1" dirty="0">
                <a:solidFill>
                  <a:srgbClr val="060147"/>
                </a:solidFill>
                <a:latin typeface="Calibri"/>
                <a:ea typeface="Calibri"/>
                <a:cs typeface="B Traffic" pitchFamily="2" charset="-78"/>
              </a:rPr>
              <a:t>. ترس و حیای بیجا </a:t>
            </a:r>
            <a:endParaRPr lang="en-US" sz="2800" b="1" dirty="0">
              <a:solidFill>
                <a:srgbClr val="060147"/>
              </a:solidFill>
              <a:latin typeface="Calibri"/>
              <a:ea typeface="Calibri"/>
              <a:cs typeface="B Traffic" pitchFamily="2" charset="-78"/>
            </a:endParaRPr>
          </a:p>
          <a:p>
            <a:pPr algn="just" rtl="1">
              <a:lnSpc>
                <a:spcPct val="150000"/>
              </a:lnSpc>
              <a:spcAft>
                <a:spcPts val="1000"/>
              </a:spcAft>
            </a:pPr>
            <a:r>
              <a:rPr lang="fa-IR" sz="2800" dirty="0">
                <a:latin typeface="Calibri"/>
                <a:ea typeface="Calibri"/>
                <a:cs typeface="B Traffic" pitchFamily="2" charset="-78"/>
              </a:rPr>
              <a:t>امام </a:t>
            </a:r>
            <a:r>
              <a:rPr lang="fa-IR" sz="2800" dirty="0" smtClean="0">
                <a:latin typeface="Calibri"/>
                <a:ea typeface="Calibri"/>
                <a:cs typeface="B Traffic" pitchFamily="2" charset="-78"/>
              </a:rPr>
              <a:t>علی</a:t>
            </a:r>
            <a:r>
              <a:rPr lang="fa-IR" sz="2000" dirty="0" smtClean="0">
                <a:latin typeface="Calibri"/>
                <a:ea typeface="Calibri"/>
                <a:cs typeface="B Traffic" pitchFamily="2" charset="-78"/>
              </a:rPr>
              <a:t>(ع</a:t>
            </a:r>
            <a:r>
              <a:rPr lang="fa-IR" sz="2000" dirty="0">
                <a:latin typeface="Calibri"/>
                <a:ea typeface="Calibri"/>
                <a:cs typeface="B Traffic" pitchFamily="2" charset="-78"/>
              </a:rPr>
              <a:t>) </a:t>
            </a:r>
            <a:r>
              <a:rPr lang="fa-IR" sz="2800" dirty="0" smtClean="0">
                <a:latin typeface="Calibri"/>
                <a:ea typeface="Calibri"/>
                <a:cs typeface="B Traffic" pitchFamily="2" charset="-78"/>
              </a:rPr>
              <a:t>می‌فرماید: «</a:t>
            </a:r>
            <a:r>
              <a:rPr lang="fa-IR" sz="2800" dirty="0">
                <a:latin typeface="Calibri"/>
                <a:ea typeface="Calibri"/>
                <a:cs typeface="B Traffic" pitchFamily="2" charset="-78"/>
              </a:rPr>
              <a:t>ترس خیالی با </a:t>
            </a:r>
            <a:r>
              <a:rPr lang="fa-IR" sz="2800" dirty="0" smtClean="0">
                <a:latin typeface="Calibri"/>
                <a:ea typeface="Calibri"/>
                <a:cs typeface="B Traffic" pitchFamily="2" charset="-78"/>
              </a:rPr>
              <a:t>زیان </a:t>
            </a:r>
            <a:r>
              <a:rPr lang="fa-IR" sz="2800" dirty="0">
                <a:latin typeface="Calibri"/>
                <a:ea typeface="Calibri"/>
                <a:cs typeface="B Traffic" pitchFamily="2" charset="-78"/>
              </a:rPr>
              <a:t>همراه است و حیا با محرومیت.» </a:t>
            </a:r>
            <a:endParaRPr lang="en-US" sz="2800" dirty="0">
              <a:latin typeface="Calibri"/>
              <a:ea typeface="Calibri"/>
              <a:cs typeface="B Traffic" pitchFamily="2" charset="-78"/>
            </a:endParaRPr>
          </a:p>
          <a:p>
            <a:pPr algn="just" rtl="1">
              <a:lnSpc>
                <a:spcPct val="150000"/>
              </a:lnSpc>
              <a:spcAft>
                <a:spcPts val="1000"/>
              </a:spcAft>
            </a:pPr>
            <a:r>
              <a:rPr lang="fa-IR" sz="2800" dirty="0">
                <a:latin typeface="Calibri"/>
                <a:ea typeface="Calibri"/>
                <a:cs typeface="B Traffic" pitchFamily="2" charset="-78"/>
              </a:rPr>
              <a:t>احتیاط افراطی ناشی از بزدلی است. زیرا انسان قهراً برای به دست آوردن محصولی که برای آن می کوشد با خطرهایی روبروست. در حالی که انسان خداوند را شاهد و ناظر ببیند ترس از عوامل دیگر از دل او رخت می </a:t>
            </a:r>
            <a:r>
              <a:rPr lang="fa-IR" sz="2800" dirty="0" smtClean="0">
                <a:latin typeface="Calibri"/>
                <a:ea typeface="Calibri"/>
                <a:cs typeface="B Traffic" pitchFamily="2" charset="-78"/>
              </a:rPr>
              <a:t>بندد.</a:t>
            </a:r>
            <a:endParaRPr lang="en-US" sz="2800" dirty="0">
              <a:effectLst/>
              <a:latin typeface="Calibri"/>
              <a:ea typeface="Calibri"/>
              <a:cs typeface="B Traffic" pitchFamily="2" charset="-78"/>
            </a:endParaRPr>
          </a:p>
        </p:txBody>
      </p:sp>
      <p:grpSp>
        <p:nvGrpSpPr>
          <p:cNvPr id="4" name="Group 3"/>
          <p:cNvGrpSpPr/>
          <p:nvPr/>
        </p:nvGrpSpPr>
        <p:grpSpPr>
          <a:xfrm>
            <a:off x="8343473" y="1524000"/>
            <a:ext cx="571927" cy="256244"/>
            <a:chOff x="7581473" y="1600200"/>
            <a:chExt cx="571927" cy="256244"/>
          </a:xfrm>
        </p:grpSpPr>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886273" y="1600200"/>
              <a:ext cx="267127" cy="256244"/>
            </a:xfrm>
            <a:prstGeom prst="rect">
              <a:avLst/>
            </a:prstGeom>
          </p:spPr>
        </p:pic>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581473" y="1600200"/>
              <a:ext cx="267127" cy="256244"/>
            </a:xfrm>
            <a:prstGeom prst="rect">
              <a:avLst/>
            </a:prstGeom>
          </p:spPr>
        </p:pic>
      </p:grpSp>
    </p:spTree>
    <p:extLst>
      <p:ext uri="{BB962C8B-B14F-4D97-AF65-F5344CB8AC3E}">
        <p14:creationId xmlns:p14="http://schemas.microsoft.com/office/powerpoint/2010/main" val="2754690074"/>
      </p:ext>
    </p:extLst>
  </p:cSld>
  <p:clrMapOvr>
    <a:masterClrMapping/>
  </p:clrMapOvr>
  <mc:AlternateContent xmlns:mc="http://schemas.openxmlformats.org/markup-compatibility/2006" xmlns:p14="http://schemas.microsoft.com/office/powerpoint/2010/main">
    <mc:Choice Requires="p14">
      <p:transition spd="slow" p14:dur="2500">
        <p:checker/>
      </p:transition>
    </mc:Choice>
    <mc:Fallback xmlns="">
      <p:transition spd="slow">
        <p:checker/>
      </p:transition>
    </mc:Fallback>
  </mc:AlternateContent>
  <p:timing>
    <p:tnLst>
      <p:par>
        <p:cTn id="1" dur="indefinite" restart="never" nodeType="tmRoot"/>
      </p:par>
    </p:tnLst>
  </p:timing>
</p:sld>
</file>

<file path=ppt/slides/slide23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1"/>
          <p:cNvSpPr/>
          <p:nvPr/>
        </p:nvSpPr>
        <p:spPr>
          <a:xfrm>
            <a:off x="304800" y="1219200"/>
            <a:ext cx="8610600" cy="4483279"/>
          </a:xfrm>
          <a:prstGeom prst="rect">
            <a:avLst/>
          </a:prstGeom>
        </p:spPr>
        <p:txBody>
          <a:bodyPr wrap="square">
            <a:spAutoFit/>
          </a:bodyPr>
          <a:lstStyle/>
          <a:p>
            <a:pPr algn="just" rtl="1">
              <a:lnSpc>
                <a:spcPct val="150000"/>
              </a:lnSpc>
              <a:spcAft>
                <a:spcPts val="1000"/>
              </a:spcAft>
            </a:pPr>
            <a:r>
              <a:rPr lang="fa-IR" sz="2800" dirty="0" smtClean="0">
                <a:latin typeface="Calibri"/>
                <a:ea typeface="Calibri"/>
                <a:cs typeface="B Traffic" pitchFamily="2" charset="-78"/>
              </a:rPr>
              <a:t>حیا، </a:t>
            </a:r>
            <a:r>
              <a:rPr lang="fa-IR" sz="2800" dirty="0">
                <a:latin typeface="Calibri"/>
                <a:ea typeface="Calibri"/>
                <a:cs typeface="B Traffic" pitchFamily="2" charset="-78"/>
              </a:rPr>
              <a:t>احساس شرم در برابر عقل و وجدان است</a:t>
            </a:r>
            <a:r>
              <a:rPr lang="fa-IR" sz="2800" dirty="0" smtClean="0">
                <a:latin typeface="Calibri"/>
                <a:ea typeface="Calibri"/>
                <a:cs typeface="B Traffic" pitchFamily="2" charset="-78"/>
              </a:rPr>
              <a:t>.</a:t>
            </a:r>
          </a:p>
          <a:p>
            <a:pPr algn="just" rtl="1">
              <a:lnSpc>
                <a:spcPct val="150000"/>
              </a:lnSpc>
              <a:spcAft>
                <a:spcPts val="1000"/>
              </a:spcAft>
            </a:pPr>
            <a:r>
              <a:rPr lang="fa-IR" sz="2800" dirty="0" smtClean="0">
                <a:latin typeface="Calibri"/>
                <a:ea typeface="Calibri"/>
                <a:cs typeface="B Traffic" pitchFamily="2" charset="-78"/>
              </a:rPr>
              <a:t> </a:t>
            </a:r>
            <a:r>
              <a:rPr lang="fa-IR" sz="2800" dirty="0">
                <a:latin typeface="Calibri"/>
                <a:ea typeface="Calibri"/>
                <a:cs typeface="B Traffic" pitchFamily="2" charset="-78"/>
              </a:rPr>
              <a:t>احساس حضور در محضر خداوند نیز فرد </a:t>
            </a:r>
            <a:r>
              <a:rPr lang="fa-IR" sz="2800" dirty="0" smtClean="0">
                <a:latin typeface="Calibri"/>
                <a:ea typeface="Calibri"/>
                <a:cs typeface="B Traffic" pitchFamily="2" charset="-78"/>
              </a:rPr>
              <a:t>بـا </a:t>
            </a:r>
          </a:p>
          <a:p>
            <a:pPr algn="just" rtl="1">
              <a:lnSpc>
                <a:spcPct val="150000"/>
              </a:lnSpc>
              <a:spcAft>
                <a:spcPts val="1000"/>
              </a:spcAft>
            </a:pPr>
            <a:r>
              <a:rPr lang="fa-IR" sz="2800" dirty="0" smtClean="0">
                <a:latin typeface="Calibri"/>
                <a:ea typeface="Calibri"/>
                <a:cs typeface="B Traffic" pitchFamily="2" charset="-78"/>
              </a:rPr>
              <a:t>حیا </a:t>
            </a:r>
            <a:r>
              <a:rPr lang="fa-IR" sz="2800" dirty="0">
                <a:latin typeface="Calibri"/>
                <a:ea typeface="Calibri"/>
                <a:cs typeface="B Traffic" pitchFamily="2" charset="-78"/>
              </a:rPr>
              <a:t>را به رعایت تقوا می کشاند. </a:t>
            </a:r>
            <a:endParaRPr lang="en-US" sz="2800" dirty="0">
              <a:latin typeface="Calibri"/>
              <a:ea typeface="Calibri"/>
              <a:cs typeface="B Traffic" pitchFamily="2" charset="-78"/>
            </a:endParaRPr>
          </a:p>
          <a:p>
            <a:pPr algn="just" rtl="1">
              <a:lnSpc>
                <a:spcPct val="150000"/>
              </a:lnSpc>
              <a:spcAft>
                <a:spcPts val="1000"/>
              </a:spcAft>
            </a:pPr>
            <a:r>
              <a:rPr lang="fa-IR" sz="2800" dirty="0">
                <a:latin typeface="Calibri"/>
                <a:ea typeface="Calibri"/>
                <a:cs typeface="B Traffic" pitchFamily="2" charset="-78"/>
              </a:rPr>
              <a:t>امام علی</a:t>
            </a:r>
            <a:r>
              <a:rPr lang="fa-IR" sz="2000" dirty="0">
                <a:latin typeface="Calibri"/>
                <a:ea typeface="Calibri"/>
                <a:cs typeface="B Traffic" pitchFamily="2" charset="-78"/>
              </a:rPr>
              <a:t>(ع) </a:t>
            </a:r>
            <a:r>
              <a:rPr lang="fa-IR" sz="2800" dirty="0">
                <a:latin typeface="Calibri"/>
                <a:ea typeface="Calibri"/>
                <a:cs typeface="B Traffic" pitchFamily="2" charset="-78"/>
              </a:rPr>
              <a:t>در بخش حکمت ها می فرماید</a:t>
            </a:r>
            <a:r>
              <a:rPr lang="fa-IR" sz="2800" dirty="0" smtClean="0">
                <a:latin typeface="Calibri"/>
                <a:ea typeface="Calibri"/>
                <a:cs typeface="B Traffic" pitchFamily="2" charset="-78"/>
              </a:rPr>
              <a:t>:</a:t>
            </a:r>
          </a:p>
          <a:p>
            <a:pPr algn="just" rtl="1">
              <a:lnSpc>
                <a:spcPct val="150000"/>
              </a:lnSpc>
              <a:spcAft>
                <a:spcPts val="1000"/>
              </a:spcAft>
            </a:pPr>
            <a:r>
              <a:rPr lang="fa-IR" sz="2800" dirty="0" smtClean="0">
                <a:latin typeface="Calibri"/>
                <a:ea typeface="Calibri"/>
                <a:cs typeface="B Traffic" pitchFamily="2" charset="-78"/>
              </a:rPr>
              <a:t>«</a:t>
            </a:r>
            <a:r>
              <a:rPr lang="fa-IR" sz="2800" dirty="0">
                <a:latin typeface="Calibri"/>
                <a:ea typeface="Calibri"/>
                <a:cs typeface="B Traffic" pitchFamily="2" charset="-78"/>
              </a:rPr>
              <a:t>اگر از کسی سوال کردند و نمی داند، حیا نکند و بگوید نمی دانم، و کسی در آموختن آن چه نمی داند، شرم </a:t>
            </a:r>
            <a:r>
              <a:rPr lang="fa-IR" sz="2800" dirty="0" smtClean="0">
                <a:latin typeface="Calibri"/>
                <a:ea typeface="Calibri"/>
                <a:cs typeface="B Traffic" pitchFamily="2" charset="-78"/>
              </a:rPr>
              <a:t>نکند». (</a:t>
            </a:r>
            <a:r>
              <a:rPr lang="fa-IR" sz="2800" dirty="0">
                <a:latin typeface="Calibri"/>
                <a:ea typeface="Calibri"/>
                <a:cs typeface="B Traffic" pitchFamily="2" charset="-78"/>
              </a:rPr>
              <a:t>حکمت 82) </a:t>
            </a:r>
            <a:endParaRPr lang="en-US" sz="2800" dirty="0">
              <a:effectLst/>
              <a:latin typeface="Calibri"/>
              <a:ea typeface="Calibri"/>
              <a:cs typeface="B Traffic" pitchFamily="2" charset="-78"/>
            </a:endParaRPr>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10055" y="533400"/>
            <a:ext cx="2273300" cy="3810000"/>
          </a:xfrm>
          <a:prstGeom prst="rect">
            <a:avLst/>
          </a:prstGeom>
          <a:ln>
            <a:noFill/>
          </a:ln>
          <a:effectLst>
            <a:softEdge rad="112500"/>
          </a:effectLst>
        </p:spPr>
      </p:pic>
    </p:spTree>
    <p:extLst>
      <p:ext uri="{BB962C8B-B14F-4D97-AF65-F5344CB8AC3E}">
        <p14:creationId xmlns:p14="http://schemas.microsoft.com/office/powerpoint/2010/main" val="1288290501"/>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1"/>
          <p:cNvSpPr/>
          <p:nvPr/>
        </p:nvSpPr>
        <p:spPr>
          <a:xfrm>
            <a:off x="235527" y="70039"/>
            <a:ext cx="7917873" cy="5904180"/>
          </a:xfrm>
          <a:prstGeom prst="rect">
            <a:avLst/>
          </a:prstGeom>
        </p:spPr>
        <p:txBody>
          <a:bodyPr wrap="square">
            <a:spAutoFit/>
          </a:bodyPr>
          <a:lstStyle/>
          <a:p>
            <a:pPr lvl="0" algn="justLow" rtl="1">
              <a:lnSpc>
                <a:spcPct val="150000"/>
              </a:lnSpc>
              <a:spcAft>
                <a:spcPts val="1000"/>
              </a:spcAft>
            </a:pPr>
            <a:r>
              <a:rPr lang="fa-IR" sz="2800" b="1" dirty="0" smtClean="0">
                <a:solidFill>
                  <a:srgbClr val="060147"/>
                </a:solidFill>
                <a:latin typeface="Calibri"/>
                <a:ea typeface="Calibri"/>
                <a:cs typeface="B Traffic" pitchFamily="2" charset="-78"/>
              </a:rPr>
              <a:t>         شش</a:t>
            </a:r>
            <a:r>
              <a:rPr lang="fa-IR" sz="2800" b="1" dirty="0">
                <a:solidFill>
                  <a:srgbClr val="060147"/>
                </a:solidFill>
                <a:latin typeface="Calibri"/>
                <a:ea typeface="Calibri"/>
                <a:cs typeface="B Traffic" pitchFamily="2" charset="-78"/>
              </a:rPr>
              <a:t>: عجب و خود بزرگ بینی </a:t>
            </a:r>
            <a:endParaRPr lang="en-US" sz="2800" b="1" dirty="0">
              <a:solidFill>
                <a:srgbClr val="060147"/>
              </a:solidFill>
              <a:latin typeface="Calibri"/>
              <a:ea typeface="Calibri"/>
              <a:cs typeface="B Traffic" pitchFamily="2" charset="-78"/>
            </a:endParaRPr>
          </a:p>
          <a:p>
            <a:pPr lvl="0" algn="justLow" rtl="1">
              <a:lnSpc>
                <a:spcPct val="150000"/>
              </a:lnSpc>
              <a:spcAft>
                <a:spcPts val="1000"/>
              </a:spcAft>
            </a:pPr>
            <a:r>
              <a:rPr lang="fa-IR" sz="2800" dirty="0">
                <a:latin typeface="Calibri"/>
                <a:ea typeface="Calibri"/>
                <a:cs typeface="B Traffic" pitchFamily="2" charset="-78"/>
              </a:rPr>
              <a:t>انسانی که عظمت پروردگار برایش تجلی نکند ممکن است خود و رفتار و گفتار و افکارش را ممتاز و فوق العاده ببیند و متناسب با این توهم موضع گیری کند. </a:t>
            </a:r>
            <a:endParaRPr lang="en-US" sz="2800" dirty="0">
              <a:latin typeface="Calibri"/>
              <a:ea typeface="Calibri"/>
              <a:cs typeface="B Traffic" pitchFamily="2" charset="-78"/>
            </a:endParaRPr>
          </a:p>
          <a:p>
            <a:pPr lvl="0" algn="justLow" rtl="1">
              <a:lnSpc>
                <a:spcPct val="150000"/>
              </a:lnSpc>
              <a:spcAft>
                <a:spcPts val="1000"/>
              </a:spcAft>
            </a:pPr>
            <a:r>
              <a:rPr lang="fa-IR" sz="2800" dirty="0">
                <a:latin typeface="Calibri"/>
                <a:ea typeface="Calibri"/>
                <a:cs typeface="B Traffic" pitchFamily="2" charset="-78"/>
              </a:rPr>
              <a:t>امام علی</a:t>
            </a:r>
            <a:r>
              <a:rPr lang="fa-IR" sz="2000" dirty="0">
                <a:latin typeface="Calibri"/>
                <a:ea typeface="Calibri"/>
                <a:cs typeface="B Traffic" pitchFamily="2" charset="-78"/>
              </a:rPr>
              <a:t>(ع) </a:t>
            </a:r>
            <a:r>
              <a:rPr lang="fa-IR" sz="2800" dirty="0">
                <a:latin typeface="Calibri"/>
                <a:ea typeface="Calibri"/>
                <a:cs typeface="B Traffic" pitchFamily="2" charset="-78"/>
              </a:rPr>
              <a:t>می فرماید</a:t>
            </a:r>
            <a:r>
              <a:rPr lang="fa-IR" sz="2800" dirty="0" smtClean="0">
                <a:latin typeface="Calibri"/>
                <a:ea typeface="Calibri"/>
                <a:cs typeface="B Traffic" pitchFamily="2" charset="-78"/>
              </a:rPr>
              <a:t>: «</a:t>
            </a:r>
            <a:r>
              <a:rPr lang="fa-IR" sz="2800" dirty="0">
                <a:latin typeface="Calibri"/>
                <a:ea typeface="Calibri"/>
                <a:cs typeface="B Traffic" pitchFamily="2" charset="-78"/>
              </a:rPr>
              <a:t>کار </a:t>
            </a:r>
            <a:r>
              <a:rPr lang="fa-IR" sz="2800" dirty="0" smtClean="0">
                <a:latin typeface="Calibri"/>
                <a:ea typeface="Calibri"/>
                <a:cs typeface="B Traffic" pitchFamily="2" charset="-78"/>
              </a:rPr>
              <a:t>بدی</a:t>
            </a:r>
          </a:p>
          <a:p>
            <a:pPr lvl="0" algn="justLow" rtl="1">
              <a:lnSpc>
                <a:spcPct val="150000"/>
              </a:lnSpc>
              <a:spcAft>
                <a:spcPts val="1000"/>
              </a:spcAft>
            </a:pPr>
            <a:r>
              <a:rPr lang="fa-IR" sz="2800" dirty="0" smtClean="0">
                <a:latin typeface="Calibri"/>
                <a:ea typeface="Calibri"/>
                <a:cs typeface="B Traffic" pitchFamily="2" charset="-78"/>
              </a:rPr>
              <a:t> </a:t>
            </a:r>
            <a:r>
              <a:rPr lang="fa-IR" sz="2800" dirty="0">
                <a:latin typeface="Calibri"/>
                <a:ea typeface="Calibri"/>
                <a:cs typeface="B Traffic" pitchFamily="2" charset="-78"/>
              </a:rPr>
              <a:t>که تو را </a:t>
            </a:r>
            <a:r>
              <a:rPr lang="fa-IR" sz="2800" dirty="0" smtClean="0">
                <a:latin typeface="Calibri"/>
                <a:ea typeface="Calibri"/>
                <a:cs typeface="B Traffic" pitchFamily="2" charset="-78"/>
              </a:rPr>
              <a:t>نـاراحت </a:t>
            </a:r>
            <a:r>
              <a:rPr lang="fa-IR" sz="2800" dirty="0">
                <a:latin typeface="Calibri"/>
                <a:ea typeface="Calibri"/>
                <a:cs typeface="B Traffic" pitchFamily="2" charset="-78"/>
              </a:rPr>
              <a:t>کند، در </a:t>
            </a:r>
            <a:r>
              <a:rPr lang="fa-IR" sz="2800" dirty="0" smtClean="0">
                <a:latin typeface="Calibri"/>
                <a:ea typeface="Calibri"/>
                <a:cs typeface="B Traffic" pitchFamily="2" charset="-78"/>
              </a:rPr>
              <a:t>پیشگـاه </a:t>
            </a:r>
          </a:p>
          <a:p>
            <a:pPr lvl="0" algn="justLow" rtl="1">
              <a:lnSpc>
                <a:spcPct val="150000"/>
              </a:lnSpc>
              <a:spcAft>
                <a:spcPts val="1000"/>
              </a:spcAft>
            </a:pPr>
            <a:r>
              <a:rPr lang="fa-IR" sz="2800" dirty="0" smtClean="0">
                <a:latin typeface="Calibri"/>
                <a:ea typeface="Calibri"/>
                <a:cs typeface="B Traffic" pitchFamily="2" charset="-78"/>
              </a:rPr>
              <a:t>خداوند</a:t>
            </a:r>
            <a:r>
              <a:rPr lang="fa-IR" sz="2800" dirty="0">
                <a:latin typeface="Calibri"/>
                <a:ea typeface="Calibri"/>
                <a:cs typeface="B Traffic" pitchFamily="2" charset="-78"/>
              </a:rPr>
              <a:t>، بهتر از کار </a:t>
            </a:r>
            <a:r>
              <a:rPr lang="fa-IR" sz="2800" dirty="0" smtClean="0">
                <a:latin typeface="Calibri"/>
                <a:ea typeface="Calibri"/>
                <a:cs typeface="B Traffic" pitchFamily="2" charset="-78"/>
              </a:rPr>
              <a:t>نیکویـی </a:t>
            </a:r>
            <a:r>
              <a:rPr lang="fa-IR" sz="2800" dirty="0">
                <a:latin typeface="Calibri"/>
                <a:ea typeface="Calibri"/>
                <a:cs typeface="B Traffic" pitchFamily="2" charset="-78"/>
              </a:rPr>
              <a:t>است </a:t>
            </a:r>
            <a:endParaRPr lang="fa-IR" sz="2800" dirty="0" smtClean="0">
              <a:latin typeface="Calibri"/>
              <a:ea typeface="Calibri"/>
              <a:cs typeface="B Traffic" pitchFamily="2" charset="-78"/>
            </a:endParaRPr>
          </a:p>
          <a:p>
            <a:pPr lvl="0" algn="justLow" rtl="1">
              <a:lnSpc>
                <a:spcPct val="150000"/>
              </a:lnSpc>
              <a:spcAft>
                <a:spcPts val="1000"/>
              </a:spcAft>
            </a:pPr>
            <a:r>
              <a:rPr lang="fa-IR" sz="2800" dirty="0" smtClean="0">
                <a:latin typeface="Calibri"/>
                <a:ea typeface="Calibri"/>
                <a:cs typeface="B Traffic" pitchFamily="2" charset="-78"/>
              </a:rPr>
              <a:t>که </a:t>
            </a:r>
            <a:r>
              <a:rPr lang="fa-IR" sz="2800" dirty="0">
                <a:latin typeface="Calibri"/>
                <a:ea typeface="Calibri"/>
                <a:cs typeface="B Traffic" pitchFamily="2" charset="-78"/>
              </a:rPr>
              <a:t>تو را به عجب بیافکند</a:t>
            </a:r>
            <a:r>
              <a:rPr lang="fa-IR" sz="2800" dirty="0" smtClean="0">
                <a:latin typeface="Calibri"/>
                <a:ea typeface="Calibri"/>
                <a:cs typeface="B Traffic" pitchFamily="2" charset="-78"/>
              </a:rPr>
              <a:t>.»</a:t>
            </a:r>
            <a:endParaRPr lang="en-US" sz="2800" dirty="0">
              <a:latin typeface="Calibri"/>
              <a:ea typeface="Calibri"/>
              <a:cs typeface="B Traffic" pitchFamily="2" charset="-78"/>
            </a:endParaRPr>
          </a:p>
        </p:txBody>
      </p:sp>
      <p:grpSp>
        <p:nvGrpSpPr>
          <p:cNvPr id="3" name="Group 2"/>
          <p:cNvGrpSpPr/>
          <p:nvPr/>
        </p:nvGrpSpPr>
        <p:grpSpPr>
          <a:xfrm>
            <a:off x="7543800" y="381000"/>
            <a:ext cx="571927" cy="256244"/>
            <a:chOff x="7581473" y="1600200"/>
            <a:chExt cx="571927" cy="256244"/>
          </a:xfrm>
        </p:grpSpPr>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886273" y="1600200"/>
              <a:ext cx="267127" cy="256244"/>
            </a:xfrm>
            <a:prstGeom prst="rect">
              <a:avLst/>
            </a:prstGeom>
          </p:spPr>
        </p:pic>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581473" y="1600200"/>
              <a:ext cx="267127" cy="256244"/>
            </a:xfrm>
            <a:prstGeom prst="rect">
              <a:avLst/>
            </a:prstGeom>
          </p:spPr>
        </p:pic>
      </p:grpSp>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81000" y="2590800"/>
            <a:ext cx="3251200" cy="38100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2656774714"/>
      </p:ext>
    </p:extLst>
  </p:cSld>
  <p:clrMapOvr>
    <a:masterClrMapping/>
  </p:clrMapOvr>
  <p:transition spd="slow">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1"/>
          <p:cNvSpPr/>
          <p:nvPr/>
        </p:nvSpPr>
        <p:spPr>
          <a:xfrm>
            <a:off x="235527" y="70039"/>
            <a:ext cx="7917873" cy="2031325"/>
          </a:xfrm>
          <a:prstGeom prst="rect">
            <a:avLst/>
          </a:prstGeom>
        </p:spPr>
        <p:txBody>
          <a:bodyPr wrap="square">
            <a:spAutoFit/>
          </a:bodyPr>
          <a:lstStyle/>
          <a:p>
            <a:pPr lvl="0" algn="justLow" rtl="1">
              <a:lnSpc>
                <a:spcPct val="150000"/>
              </a:lnSpc>
              <a:spcAft>
                <a:spcPts val="1000"/>
              </a:spcAft>
            </a:pPr>
            <a:r>
              <a:rPr lang="fa-IR" sz="2800" dirty="0" smtClean="0">
                <a:latin typeface="Calibri"/>
                <a:ea typeface="Calibri"/>
                <a:cs typeface="B Traffic" pitchFamily="2" charset="-78"/>
              </a:rPr>
              <a:t>در </a:t>
            </a:r>
            <a:r>
              <a:rPr lang="fa-IR" sz="2800" dirty="0">
                <a:latin typeface="Calibri"/>
                <a:ea typeface="Calibri"/>
                <a:cs typeface="B Traffic" pitchFamily="2" charset="-78"/>
              </a:rPr>
              <a:t>جایی دیگر می فرماید</a:t>
            </a:r>
            <a:r>
              <a:rPr lang="fa-IR" sz="2800" dirty="0" smtClean="0">
                <a:latin typeface="Calibri"/>
                <a:ea typeface="Calibri"/>
                <a:cs typeface="B Traffic" pitchFamily="2" charset="-78"/>
              </a:rPr>
              <a:t>: «</a:t>
            </a:r>
            <a:r>
              <a:rPr lang="fa-IR" sz="2800" dirty="0">
                <a:latin typeface="Calibri"/>
                <a:ea typeface="Calibri"/>
                <a:cs typeface="B Traffic" pitchFamily="2" charset="-78"/>
              </a:rPr>
              <a:t>هیچ تنهایی، </a:t>
            </a:r>
            <a:r>
              <a:rPr lang="fa-IR" sz="2800" dirty="0" smtClean="0">
                <a:latin typeface="Calibri"/>
                <a:ea typeface="Calibri"/>
                <a:cs typeface="B Traffic" pitchFamily="2" charset="-78"/>
              </a:rPr>
              <a:t>وحشت‌زا تر </a:t>
            </a:r>
            <a:r>
              <a:rPr lang="fa-IR" sz="2800" dirty="0">
                <a:latin typeface="Calibri"/>
                <a:ea typeface="Calibri"/>
                <a:cs typeface="B Traffic" pitchFamily="2" charset="-78"/>
              </a:rPr>
              <a:t>از عجب </a:t>
            </a:r>
            <a:r>
              <a:rPr lang="fa-IR" sz="2800" dirty="0" smtClean="0">
                <a:latin typeface="Calibri"/>
                <a:ea typeface="Calibri"/>
                <a:cs typeface="B Traffic" pitchFamily="2" charset="-78"/>
              </a:rPr>
              <a:t>نیست». </a:t>
            </a:r>
            <a:r>
              <a:rPr lang="fa-IR" sz="2800" dirty="0">
                <a:latin typeface="Calibri"/>
                <a:ea typeface="Calibri"/>
                <a:cs typeface="B Traffic" pitchFamily="2" charset="-78"/>
              </a:rPr>
              <a:t>چون فرد عجب زده فقط خود را می بینند و در نتیجه مردم او را رها می کنند. </a:t>
            </a:r>
            <a:endParaRPr lang="en-US" sz="2800" dirty="0">
              <a:latin typeface="Calibri"/>
              <a:ea typeface="Calibri"/>
              <a:cs typeface="B Traffic" pitchFamily="2" charset="-78"/>
            </a:endParaRPr>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4463" y="1790700"/>
            <a:ext cx="3810000" cy="3314700"/>
          </a:xfrm>
          <a:prstGeom prst="rect">
            <a:avLst/>
          </a:prstGeom>
          <a:ln>
            <a:noFill/>
          </a:ln>
          <a:effectLst>
            <a:softEdge rad="112500"/>
          </a:effectLst>
        </p:spPr>
      </p:pic>
      <p:sp>
        <p:nvSpPr>
          <p:cNvPr id="4" name="Rectangle 3"/>
          <p:cNvSpPr/>
          <p:nvPr/>
        </p:nvSpPr>
        <p:spPr>
          <a:xfrm>
            <a:off x="4194463" y="2253005"/>
            <a:ext cx="3958937" cy="2623795"/>
          </a:xfrm>
          <a:prstGeom prst="rect">
            <a:avLst/>
          </a:prstGeom>
        </p:spPr>
        <p:txBody>
          <a:bodyPr wrap="square">
            <a:spAutoFit/>
          </a:bodyPr>
          <a:lstStyle/>
          <a:p>
            <a:pPr lvl="0" algn="just" rtl="1">
              <a:lnSpc>
                <a:spcPct val="150000"/>
              </a:lnSpc>
              <a:spcAft>
                <a:spcPts val="1000"/>
              </a:spcAft>
            </a:pPr>
            <a:r>
              <a:rPr lang="fa-IR" sz="2800" dirty="0">
                <a:solidFill>
                  <a:srgbClr val="0B0919"/>
                </a:solidFill>
                <a:ea typeface="Calibri"/>
                <a:cs typeface="B Traffic" pitchFamily="2" charset="-78"/>
              </a:rPr>
              <a:t>فردی که دچار عجب شده است هیچ گاه جهت اصلاح خود اقدام </a:t>
            </a:r>
            <a:r>
              <a:rPr lang="fa-IR" sz="2800" dirty="0" smtClean="0">
                <a:solidFill>
                  <a:srgbClr val="0B0919"/>
                </a:solidFill>
                <a:ea typeface="Calibri"/>
                <a:cs typeface="B Traffic" pitchFamily="2" charset="-78"/>
              </a:rPr>
              <a:t>نمی‌کند </a:t>
            </a:r>
            <a:r>
              <a:rPr lang="fa-IR" sz="2800" dirty="0">
                <a:solidFill>
                  <a:srgbClr val="0B0919"/>
                </a:solidFill>
                <a:ea typeface="Calibri"/>
                <a:cs typeface="B Traffic" pitchFamily="2" charset="-78"/>
              </a:rPr>
              <a:t>چون در خود عیبی نمی بیند. </a:t>
            </a:r>
            <a:endParaRPr lang="en-US" sz="2800" dirty="0">
              <a:solidFill>
                <a:srgbClr val="0B0919"/>
              </a:solidFill>
              <a:ea typeface="Calibri"/>
              <a:cs typeface="B Traffic" pitchFamily="2" charset="-78"/>
            </a:endParaRPr>
          </a:p>
        </p:txBody>
      </p:sp>
      <p:sp>
        <p:nvSpPr>
          <p:cNvPr id="5" name="Rectangle 4"/>
          <p:cNvSpPr/>
          <p:nvPr/>
        </p:nvSpPr>
        <p:spPr>
          <a:xfrm>
            <a:off x="384463" y="5181600"/>
            <a:ext cx="7768937" cy="1331134"/>
          </a:xfrm>
          <a:prstGeom prst="rect">
            <a:avLst/>
          </a:prstGeom>
        </p:spPr>
        <p:txBody>
          <a:bodyPr wrap="square">
            <a:spAutoFit/>
          </a:bodyPr>
          <a:lstStyle/>
          <a:p>
            <a:pPr lvl="0" algn="just" rtl="1">
              <a:lnSpc>
                <a:spcPct val="150000"/>
              </a:lnSpc>
              <a:spcAft>
                <a:spcPts val="1000"/>
              </a:spcAft>
            </a:pPr>
            <a:r>
              <a:rPr lang="fa-IR" sz="2800" dirty="0" smtClean="0">
                <a:solidFill>
                  <a:srgbClr val="0B0919"/>
                </a:solidFill>
                <a:ea typeface="Calibri"/>
                <a:cs typeface="B Traffic" pitchFamily="2" charset="-78"/>
              </a:rPr>
              <a:t>یکی </a:t>
            </a:r>
            <a:r>
              <a:rPr lang="fa-IR" sz="2800" dirty="0">
                <a:solidFill>
                  <a:srgbClr val="0B0919"/>
                </a:solidFill>
                <a:ea typeface="Calibri"/>
                <a:cs typeface="B Traffic" pitchFamily="2" charset="-78"/>
              </a:rPr>
              <a:t>از راه های درمان عجب معرفت نفس </a:t>
            </a:r>
            <a:r>
              <a:rPr lang="fa-IR" sz="2800" dirty="0" smtClean="0">
                <a:solidFill>
                  <a:srgbClr val="0B0919"/>
                </a:solidFill>
                <a:ea typeface="Calibri"/>
                <a:cs typeface="B Traffic" pitchFamily="2" charset="-78"/>
              </a:rPr>
              <a:t>است. </a:t>
            </a:r>
            <a:r>
              <a:rPr lang="fa-IR" sz="2800" dirty="0">
                <a:solidFill>
                  <a:srgbClr val="0B0919"/>
                </a:solidFill>
                <a:ea typeface="Calibri"/>
                <a:cs typeface="B Traffic" pitchFamily="2" charset="-78"/>
              </a:rPr>
              <a:t>معرفت نفس باعث می شود انسان به عیب ها و نقص های خود پی ببرد. </a:t>
            </a:r>
            <a:endParaRPr lang="en-US" sz="2800" dirty="0">
              <a:solidFill>
                <a:srgbClr val="0B0919"/>
              </a:solidFill>
              <a:ea typeface="Calibri"/>
              <a:cs typeface="B Traffic" pitchFamily="2" charset="-78"/>
            </a:endParaRPr>
          </a:p>
        </p:txBody>
      </p:sp>
    </p:spTree>
    <p:extLst>
      <p:ext uri="{BB962C8B-B14F-4D97-AF65-F5344CB8AC3E}">
        <p14:creationId xmlns:p14="http://schemas.microsoft.com/office/powerpoint/2010/main" val="3686388855"/>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1"/>
          <p:cNvSpPr/>
          <p:nvPr/>
        </p:nvSpPr>
        <p:spPr>
          <a:xfrm>
            <a:off x="762000" y="152400"/>
            <a:ext cx="7315200" cy="4226798"/>
          </a:xfrm>
          <a:prstGeom prst="rect">
            <a:avLst/>
          </a:prstGeom>
        </p:spPr>
        <p:txBody>
          <a:bodyPr wrap="square">
            <a:spAutoFit/>
          </a:bodyPr>
          <a:lstStyle/>
          <a:p>
            <a:pPr algn="justLow" rtl="1">
              <a:lnSpc>
                <a:spcPct val="150000"/>
              </a:lnSpc>
              <a:spcAft>
                <a:spcPts val="1000"/>
              </a:spcAft>
            </a:pPr>
            <a:r>
              <a:rPr lang="fa-IR" sz="2800" dirty="0">
                <a:latin typeface="Calibri"/>
                <a:ea typeface="Calibri"/>
                <a:cs typeface="B Traffic" pitchFamily="2" charset="-78"/>
              </a:rPr>
              <a:t> </a:t>
            </a:r>
            <a:r>
              <a:rPr lang="fa-IR" sz="2800" dirty="0" smtClean="0">
                <a:latin typeface="Calibri"/>
                <a:ea typeface="Calibri"/>
                <a:cs typeface="B Traffic" pitchFamily="2" charset="-78"/>
              </a:rPr>
              <a:t>       </a:t>
            </a:r>
            <a:r>
              <a:rPr lang="fa-IR" sz="2800" b="1" dirty="0" smtClean="0">
                <a:solidFill>
                  <a:srgbClr val="060147"/>
                </a:solidFill>
                <a:latin typeface="Calibri"/>
                <a:ea typeface="Calibri"/>
                <a:cs typeface="B Traffic" pitchFamily="2" charset="-78"/>
              </a:rPr>
              <a:t>هفت</a:t>
            </a:r>
            <a:r>
              <a:rPr lang="fa-IR" sz="2800" b="1" dirty="0">
                <a:solidFill>
                  <a:srgbClr val="060147"/>
                </a:solidFill>
                <a:latin typeface="Calibri"/>
                <a:ea typeface="Calibri"/>
                <a:cs typeface="B Traffic" pitchFamily="2" charset="-78"/>
              </a:rPr>
              <a:t>: خود نگهداری، جلوه زیبای فقر </a:t>
            </a:r>
            <a:endParaRPr lang="en-US" sz="2800" b="1" dirty="0">
              <a:solidFill>
                <a:srgbClr val="060147"/>
              </a:solidFill>
              <a:latin typeface="Calibri"/>
              <a:ea typeface="Calibri"/>
              <a:cs typeface="B Traffic" pitchFamily="2" charset="-78"/>
            </a:endParaRPr>
          </a:p>
          <a:p>
            <a:pPr algn="justLow" rtl="1">
              <a:lnSpc>
                <a:spcPct val="150000"/>
              </a:lnSpc>
              <a:spcAft>
                <a:spcPts val="1000"/>
              </a:spcAft>
            </a:pPr>
            <a:r>
              <a:rPr lang="fa-IR" sz="2800" dirty="0">
                <a:latin typeface="Calibri"/>
                <a:ea typeface="Calibri"/>
                <a:cs typeface="B Traffic" pitchFamily="2" charset="-78"/>
              </a:rPr>
              <a:t>«پاکدامنی و عفت زینت فقر است و شکر </a:t>
            </a:r>
            <a:r>
              <a:rPr lang="fa-IR" sz="2800" dirty="0" smtClean="0">
                <a:latin typeface="Calibri"/>
                <a:ea typeface="Calibri"/>
                <a:cs typeface="B Traffic" pitchFamily="2" charset="-78"/>
              </a:rPr>
              <a:t>زینت بی </a:t>
            </a:r>
            <a:r>
              <a:rPr lang="fa-IR" sz="2800" dirty="0">
                <a:latin typeface="Calibri"/>
                <a:ea typeface="Calibri"/>
                <a:cs typeface="B Traffic" pitchFamily="2" charset="-78"/>
              </a:rPr>
              <a:t>نیازی» </a:t>
            </a:r>
            <a:endParaRPr lang="en-US" sz="2800" dirty="0">
              <a:latin typeface="Calibri"/>
              <a:ea typeface="Calibri"/>
              <a:cs typeface="B Traffic" pitchFamily="2" charset="-78"/>
            </a:endParaRPr>
          </a:p>
          <a:p>
            <a:pPr algn="justLow" rtl="1">
              <a:lnSpc>
                <a:spcPct val="150000"/>
              </a:lnSpc>
              <a:spcAft>
                <a:spcPts val="1000"/>
              </a:spcAft>
            </a:pPr>
            <a:r>
              <a:rPr lang="fa-IR" sz="2800" dirty="0">
                <a:latin typeface="Calibri"/>
                <a:ea typeface="Calibri"/>
                <a:cs typeface="B Traffic" pitchFamily="2" charset="-78"/>
              </a:rPr>
              <a:t>انسان در هنگام </a:t>
            </a:r>
            <a:r>
              <a:rPr lang="fa-IR" sz="2800" dirty="0" smtClean="0">
                <a:latin typeface="Calibri"/>
                <a:ea typeface="Calibri"/>
                <a:cs typeface="B Traffic" pitchFamily="2" charset="-78"/>
              </a:rPr>
              <a:t>فقر نباید </a:t>
            </a:r>
            <a:r>
              <a:rPr lang="fa-IR" sz="2800" dirty="0">
                <a:latin typeface="Calibri"/>
                <a:ea typeface="Calibri"/>
                <a:cs typeface="B Traffic" pitchFamily="2" charset="-78"/>
              </a:rPr>
              <a:t>دست به خطا و عصیان بزند و برای خروج از فقر هر کار </a:t>
            </a:r>
            <a:r>
              <a:rPr lang="fa-IR" sz="2800" dirty="0" smtClean="0">
                <a:latin typeface="Calibri"/>
                <a:ea typeface="Calibri"/>
                <a:cs typeface="B Traffic" pitchFamily="2" charset="-78"/>
              </a:rPr>
              <a:t>کند </a:t>
            </a:r>
            <a:r>
              <a:rPr lang="fa-IR" sz="2800" dirty="0">
                <a:latin typeface="Calibri"/>
                <a:ea typeface="Calibri"/>
                <a:cs typeface="B Traffic" pitchFamily="2" charset="-78"/>
              </a:rPr>
              <a:t>و توانگران </a:t>
            </a:r>
            <a:r>
              <a:rPr lang="fa-IR" sz="2800" dirty="0" smtClean="0">
                <a:latin typeface="Calibri"/>
                <a:ea typeface="Calibri"/>
                <a:cs typeface="B Traffic" pitchFamily="2" charset="-78"/>
              </a:rPr>
              <a:t>جامعه </a:t>
            </a:r>
            <a:r>
              <a:rPr lang="fa-IR" sz="2800" dirty="0">
                <a:latin typeface="Calibri"/>
                <a:ea typeface="Calibri"/>
                <a:cs typeface="B Traffic" pitchFamily="2" charset="-78"/>
              </a:rPr>
              <a:t>نیز باید با سپاس و </a:t>
            </a:r>
            <a:r>
              <a:rPr lang="fa-IR" sz="2800" dirty="0" smtClean="0">
                <a:latin typeface="Calibri"/>
                <a:ea typeface="Calibri"/>
                <a:cs typeface="B Traffic" pitchFamily="2" charset="-78"/>
              </a:rPr>
              <a:t>شکرگزاری </a:t>
            </a:r>
            <a:r>
              <a:rPr lang="fa-IR" sz="2800" dirty="0">
                <a:latin typeface="Calibri"/>
                <a:ea typeface="Calibri"/>
                <a:cs typeface="B Traffic" pitchFamily="2" charset="-78"/>
              </a:rPr>
              <a:t>و به کار گیری نعمت در راه خدا غنای خود را زینت و جلا دهند. </a:t>
            </a:r>
            <a:endParaRPr lang="en-US" sz="2800" dirty="0">
              <a:effectLst/>
              <a:latin typeface="Calibri"/>
              <a:ea typeface="Calibri"/>
              <a:cs typeface="B Traffic" pitchFamily="2" charset="-78"/>
            </a:endParaRPr>
          </a:p>
        </p:txBody>
      </p:sp>
      <p:grpSp>
        <p:nvGrpSpPr>
          <p:cNvPr id="4" name="Group 3"/>
          <p:cNvGrpSpPr/>
          <p:nvPr/>
        </p:nvGrpSpPr>
        <p:grpSpPr>
          <a:xfrm>
            <a:off x="7352873" y="457200"/>
            <a:ext cx="571927" cy="256244"/>
            <a:chOff x="7581473" y="1600200"/>
            <a:chExt cx="571927" cy="256244"/>
          </a:xfrm>
        </p:grpSpPr>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886273" y="1600200"/>
              <a:ext cx="267127" cy="256244"/>
            </a:xfrm>
            <a:prstGeom prst="rect">
              <a:avLst/>
            </a:prstGeom>
          </p:spPr>
        </p:pic>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581473" y="1600200"/>
              <a:ext cx="267127" cy="256244"/>
            </a:xfrm>
            <a:prstGeom prst="rect">
              <a:avLst/>
            </a:prstGeom>
          </p:spPr>
        </p:pic>
      </p:grpSp>
      <p:pic>
        <p:nvPicPr>
          <p:cNvPr id="7" name="Picture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6669" y="3891861"/>
            <a:ext cx="2850931" cy="2971393"/>
          </a:xfrm>
          <a:prstGeom prst="ellipse">
            <a:avLst/>
          </a:prstGeom>
          <a:ln>
            <a:noFill/>
          </a:ln>
          <a:effectLst>
            <a:softEdge rad="112500"/>
          </a:effectLst>
        </p:spPr>
      </p:pic>
    </p:spTree>
    <p:extLst>
      <p:ext uri="{BB962C8B-B14F-4D97-AF65-F5344CB8AC3E}">
        <p14:creationId xmlns:p14="http://schemas.microsoft.com/office/powerpoint/2010/main" val="1241392655"/>
      </p:ext>
    </p:extLst>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16"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circle(in)">
                                      <p:cBhvr>
                                        <p:cTn id="7" dur="2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7.xml><?xml version="1.0" encoding="utf-8"?>
<p:sld xmlns:a="http://schemas.openxmlformats.org/drawingml/2006/main" xmlns:r="http://schemas.openxmlformats.org/officeDocument/2006/relationships" xmlns:p="http://schemas.openxmlformats.org/presentationml/2006/main">
  <p:cSld>
    <p:bg>
      <p:bgPr>
        <a:blipFill dpi="0" rotWithShape="1">
          <a:blip r:embed="rId2"/>
          <a:srcRect/>
          <a:stretch>
            <a:fillRect/>
          </a:stretch>
        </a:blipFill>
        <a:effectLst/>
      </p:bgPr>
    </p:bg>
    <p:spTree>
      <p:nvGrpSpPr>
        <p:cNvPr id="1" name=""/>
        <p:cNvGrpSpPr/>
        <p:nvPr/>
      </p:nvGrpSpPr>
      <p:grpSpPr>
        <a:xfrm>
          <a:off x="0" y="0"/>
          <a:ext cx="0" cy="0"/>
          <a:chOff x="0" y="0"/>
          <a:chExt cx="0" cy="0"/>
        </a:xfrm>
      </p:grpSpPr>
      <p:sp>
        <p:nvSpPr>
          <p:cNvPr id="2" name="Rectangle 1"/>
          <p:cNvSpPr/>
          <p:nvPr/>
        </p:nvSpPr>
        <p:spPr>
          <a:xfrm>
            <a:off x="346364" y="152400"/>
            <a:ext cx="8534400" cy="6812121"/>
          </a:xfrm>
          <a:prstGeom prst="rect">
            <a:avLst/>
          </a:prstGeom>
        </p:spPr>
        <p:txBody>
          <a:bodyPr wrap="square">
            <a:spAutoFit/>
          </a:bodyPr>
          <a:lstStyle/>
          <a:p>
            <a:pPr algn="just" rtl="1">
              <a:lnSpc>
                <a:spcPct val="150000"/>
              </a:lnSpc>
              <a:spcAft>
                <a:spcPts val="1000"/>
              </a:spcAft>
            </a:pPr>
            <a:r>
              <a:rPr lang="fa-IR" sz="2800" b="1" dirty="0" smtClean="0">
                <a:solidFill>
                  <a:srgbClr val="060147"/>
                </a:solidFill>
                <a:latin typeface="Calibri"/>
                <a:ea typeface="Calibri"/>
                <a:cs typeface="B Traffic" pitchFamily="2" charset="-78"/>
              </a:rPr>
              <a:t>        هشت</a:t>
            </a:r>
            <a:r>
              <a:rPr lang="fa-IR" sz="2800" b="1" dirty="0">
                <a:solidFill>
                  <a:srgbClr val="060147"/>
                </a:solidFill>
                <a:latin typeface="Calibri"/>
                <a:ea typeface="Calibri"/>
                <a:cs typeface="B Traffic" pitchFamily="2" charset="-78"/>
              </a:rPr>
              <a:t>: سامان دادن خداوند </a:t>
            </a:r>
            <a:endParaRPr lang="en-US" sz="2800" b="1" dirty="0">
              <a:solidFill>
                <a:srgbClr val="060147"/>
              </a:solidFill>
              <a:latin typeface="Calibri"/>
              <a:ea typeface="Calibri"/>
              <a:cs typeface="B Traffic" pitchFamily="2" charset="-78"/>
            </a:endParaRPr>
          </a:p>
          <a:p>
            <a:pPr algn="just" rtl="1">
              <a:lnSpc>
                <a:spcPct val="150000"/>
              </a:lnSpc>
              <a:spcAft>
                <a:spcPts val="1000"/>
              </a:spcAft>
            </a:pPr>
            <a:r>
              <a:rPr lang="fa-IR" sz="2800" dirty="0">
                <a:latin typeface="Calibri"/>
                <a:ea typeface="Calibri"/>
                <a:cs typeface="B Traffic" pitchFamily="2" charset="-78"/>
              </a:rPr>
              <a:t>«اگر فرد مومنی، </a:t>
            </a:r>
            <a:r>
              <a:rPr lang="fa-IR" sz="2800" dirty="0" smtClean="0">
                <a:latin typeface="Calibri"/>
                <a:ea typeface="Calibri"/>
                <a:cs typeface="B Traffic" pitchFamily="2" charset="-78"/>
              </a:rPr>
              <a:t>همّ </a:t>
            </a:r>
            <a:r>
              <a:rPr lang="fa-IR" sz="2800" dirty="0">
                <a:latin typeface="Calibri"/>
                <a:ea typeface="Calibri"/>
                <a:cs typeface="B Traffic" pitchFamily="2" charset="-78"/>
              </a:rPr>
              <a:t>و </a:t>
            </a:r>
            <a:r>
              <a:rPr lang="fa-IR" sz="2800" dirty="0" smtClean="0">
                <a:latin typeface="Calibri"/>
                <a:ea typeface="Calibri"/>
                <a:cs typeface="B Traffic" pitchFamily="2" charset="-78"/>
              </a:rPr>
              <a:t>غمّ </a:t>
            </a:r>
            <a:r>
              <a:rPr lang="fa-IR" sz="2800" dirty="0">
                <a:latin typeface="Calibri"/>
                <a:ea typeface="Calibri"/>
                <a:cs typeface="B Traffic" pitchFamily="2" charset="-78"/>
              </a:rPr>
              <a:t>خود را در </a:t>
            </a:r>
            <a:r>
              <a:rPr lang="fa-IR" sz="2800" dirty="0" smtClean="0">
                <a:latin typeface="Calibri"/>
                <a:ea typeface="Calibri"/>
                <a:cs typeface="B Traffic" pitchFamily="2" charset="-78"/>
              </a:rPr>
              <a:t>آرمان‌های </a:t>
            </a:r>
            <a:r>
              <a:rPr lang="fa-IR" sz="2800" dirty="0">
                <a:latin typeface="Calibri"/>
                <a:ea typeface="Calibri"/>
                <a:cs typeface="B Traffic" pitchFamily="2" charset="-78"/>
              </a:rPr>
              <a:t>مقدس الهی مصروف دارد و در حدی معمولی و عقلایی به نیازهای این جهانی اش بپردازد، خداوند کار دنیای او را سامان می </a:t>
            </a:r>
            <a:r>
              <a:rPr lang="fa-IR" sz="2800" dirty="0" smtClean="0">
                <a:latin typeface="Calibri"/>
                <a:ea typeface="Calibri"/>
                <a:cs typeface="B Traffic" pitchFamily="2" charset="-78"/>
              </a:rPr>
              <a:t>دهد». </a:t>
            </a:r>
            <a:endParaRPr lang="en-US" sz="2800" dirty="0">
              <a:latin typeface="Calibri"/>
              <a:ea typeface="Calibri"/>
              <a:cs typeface="B Traffic" pitchFamily="2" charset="-78"/>
            </a:endParaRPr>
          </a:p>
          <a:p>
            <a:pPr algn="just" rtl="1">
              <a:lnSpc>
                <a:spcPct val="150000"/>
              </a:lnSpc>
              <a:spcAft>
                <a:spcPts val="1000"/>
              </a:spcAft>
            </a:pPr>
            <a:r>
              <a:rPr lang="fa-IR" sz="2800" dirty="0">
                <a:latin typeface="Calibri"/>
                <a:ea typeface="Calibri"/>
                <a:cs typeface="B Traffic" pitchFamily="2" charset="-78"/>
              </a:rPr>
              <a:t>امام علی</a:t>
            </a:r>
            <a:r>
              <a:rPr lang="fa-IR" sz="2000" dirty="0">
                <a:latin typeface="Calibri"/>
                <a:ea typeface="Calibri"/>
                <a:cs typeface="B Traffic" pitchFamily="2" charset="-78"/>
              </a:rPr>
              <a:t>(ع</a:t>
            </a:r>
            <a:r>
              <a:rPr lang="fa-IR" sz="2000" dirty="0" smtClean="0">
                <a:latin typeface="Calibri"/>
                <a:ea typeface="Calibri"/>
                <a:cs typeface="B Traffic" pitchFamily="2" charset="-78"/>
              </a:rPr>
              <a:t>)</a:t>
            </a:r>
            <a:r>
              <a:rPr lang="fa-IR" sz="2800" dirty="0" smtClean="0">
                <a:latin typeface="Calibri"/>
                <a:ea typeface="Calibri"/>
                <a:cs typeface="B Traffic" pitchFamily="2" charset="-78"/>
              </a:rPr>
              <a:t>:</a:t>
            </a:r>
            <a:r>
              <a:rPr lang="fa-IR" sz="2000" dirty="0" smtClean="0">
                <a:latin typeface="Calibri"/>
                <a:ea typeface="Calibri"/>
                <a:cs typeface="B Traffic" pitchFamily="2" charset="-78"/>
              </a:rPr>
              <a:t> </a:t>
            </a:r>
            <a:r>
              <a:rPr lang="fa-IR" sz="2800" dirty="0" smtClean="0">
                <a:latin typeface="Calibri"/>
                <a:ea typeface="Calibri"/>
                <a:cs typeface="B Traffic" pitchFamily="2" charset="-78"/>
              </a:rPr>
              <a:t>«</a:t>
            </a:r>
            <a:r>
              <a:rPr lang="fa-IR" sz="2800" dirty="0">
                <a:latin typeface="Calibri"/>
                <a:ea typeface="Calibri"/>
                <a:cs typeface="B Traffic" pitchFamily="2" charset="-78"/>
              </a:rPr>
              <a:t>هر کسی </a:t>
            </a:r>
            <a:r>
              <a:rPr lang="fa-IR" sz="2800" dirty="0" smtClean="0">
                <a:latin typeface="Calibri"/>
                <a:ea typeface="Calibri"/>
                <a:cs typeface="B Traffic" pitchFamily="2" charset="-78"/>
              </a:rPr>
              <a:t>که کارهای </a:t>
            </a:r>
            <a:r>
              <a:rPr lang="fa-IR" sz="2800" dirty="0">
                <a:latin typeface="Calibri"/>
                <a:ea typeface="Calibri"/>
                <a:cs typeface="B Traffic" pitchFamily="2" charset="-78"/>
              </a:rPr>
              <a:t>بین خود و خدایش را سامان دهد، خداوند </a:t>
            </a:r>
            <a:r>
              <a:rPr lang="fa-IR" sz="2800" dirty="0" smtClean="0">
                <a:latin typeface="Calibri"/>
                <a:ea typeface="Calibri"/>
                <a:cs typeface="B Traffic" pitchFamily="2" charset="-78"/>
              </a:rPr>
              <a:t>امور او </a:t>
            </a:r>
            <a:r>
              <a:rPr lang="fa-IR" sz="2800" dirty="0">
                <a:latin typeface="Calibri"/>
                <a:ea typeface="Calibri"/>
                <a:cs typeface="B Traffic" pitchFamily="2" charset="-78"/>
              </a:rPr>
              <a:t>را در باب </a:t>
            </a:r>
            <a:r>
              <a:rPr lang="fa-IR" sz="2800" dirty="0" smtClean="0">
                <a:latin typeface="Calibri"/>
                <a:ea typeface="Calibri"/>
                <a:cs typeface="B Traffic" pitchFamily="2" charset="-78"/>
              </a:rPr>
              <a:t>تعامل </a:t>
            </a:r>
            <a:r>
              <a:rPr lang="fa-IR" sz="2800" dirty="0">
                <a:latin typeface="Calibri"/>
                <a:ea typeface="Calibri"/>
                <a:cs typeface="B Traffic" pitchFamily="2" charset="-78"/>
              </a:rPr>
              <a:t>با مردم اصلاح خواهد کرد و هر کس در اندیشه سامان دادن به امور آخرت خود باشد، خداوند کار دنیای او را سامان </a:t>
            </a:r>
            <a:r>
              <a:rPr lang="fa-IR" sz="2800" dirty="0" smtClean="0">
                <a:latin typeface="Calibri"/>
                <a:ea typeface="Calibri"/>
                <a:cs typeface="B Traffic" pitchFamily="2" charset="-78"/>
              </a:rPr>
              <a:t>می‌دهد </a:t>
            </a:r>
            <a:r>
              <a:rPr lang="fa-IR" sz="2800" dirty="0">
                <a:latin typeface="Calibri"/>
                <a:ea typeface="Calibri"/>
                <a:cs typeface="B Traffic" pitchFamily="2" charset="-78"/>
              </a:rPr>
              <a:t>و کسی که از درون خود </a:t>
            </a:r>
            <a:r>
              <a:rPr lang="fa-IR" sz="2800" dirty="0" smtClean="0">
                <a:latin typeface="Calibri"/>
                <a:ea typeface="Calibri"/>
                <a:cs typeface="B Traffic" pitchFamily="2" charset="-78"/>
              </a:rPr>
              <a:t>اندرزگویی </a:t>
            </a:r>
            <a:r>
              <a:rPr lang="fa-IR" sz="2800" dirty="0">
                <a:latin typeface="Calibri"/>
                <a:ea typeface="Calibri"/>
                <a:cs typeface="B Traffic" pitchFamily="2" charset="-78"/>
              </a:rPr>
              <a:t>داشته باشد، خداوند نیز از جانب </a:t>
            </a:r>
            <a:r>
              <a:rPr lang="fa-IR" sz="2800" dirty="0" smtClean="0">
                <a:latin typeface="Calibri"/>
                <a:ea typeface="Calibri"/>
                <a:cs typeface="B Traffic" pitchFamily="2" charset="-78"/>
              </a:rPr>
              <a:t>خود، </a:t>
            </a:r>
            <a:r>
              <a:rPr lang="fa-IR" sz="2800" dirty="0">
                <a:latin typeface="Calibri"/>
                <a:ea typeface="Calibri"/>
                <a:cs typeface="B Traffic" pitchFamily="2" charset="-78"/>
              </a:rPr>
              <a:t>نگهدار و </a:t>
            </a:r>
            <a:r>
              <a:rPr lang="fa-IR" sz="2800" dirty="0" smtClean="0">
                <a:latin typeface="Calibri"/>
                <a:ea typeface="Calibri"/>
                <a:cs typeface="B Traffic" pitchFamily="2" charset="-78"/>
              </a:rPr>
              <a:t>محافظی </a:t>
            </a:r>
            <a:r>
              <a:rPr lang="fa-IR" sz="2800" dirty="0">
                <a:latin typeface="Calibri"/>
                <a:ea typeface="Calibri"/>
                <a:cs typeface="B Traffic" pitchFamily="2" charset="-78"/>
              </a:rPr>
              <a:t>قرار </a:t>
            </a:r>
            <a:r>
              <a:rPr lang="fa-IR" sz="2800" dirty="0" smtClean="0">
                <a:latin typeface="Calibri"/>
                <a:ea typeface="Calibri"/>
                <a:cs typeface="B Traffic" pitchFamily="2" charset="-78"/>
              </a:rPr>
              <a:t>می‌دهد</a:t>
            </a:r>
            <a:r>
              <a:rPr lang="fa-IR" sz="2800" dirty="0">
                <a:latin typeface="Calibri"/>
                <a:ea typeface="Calibri"/>
                <a:cs typeface="B Traffic" pitchFamily="2" charset="-78"/>
              </a:rPr>
              <a:t>.»( حکمت 89 </a:t>
            </a:r>
            <a:r>
              <a:rPr lang="fa-IR" sz="2800" dirty="0" smtClean="0">
                <a:latin typeface="Calibri"/>
                <a:ea typeface="Calibri"/>
                <a:cs typeface="B Traffic" pitchFamily="2" charset="-78"/>
              </a:rPr>
              <a:t>)</a:t>
            </a:r>
            <a:endParaRPr lang="en-US" sz="2800" dirty="0">
              <a:effectLst/>
              <a:latin typeface="Calibri"/>
              <a:ea typeface="Calibri"/>
              <a:cs typeface="B Traffic" pitchFamily="2" charset="-78"/>
            </a:endParaRPr>
          </a:p>
        </p:txBody>
      </p:sp>
      <p:grpSp>
        <p:nvGrpSpPr>
          <p:cNvPr id="3" name="Group 2"/>
          <p:cNvGrpSpPr/>
          <p:nvPr/>
        </p:nvGrpSpPr>
        <p:grpSpPr>
          <a:xfrm>
            <a:off x="8267273" y="457200"/>
            <a:ext cx="571927" cy="256244"/>
            <a:chOff x="7581473" y="1600200"/>
            <a:chExt cx="571927" cy="256244"/>
          </a:xfrm>
        </p:grpSpPr>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886273" y="1600200"/>
              <a:ext cx="267127" cy="256244"/>
            </a:xfrm>
            <a:prstGeom prst="rect">
              <a:avLst/>
            </a:prstGeom>
          </p:spPr>
        </p:pic>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581473" y="1600200"/>
              <a:ext cx="267127" cy="256244"/>
            </a:xfrm>
            <a:prstGeom prst="rect">
              <a:avLst/>
            </a:prstGeom>
          </p:spPr>
        </p:pic>
      </p:grpSp>
    </p:spTree>
    <p:extLst>
      <p:ext uri="{BB962C8B-B14F-4D97-AF65-F5344CB8AC3E}">
        <p14:creationId xmlns:p14="http://schemas.microsoft.com/office/powerpoint/2010/main" val="2850612905"/>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par>
    </p:tnLst>
  </p:timing>
</p:sld>
</file>

<file path=ppt/slides/slide23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1"/>
          <p:cNvSpPr/>
          <p:nvPr/>
        </p:nvSpPr>
        <p:spPr>
          <a:xfrm>
            <a:off x="228600" y="228600"/>
            <a:ext cx="6587836" cy="3452227"/>
          </a:xfrm>
          <a:prstGeom prst="rect">
            <a:avLst/>
          </a:prstGeom>
        </p:spPr>
        <p:txBody>
          <a:bodyPr wrap="square">
            <a:spAutoFit/>
          </a:bodyPr>
          <a:lstStyle/>
          <a:p>
            <a:pPr algn="just" rtl="1">
              <a:lnSpc>
                <a:spcPct val="150000"/>
              </a:lnSpc>
              <a:spcAft>
                <a:spcPts val="1000"/>
              </a:spcAft>
            </a:pPr>
            <a:r>
              <a:rPr lang="fa-IR" sz="2800" dirty="0" smtClean="0">
                <a:latin typeface="Calibri"/>
                <a:ea typeface="Calibri"/>
                <a:cs typeface="B Traffic" pitchFamily="2" charset="-78"/>
              </a:rPr>
              <a:t>آدمی به حکم غرایز (بدون دخالت عقل) می خواهد به لذایذ برسد.</a:t>
            </a:r>
          </a:p>
          <a:p>
            <a:pPr algn="just" rtl="1">
              <a:lnSpc>
                <a:spcPct val="150000"/>
              </a:lnSpc>
              <a:spcAft>
                <a:spcPts val="1000"/>
              </a:spcAft>
            </a:pPr>
            <a:r>
              <a:rPr lang="fa-IR" sz="2800" dirty="0" smtClean="0">
                <a:latin typeface="Calibri"/>
                <a:ea typeface="Calibri"/>
                <a:cs typeface="B Traffic" pitchFamily="2" charset="-78"/>
              </a:rPr>
              <a:t>به </a:t>
            </a:r>
            <a:r>
              <a:rPr lang="fa-IR" sz="2800" dirty="0">
                <a:latin typeface="Calibri"/>
                <a:ea typeface="Calibri"/>
                <a:cs typeface="B Traffic" pitchFamily="2" charset="-78"/>
              </a:rPr>
              <a:t>تعبیر خداوند: «بل یرید الانسان لیفجر امامه». انسان اراده کرده است </a:t>
            </a:r>
            <a:r>
              <a:rPr lang="fa-IR" sz="2800" dirty="0" smtClean="0">
                <a:latin typeface="Calibri"/>
                <a:ea typeface="Calibri"/>
                <a:cs typeface="B Traffic" pitchFamily="2" charset="-78"/>
              </a:rPr>
              <a:t>راهش [برای رسیدن به خواسته های دنیایی] </a:t>
            </a:r>
            <a:r>
              <a:rPr lang="fa-IR" sz="2800" dirty="0">
                <a:latin typeface="Calibri"/>
                <a:ea typeface="Calibri"/>
                <a:cs typeface="B Traffic" pitchFamily="2" charset="-78"/>
              </a:rPr>
              <a:t>باز باشد. </a:t>
            </a:r>
            <a:endParaRPr lang="en-US" sz="2800" dirty="0">
              <a:effectLst/>
              <a:latin typeface="Calibri"/>
              <a:ea typeface="Calibri"/>
              <a:cs typeface="B Traffic" pitchFamily="2" charset="-78"/>
            </a:endParaRPr>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809875" y="3695700"/>
            <a:ext cx="4048125" cy="3086100"/>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Tree>
    <p:extLst>
      <p:ext uri="{BB962C8B-B14F-4D97-AF65-F5344CB8AC3E}">
        <p14:creationId xmlns:p14="http://schemas.microsoft.com/office/powerpoint/2010/main" val="1263168461"/>
      </p:ext>
    </p:extLst>
  </p:cSld>
  <p:clrMapOvr>
    <a:masterClrMapping/>
  </p:clrMapOvr>
  <p:transition spd="slow">
    <p:randomBar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16"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circle(in)">
                                      <p:cBhvr>
                                        <p:cTn id="7" dur="2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1"/>
          <p:cNvSpPr/>
          <p:nvPr/>
        </p:nvSpPr>
        <p:spPr>
          <a:xfrm>
            <a:off x="228600" y="304800"/>
            <a:ext cx="6629400" cy="2159566"/>
          </a:xfrm>
          <a:prstGeom prst="rect">
            <a:avLst/>
          </a:prstGeom>
        </p:spPr>
        <p:txBody>
          <a:bodyPr wrap="square">
            <a:spAutoFit/>
          </a:bodyPr>
          <a:lstStyle/>
          <a:p>
            <a:pPr algn="just" rtl="1">
              <a:lnSpc>
                <a:spcPct val="150000"/>
              </a:lnSpc>
              <a:spcAft>
                <a:spcPts val="1000"/>
              </a:spcAft>
            </a:pPr>
            <a:r>
              <a:rPr lang="fa-IR" sz="2800" dirty="0" smtClean="0">
                <a:solidFill>
                  <a:srgbClr val="C00000"/>
                </a:solidFill>
                <a:latin typeface="Calibri"/>
                <a:ea typeface="Calibri"/>
                <a:cs typeface="B Traffic" pitchFamily="2" charset="-78"/>
              </a:rPr>
              <a:t>ولی </a:t>
            </a:r>
            <a:r>
              <a:rPr lang="fa-IR" sz="2800" dirty="0">
                <a:solidFill>
                  <a:srgbClr val="C00000"/>
                </a:solidFill>
                <a:latin typeface="Calibri"/>
                <a:ea typeface="Calibri"/>
                <a:cs typeface="B Traffic" pitchFamily="2" charset="-78"/>
              </a:rPr>
              <a:t>اگر انسان خداوند را معبود قرار ندهد</a:t>
            </a:r>
            <a:r>
              <a:rPr lang="fa-IR" sz="2800" dirty="0" smtClean="0">
                <a:solidFill>
                  <a:srgbClr val="C00000"/>
                </a:solidFill>
                <a:latin typeface="Calibri"/>
                <a:ea typeface="Calibri"/>
                <a:cs typeface="B Traffic" pitchFamily="2" charset="-78"/>
              </a:rPr>
              <a:t>، معبودهای دروغین را </a:t>
            </a:r>
            <a:r>
              <a:rPr lang="fa-IR" sz="2800" dirty="0" smtClean="0">
                <a:solidFill>
                  <a:srgbClr val="C00000"/>
                </a:solidFill>
                <a:ea typeface="Calibri"/>
                <a:cs typeface="B Traffic" pitchFamily="2" charset="-78"/>
              </a:rPr>
              <a:t>برخواهد گزید</a:t>
            </a:r>
            <a:r>
              <a:rPr lang="fa-IR" sz="2800" dirty="0">
                <a:solidFill>
                  <a:srgbClr val="C00000"/>
                </a:solidFill>
                <a:latin typeface="Calibri"/>
                <a:ea typeface="Calibri"/>
                <a:cs typeface="B Traffic" pitchFamily="2" charset="-78"/>
              </a:rPr>
              <a:t>: </a:t>
            </a:r>
            <a:endParaRPr lang="en-US" sz="2800" dirty="0">
              <a:solidFill>
                <a:srgbClr val="C00000"/>
              </a:solidFill>
              <a:latin typeface="Calibri"/>
              <a:ea typeface="Calibri"/>
              <a:cs typeface="B Traffic" pitchFamily="2" charset="-78"/>
            </a:endParaRPr>
          </a:p>
          <a:p>
            <a:pPr algn="just" rtl="1">
              <a:lnSpc>
                <a:spcPct val="150000"/>
              </a:lnSpc>
              <a:spcAft>
                <a:spcPts val="1000"/>
              </a:spcAft>
            </a:pPr>
            <a:r>
              <a:rPr lang="fa-IR" sz="2800" dirty="0">
                <a:latin typeface="Calibri"/>
                <a:ea typeface="Calibri"/>
                <a:cs typeface="B Traffic" pitchFamily="2" charset="-78"/>
              </a:rPr>
              <a:t>1-هوای </a:t>
            </a:r>
            <a:r>
              <a:rPr lang="fa-IR" sz="2800" dirty="0" smtClean="0">
                <a:latin typeface="Calibri"/>
                <a:ea typeface="Calibri"/>
                <a:cs typeface="B Traffic" pitchFamily="2" charset="-78"/>
              </a:rPr>
              <a:t>نفـس</a:t>
            </a:r>
            <a:r>
              <a:rPr lang="fa-IR" sz="2800" dirty="0">
                <a:latin typeface="Calibri"/>
                <a:ea typeface="Calibri"/>
                <a:cs typeface="B Traffic" pitchFamily="2" charset="-78"/>
              </a:rPr>
              <a:t>: «آیا </a:t>
            </a:r>
            <a:r>
              <a:rPr lang="fa-IR" sz="2800" dirty="0" smtClean="0">
                <a:latin typeface="Calibri"/>
                <a:ea typeface="Calibri"/>
                <a:cs typeface="B Traffic" pitchFamily="2" charset="-78"/>
              </a:rPr>
              <a:t>دیـدی </a:t>
            </a:r>
            <a:r>
              <a:rPr lang="fa-IR" sz="2800" dirty="0">
                <a:latin typeface="Calibri"/>
                <a:ea typeface="Calibri"/>
                <a:cs typeface="B Traffic" pitchFamily="2" charset="-78"/>
              </a:rPr>
              <a:t>آن کس که </a:t>
            </a:r>
            <a:r>
              <a:rPr lang="fa-IR" sz="2800" dirty="0" smtClean="0">
                <a:latin typeface="Calibri"/>
                <a:ea typeface="Calibri"/>
                <a:cs typeface="B Traffic" pitchFamily="2" charset="-78"/>
              </a:rPr>
              <a:t>خـواسته های</a:t>
            </a:r>
            <a:endParaRPr lang="en-US" sz="2800" dirty="0">
              <a:latin typeface="Calibri"/>
              <a:ea typeface="Calibri"/>
              <a:cs typeface="B Traffic" pitchFamily="2" charset="-78"/>
            </a:endParaRPr>
          </a:p>
        </p:txBody>
      </p:sp>
      <p:sp>
        <p:nvSpPr>
          <p:cNvPr id="3" name="Rectangle 2"/>
          <p:cNvSpPr/>
          <p:nvPr/>
        </p:nvSpPr>
        <p:spPr>
          <a:xfrm>
            <a:off x="228600" y="2590800"/>
            <a:ext cx="8610600" cy="2031325"/>
          </a:xfrm>
          <a:prstGeom prst="rect">
            <a:avLst/>
          </a:prstGeom>
        </p:spPr>
        <p:txBody>
          <a:bodyPr wrap="square">
            <a:spAutoFit/>
          </a:bodyPr>
          <a:lstStyle/>
          <a:p>
            <a:pPr algn="just" rtl="1">
              <a:lnSpc>
                <a:spcPct val="150000"/>
              </a:lnSpc>
            </a:pPr>
            <a:r>
              <a:rPr lang="fa-IR" sz="2800" dirty="0" smtClean="0">
                <a:latin typeface="Calibri"/>
                <a:ea typeface="Calibri"/>
                <a:cs typeface="B Traffic" pitchFamily="2" charset="-78"/>
              </a:rPr>
              <a:t>نفسانی </a:t>
            </a:r>
            <a:r>
              <a:rPr lang="fa-IR" sz="2800" dirty="0">
                <a:latin typeface="Calibri"/>
                <a:ea typeface="Calibri"/>
                <a:cs typeface="B Traffic" pitchFamily="2" charset="-78"/>
              </a:rPr>
              <a:t>اش را خدای خود قرار داده».( جاثیه، 23 )</a:t>
            </a:r>
            <a:endParaRPr lang="en-US" sz="2800" dirty="0">
              <a:latin typeface="Calibri"/>
              <a:ea typeface="Calibri"/>
              <a:cs typeface="B Traffic" pitchFamily="2" charset="-78"/>
            </a:endParaRPr>
          </a:p>
          <a:p>
            <a:pPr algn="just" rtl="1">
              <a:lnSpc>
                <a:spcPct val="150000"/>
              </a:lnSpc>
            </a:pPr>
            <a:r>
              <a:rPr lang="fa-IR" sz="2800" dirty="0" smtClean="0">
                <a:latin typeface="Calibri"/>
                <a:ea typeface="Calibri"/>
                <a:cs typeface="B Traffic" pitchFamily="2" charset="-78"/>
              </a:rPr>
              <a:t>      2- </a:t>
            </a:r>
            <a:r>
              <a:rPr lang="fa-IR" sz="2800" dirty="0">
                <a:latin typeface="Calibri"/>
                <a:ea typeface="Calibri"/>
                <a:cs typeface="B Traffic" pitchFamily="2" charset="-78"/>
              </a:rPr>
              <a:t>ابلیس</a:t>
            </a:r>
            <a:r>
              <a:rPr lang="fa-IR" sz="2800" dirty="0" smtClean="0">
                <a:latin typeface="Calibri"/>
                <a:ea typeface="Calibri"/>
                <a:cs typeface="B Traffic" pitchFamily="2" charset="-78"/>
              </a:rPr>
              <a:t>: «</a:t>
            </a:r>
            <a:r>
              <a:rPr lang="fa-IR" sz="2800" dirty="0">
                <a:latin typeface="Calibri"/>
                <a:ea typeface="Calibri"/>
                <a:cs typeface="B Traffic" pitchFamily="2" charset="-78"/>
              </a:rPr>
              <a:t>ای فرزندان آدم آیا با شما پیمان نبستیم که شیطان را نپرستید که او دشمن روشن شماست.» </a:t>
            </a:r>
            <a:endParaRPr lang="en-US" sz="2800" dirty="0">
              <a:latin typeface="Calibri"/>
              <a:ea typeface="Calibri"/>
              <a:cs typeface="B Traffic" pitchFamily="2" charset="-78"/>
            </a:endParaRPr>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895600" y="4572000"/>
            <a:ext cx="3276600" cy="2129790"/>
          </a:xfrm>
          <a:prstGeom prst="rect">
            <a:avLst/>
          </a:prstGeom>
        </p:spPr>
      </p:pic>
      <p:sp>
        <p:nvSpPr>
          <p:cNvPr id="5" name="5-Point Star 4"/>
          <p:cNvSpPr/>
          <p:nvPr/>
        </p:nvSpPr>
        <p:spPr>
          <a:xfrm>
            <a:off x="6781800" y="1828800"/>
            <a:ext cx="457200" cy="457200"/>
          </a:xfrm>
          <a:prstGeom prst="star5">
            <a:avLst/>
          </a:prstGeom>
        </p:spPr>
        <p:style>
          <a:lnRef idx="0">
            <a:schemeClr val="accent5"/>
          </a:lnRef>
          <a:fillRef idx="3">
            <a:schemeClr val="accent5"/>
          </a:fillRef>
          <a:effectRef idx="3">
            <a:schemeClr val="accent5"/>
          </a:effectRef>
          <a:fontRef idx="minor">
            <a:schemeClr val="lt1"/>
          </a:fontRef>
        </p:style>
        <p:txBody>
          <a:bodyPr rtlCol="0" anchor="ctr"/>
          <a:lstStyle/>
          <a:p>
            <a:pPr algn="ctr"/>
            <a:endParaRPr lang="en-US"/>
          </a:p>
        </p:txBody>
      </p:sp>
      <p:sp>
        <p:nvSpPr>
          <p:cNvPr id="6" name="5-Point Star 5"/>
          <p:cNvSpPr/>
          <p:nvPr/>
        </p:nvSpPr>
        <p:spPr>
          <a:xfrm>
            <a:off x="8305800" y="3352800"/>
            <a:ext cx="457200" cy="457200"/>
          </a:xfrm>
          <a:prstGeom prst="star5">
            <a:avLst/>
          </a:prstGeom>
        </p:spPr>
        <p:style>
          <a:lnRef idx="0">
            <a:schemeClr val="accent5"/>
          </a:lnRef>
          <a:fillRef idx="3">
            <a:schemeClr val="accent5"/>
          </a:fillRef>
          <a:effectRef idx="3">
            <a:schemeClr val="accent5"/>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199362298"/>
      </p:ext>
    </p:extLst>
  </p:cSld>
  <p:clrMapOvr>
    <a:masterClrMapping/>
  </p:clrMapOvr>
  <mc:AlternateContent xmlns:mc="http://schemas.openxmlformats.org/markup-compatibility/2006" xmlns:p14="http://schemas.microsoft.com/office/powerpoint/2010/main">
    <mc:Choice Requires="p14">
      <p:transition spd="slow" p14:dur="800">
        <p14:flythrough/>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5" presetClass="entr" presetSubtype="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2000"/>
                                        <p:tgtEl>
                                          <p:spTgt spid="4"/>
                                        </p:tgtEl>
                                      </p:cBhvr>
                                    </p:animEffect>
                                    <p:anim calcmode="lin" valueType="num">
                                      <p:cBhvr>
                                        <p:cTn id="8" dur="2000" fill="hold"/>
                                        <p:tgtEl>
                                          <p:spTgt spid="4"/>
                                        </p:tgtEl>
                                        <p:attrNameLst>
                                          <p:attrName>ppt_w</p:attrName>
                                        </p:attrNameLst>
                                      </p:cBhvr>
                                      <p:tavLst>
                                        <p:tav tm="0" fmla="#ppt_w*sin(2.5*pi*$)">
                                          <p:val>
                                            <p:fltVal val="0"/>
                                          </p:val>
                                        </p:tav>
                                        <p:tav tm="100000">
                                          <p:val>
                                            <p:fltVal val="1"/>
                                          </p:val>
                                        </p:tav>
                                      </p:tavLst>
                                    </p:anim>
                                    <p:anim calcmode="lin" valueType="num">
                                      <p:cBhvr>
                                        <p:cTn id="9" dur="2000" fill="hold"/>
                                        <p:tgtEl>
                                          <p:spTgt spid="4"/>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1"/>
          <p:cNvSpPr/>
          <p:nvPr/>
        </p:nvSpPr>
        <p:spPr>
          <a:xfrm>
            <a:off x="304800" y="2120205"/>
            <a:ext cx="8610600" cy="1384995"/>
          </a:xfrm>
          <a:prstGeom prst="rect">
            <a:avLst/>
          </a:prstGeom>
        </p:spPr>
        <p:txBody>
          <a:bodyPr wrap="square">
            <a:spAutoFit/>
          </a:bodyPr>
          <a:lstStyle/>
          <a:p>
            <a:pPr lvl="0" algn="justLow" rtl="1">
              <a:lnSpc>
                <a:spcPct val="150000"/>
              </a:lnSpc>
              <a:spcAft>
                <a:spcPts val="1000"/>
              </a:spcAft>
            </a:pPr>
            <a:r>
              <a:rPr lang="fa-IR" sz="2800" dirty="0" smtClean="0">
                <a:solidFill>
                  <a:srgbClr val="0B0919"/>
                </a:solidFill>
                <a:ea typeface="Calibri"/>
                <a:cs typeface="B Traffic" pitchFamily="2" charset="-78"/>
              </a:rPr>
              <a:t>     3- </a:t>
            </a:r>
            <a:r>
              <a:rPr lang="fa-IR" sz="2800" dirty="0">
                <a:solidFill>
                  <a:srgbClr val="0B0919"/>
                </a:solidFill>
                <a:ea typeface="Calibri"/>
                <a:cs typeface="B Traffic" pitchFamily="2" charset="-78"/>
              </a:rPr>
              <a:t>طاغوت: «قطعا در هر امتی رسولی برانگیختیم تا خدا را </a:t>
            </a:r>
            <a:r>
              <a:rPr lang="fa-IR" sz="2800" dirty="0" smtClean="0">
                <a:solidFill>
                  <a:srgbClr val="0B0919"/>
                </a:solidFill>
                <a:ea typeface="Calibri"/>
                <a:cs typeface="B Traffic" pitchFamily="2" charset="-78"/>
              </a:rPr>
              <a:t>بپرستید </a:t>
            </a:r>
            <a:r>
              <a:rPr lang="fa-IR" sz="2800" dirty="0">
                <a:solidFill>
                  <a:srgbClr val="0B0919"/>
                </a:solidFill>
                <a:ea typeface="Calibri"/>
                <a:cs typeface="B Traffic" pitchFamily="2" charset="-78"/>
              </a:rPr>
              <a:t>و از طاغوت دوری کنید</a:t>
            </a:r>
            <a:r>
              <a:rPr lang="fa-IR" sz="2800" dirty="0" smtClean="0">
                <a:solidFill>
                  <a:srgbClr val="0B0919"/>
                </a:solidFill>
                <a:ea typeface="Calibri"/>
                <a:cs typeface="B Traffic" pitchFamily="2" charset="-78"/>
              </a:rPr>
              <a:t>». (</a:t>
            </a:r>
            <a:r>
              <a:rPr lang="fa-IR" sz="2800" dirty="0">
                <a:solidFill>
                  <a:srgbClr val="0B0919"/>
                </a:solidFill>
                <a:ea typeface="Calibri"/>
                <a:cs typeface="B Traffic" pitchFamily="2" charset="-78"/>
              </a:rPr>
              <a:t>نحل، 36 </a:t>
            </a:r>
            <a:r>
              <a:rPr lang="fa-IR" sz="2800" dirty="0" smtClean="0">
                <a:solidFill>
                  <a:srgbClr val="0B0919"/>
                </a:solidFill>
                <a:ea typeface="Calibri"/>
                <a:cs typeface="B Traffic" pitchFamily="2" charset="-78"/>
              </a:rPr>
              <a:t>)</a:t>
            </a:r>
            <a:endParaRPr lang="en-US" sz="2800" dirty="0">
              <a:solidFill>
                <a:srgbClr val="0B0919"/>
              </a:solidFill>
              <a:ea typeface="Calibri"/>
              <a:cs typeface="B Traffic" pitchFamily="2" charset="-78"/>
            </a:endParaRPr>
          </a:p>
        </p:txBody>
      </p:sp>
      <p:sp>
        <p:nvSpPr>
          <p:cNvPr id="3" name="Rectangle 2"/>
          <p:cNvSpPr/>
          <p:nvPr/>
        </p:nvSpPr>
        <p:spPr>
          <a:xfrm>
            <a:off x="1981200" y="3836075"/>
            <a:ext cx="6934200" cy="2677656"/>
          </a:xfrm>
          <a:prstGeom prst="rect">
            <a:avLst/>
          </a:prstGeom>
        </p:spPr>
        <p:txBody>
          <a:bodyPr wrap="square">
            <a:spAutoFit/>
          </a:bodyPr>
          <a:lstStyle/>
          <a:p>
            <a:pPr lvl="0" algn="just" rtl="1">
              <a:lnSpc>
                <a:spcPct val="150000"/>
              </a:lnSpc>
              <a:spcAft>
                <a:spcPts val="1000"/>
              </a:spcAft>
            </a:pPr>
            <a:r>
              <a:rPr lang="fa-IR" sz="2800" dirty="0" smtClean="0">
                <a:solidFill>
                  <a:srgbClr val="0B0919"/>
                </a:solidFill>
                <a:ea typeface="Calibri"/>
                <a:cs typeface="B Traffic" pitchFamily="2" charset="-78"/>
              </a:rPr>
              <a:t>     4- رب‌های </a:t>
            </a:r>
            <a:r>
              <a:rPr lang="fa-IR" sz="2800" dirty="0">
                <a:solidFill>
                  <a:srgbClr val="0B0919"/>
                </a:solidFill>
                <a:ea typeface="Calibri"/>
                <a:cs typeface="B Traffic" pitchFamily="2" charset="-78"/>
              </a:rPr>
              <a:t>دروغین</a:t>
            </a:r>
            <a:r>
              <a:rPr lang="fa-IR" sz="2800" dirty="0" smtClean="0">
                <a:solidFill>
                  <a:srgbClr val="0B0919"/>
                </a:solidFill>
                <a:ea typeface="Calibri"/>
                <a:cs typeface="B Traffic" pitchFamily="2" charset="-78"/>
              </a:rPr>
              <a:t>: «آن‌ها </a:t>
            </a:r>
            <a:r>
              <a:rPr lang="fa-IR" sz="2800" dirty="0">
                <a:solidFill>
                  <a:srgbClr val="0B0919"/>
                </a:solidFill>
                <a:ea typeface="Calibri"/>
                <a:cs typeface="B Traffic" pitchFamily="2" charset="-78"/>
              </a:rPr>
              <a:t>دانشمندان و راهبان خود را به عنوان «رب» </a:t>
            </a:r>
            <a:r>
              <a:rPr lang="fa-IR" sz="2800" dirty="0" smtClean="0">
                <a:solidFill>
                  <a:srgbClr val="0B0919"/>
                </a:solidFill>
                <a:ea typeface="Calibri"/>
                <a:cs typeface="B Traffic" pitchFamily="2" charset="-78"/>
              </a:rPr>
              <a:t>برگزیده‌اند </a:t>
            </a:r>
            <a:r>
              <a:rPr lang="fa-IR" sz="2800" dirty="0">
                <a:solidFill>
                  <a:srgbClr val="0B0919"/>
                </a:solidFill>
                <a:ea typeface="Calibri"/>
                <a:cs typeface="B Traffic" pitchFamily="2" charset="-78"/>
              </a:rPr>
              <a:t>و نیز مسیح پسر مریم را در حالی که به آن ها امر شده بود جز خدای واحد را به عنوان </a:t>
            </a:r>
            <a:r>
              <a:rPr lang="fa-IR" sz="2800" dirty="0" smtClean="0">
                <a:solidFill>
                  <a:srgbClr val="0B0919"/>
                </a:solidFill>
                <a:ea typeface="Calibri"/>
                <a:cs typeface="B Traffic" pitchFamily="2" charset="-78"/>
              </a:rPr>
              <a:t>«اله» </a:t>
            </a:r>
            <a:r>
              <a:rPr lang="fa-IR" sz="2800" dirty="0">
                <a:solidFill>
                  <a:srgbClr val="0B0919"/>
                </a:solidFill>
                <a:ea typeface="Calibri"/>
                <a:cs typeface="B Traffic" pitchFamily="2" charset="-78"/>
              </a:rPr>
              <a:t>و معبود نگیراند</a:t>
            </a:r>
            <a:r>
              <a:rPr lang="fa-IR" sz="2800" dirty="0" smtClean="0">
                <a:solidFill>
                  <a:srgbClr val="0B0919"/>
                </a:solidFill>
                <a:ea typeface="Calibri"/>
                <a:cs typeface="B Traffic" pitchFamily="2" charset="-78"/>
              </a:rPr>
              <a:t>.» ( </a:t>
            </a:r>
            <a:r>
              <a:rPr lang="fa-IR" sz="2800" dirty="0">
                <a:solidFill>
                  <a:srgbClr val="0B0919"/>
                </a:solidFill>
                <a:ea typeface="Calibri"/>
                <a:cs typeface="B Traffic" pitchFamily="2" charset="-78"/>
              </a:rPr>
              <a:t>توبه، 31 )</a:t>
            </a:r>
            <a:endParaRPr lang="en-US" sz="2800" dirty="0">
              <a:solidFill>
                <a:srgbClr val="0B0919"/>
              </a:solidFill>
              <a:ea typeface="Calibri"/>
              <a:cs typeface="B Traffic" pitchFamily="2" charset="-78"/>
            </a:endParaRPr>
          </a:p>
        </p:txBody>
      </p:sp>
      <p:sp>
        <p:nvSpPr>
          <p:cNvPr id="4" name="5-Point Star 3"/>
          <p:cNvSpPr/>
          <p:nvPr/>
        </p:nvSpPr>
        <p:spPr>
          <a:xfrm>
            <a:off x="8458200" y="2272605"/>
            <a:ext cx="457200" cy="457200"/>
          </a:xfrm>
          <a:prstGeom prst="star5">
            <a:avLst/>
          </a:prstGeom>
        </p:spPr>
        <p:style>
          <a:lnRef idx="0">
            <a:schemeClr val="accent5"/>
          </a:lnRef>
          <a:fillRef idx="3">
            <a:schemeClr val="accent5"/>
          </a:fillRef>
          <a:effectRef idx="3">
            <a:schemeClr val="accent5"/>
          </a:effectRef>
          <a:fontRef idx="minor">
            <a:schemeClr val="lt1"/>
          </a:fontRef>
        </p:style>
        <p:txBody>
          <a:bodyPr rtlCol="0" anchor="ctr"/>
          <a:lstStyle/>
          <a:p>
            <a:pPr algn="ctr"/>
            <a:endParaRPr lang="en-US"/>
          </a:p>
        </p:txBody>
      </p:sp>
      <p:sp>
        <p:nvSpPr>
          <p:cNvPr id="5" name="5-Point Star 4"/>
          <p:cNvSpPr/>
          <p:nvPr/>
        </p:nvSpPr>
        <p:spPr>
          <a:xfrm>
            <a:off x="8458200" y="3988475"/>
            <a:ext cx="457200" cy="457200"/>
          </a:xfrm>
          <a:prstGeom prst="star5">
            <a:avLst/>
          </a:prstGeom>
        </p:spPr>
        <p:style>
          <a:lnRef idx="0">
            <a:schemeClr val="accent5"/>
          </a:lnRef>
          <a:fillRef idx="3">
            <a:schemeClr val="accent5"/>
          </a:fillRef>
          <a:effectRef idx="3">
            <a:schemeClr val="accent5"/>
          </a:effectRef>
          <a:fontRef idx="minor">
            <a:schemeClr val="lt1"/>
          </a:fontRef>
        </p:style>
        <p:txBody>
          <a:bodyPr rtlCol="0" anchor="ctr"/>
          <a:lstStyle/>
          <a:p>
            <a:pPr algn="ctr"/>
            <a:endParaRPr lang="en-US"/>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38958" y="134908"/>
            <a:ext cx="2102069" cy="2137697"/>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Tree>
    <p:extLst>
      <p:ext uri="{BB962C8B-B14F-4D97-AF65-F5344CB8AC3E}">
        <p14:creationId xmlns:p14="http://schemas.microsoft.com/office/powerpoint/2010/main" val="1257378377"/>
      </p:ext>
    </p:extLst>
  </p:cSld>
  <p:clrMapOvr>
    <a:masterClrMapping/>
  </p:clrMapOvr>
  <mc:AlternateContent xmlns:mc="http://schemas.openxmlformats.org/markup-compatibility/2006" xmlns:p14="http://schemas.microsoft.com/office/powerpoint/2010/main">
    <mc:Choice Requires="p14">
      <p:transition spd="slow" p14:dur="1600">
        <p14:prism isContent="1" isInverted="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heel(1)">
                                      <p:cBhvr>
                                        <p:cTn id="7"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1"/>
          <p:cNvSpPr/>
          <p:nvPr/>
        </p:nvSpPr>
        <p:spPr>
          <a:xfrm>
            <a:off x="152400" y="304800"/>
            <a:ext cx="6629400" cy="2031325"/>
          </a:xfrm>
          <a:prstGeom prst="rect">
            <a:avLst/>
          </a:prstGeom>
        </p:spPr>
        <p:txBody>
          <a:bodyPr wrap="square">
            <a:spAutoFit/>
          </a:bodyPr>
          <a:lstStyle/>
          <a:p>
            <a:pPr algn="just" rtl="1">
              <a:lnSpc>
                <a:spcPct val="150000"/>
              </a:lnSpc>
              <a:spcAft>
                <a:spcPts val="1000"/>
              </a:spcAft>
            </a:pPr>
            <a:r>
              <a:rPr lang="fa-IR" sz="2800" dirty="0" smtClean="0">
                <a:latin typeface="Calibri"/>
                <a:ea typeface="Calibri"/>
                <a:cs typeface="B Traffic" pitchFamily="2" charset="-78"/>
              </a:rPr>
              <a:t>کسی که مؤمن باشد، </a:t>
            </a:r>
            <a:r>
              <a:rPr lang="fa-IR" sz="2800" dirty="0">
                <a:latin typeface="Calibri"/>
                <a:ea typeface="Calibri"/>
                <a:cs typeface="B Traffic" pitchFamily="2" charset="-78"/>
              </a:rPr>
              <a:t>محبوب مردم می </a:t>
            </a:r>
            <a:r>
              <a:rPr lang="fa-IR" sz="2800" dirty="0" smtClean="0">
                <a:latin typeface="Calibri"/>
                <a:ea typeface="Calibri"/>
                <a:cs typeface="B Traffic" pitchFamily="2" charset="-78"/>
              </a:rPr>
              <a:t>شود و </a:t>
            </a:r>
            <a:r>
              <a:rPr lang="fa-IR" sz="2800" dirty="0">
                <a:latin typeface="Calibri"/>
                <a:ea typeface="Calibri"/>
                <a:cs typeface="B Traffic" pitchFamily="2" charset="-78"/>
              </a:rPr>
              <a:t>این محبوبیت </a:t>
            </a:r>
            <a:r>
              <a:rPr lang="fa-IR" sz="2800" dirty="0" smtClean="0">
                <a:latin typeface="Calibri"/>
                <a:ea typeface="Calibri"/>
                <a:cs typeface="B Traffic" pitchFamily="2" charset="-78"/>
              </a:rPr>
              <a:t>بسیاری از </a:t>
            </a:r>
            <a:r>
              <a:rPr lang="fa-IR" sz="2800" dirty="0">
                <a:latin typeface="Calibri"/>
                <a:ea typeface="Calibri"/>
                <a:cs typeface="B Traffic" pitchFamily="2" charset="-78"/>
              </a:rPr>
              <a:t>امور او را سامان می دهد. وقتی خدای مهربان بنده ای را </a:t>
            </a:r>
            <a:r>
              <a:rPr lang="fa-IR" sz="2800" dirty="0" smtClean="0">
                <a:latin typeface="Calibri"/>
                <a:ea typeface="Calibri"/>
                <a:cs typeface="B Traffic" pitchFamily="2" charset="-78"/>
              </a:rPr>
              <a:t>ببیند </a:t>
            </a:r>
            <a:r>
              <a:rPr lang="fa-IR" sz="2800" dirty="0">
                <a:latin typeface="Calibri"/>
                <a:ea typeface="Calibri"/>
                <a:cs typeface="B Traffic" pitchFamily="2" charset="-78"/>
              </a:rPr>
              <a:t>که دارای </a:t>
            </a:r>
            <a:r>
              <a:rPr lang="fa-IR" sz="2800" dirty="0" smtClean="0">
                <a:ea typeface="Calibri"/>
                <a:cs typeface="B Traffic" pitchFamily="2" charset="-78"/>
              </a:rPr>
              <a:t>هـمت </a:t>
            </a:r>
            <a:r>
              <a:rPr lang="fa-IR" sz="2800" dirty="0">
                <a:ea typeface="Calibri"/>
                <a:cs typeface="B Traffic" pitchFamily="2" charset="-78"/>
              </a:rPr>
              <a:t>بلند</a:t>
            </a:r>
            <a:endParaRPr lang="en-US" sz="2800" dirty="0">
              <a:effectLst/>
              <a:latin typeface="Calibri"/>
              <a:ea typeface="Calibri"/>
              <a:cs typeface="B Traffic" pitchFamily="2" charset="-78"/>
            </a:endParaRPr>
          </a:p>
        </p:txBody>
      </p:sp>
      <p:sp>
        <p:nvSpPr>
          <p:cNvPr id="3" name="Rectangle 2"/>
          <p:cNvSpPr/>
          <p:nvPr/>
        </p:nvSpPr>
        <p:spPr>
          <a:xfrm>
            <a:off x="152400" y="2286000"/>
            <a:ext cx="8915400" cy="2105705"/>
          </a:xfrm>
          <a:prstGeom prst="rect">
            <a:avLst/>
          </a:prstGeom>
        </p:spPr>
        <p:txBody>
          <a:bodyPr wrap="square">
            <a:spAutoFit/>
          </a:bodyPr>
          <a:lstStyle/>
          <a:p>
            <a:pPr algn="just" rtl="1">
              <a:lnSpc>
                <a:spcPct val="150000"/>
              </a:lnSpc>
              <a:spcAft>
                <a:spcPts val="1000"/>
              </a:spcAft>
            </a:pPr>
            <a:r>
              <a:rPr lang="fa-IR" sz="2800" dirty="0" smtClean="0">
                <a:latin typeface="Calibri"/>
                <a:ea typeface="Calibri"/>
                <a:cs typeface="B Traffic" pitchFamily="2" charset="-78"/>
              </a:rPr>
              <a:t>نسبت </a:t>
            </a:r>
            <a:r>
              <a:rPr lang="fa-IR" sz="2800" dirty="0">
                <a:latin typeface="Calibri"/>
                <a:ea typeface="Calibri"/>
                <a:cs typeface="B Traffic" pitchFamily="2" charset="-78"/>
              </a:rPr>
              <a:t>به </a:t>
            </a:r>
            <a:r>
              <a:rPr lang="fa-IR" sz="2800" dirty="0" smtClean="0">
                <a:latin typeface="Calibri"/>
                <a:ea typeface="Calibri"/>
                <a:cs typeface="B Traffic" pitchFamily="2" charset="-78"/>
              </a:rPr>
              <a:t>آخرت‌خواهی است، کاستی‌های زندگی‌اش </a:t>
            </a:r>
            <a:r>
              <a:rPr lang="fa-IR" sz="2800" dirty="0">
                <a:latin typeface="Calibri"/>
                <a:ea typeface="Calibri"/>
                <a:cs typeface="B Traffic" pitchFamily="2" charset="-78"/>
              </a:rPr>
              <a:t>را </a:t>
            </a:r>
            <a:r>
              <a:rPr lang="fa-IR" sz="2800" dirty="0" smtClean="0">
                <a:latin typeface="Calibri"/>
                <a:ea typeface="Calibri"/>
                <a:cs typeface="B Traffic" pitchFamily="2" charset="-78"/>
              </a:rPr>
              <a:t>رفع می‌کند: </a:t>
            </a:r>
          </a:p>
          <a:p>
            <a:pPr algn="just" rtl="1">
              <a:lnSpc>
                <a:spcPct val="150000"/>
              </a:lnSpc>
              <a:spcAft>
                <a:spcPts val="1000"/>
              </a:spcAft>
            </a:pPr>
            <a:r>
              <a:rPr lang="fa-IR" sz="2800" dirty="0" smtClean="0">
                <a:latin typeface="Calibri"/>
                <a:ea typeface="Calibri"/>
                <a:cs typeface="B Traffic" pitchFamily="2" charset="-78"/>
              </a:rPr>
              <a:t>«</a:t>
            </a:r>
            <a:r>
              <a:rPr lang="fa-IR" sz="2800" dirty="0">
                <a:latin typeface="Calibri"/>
                <a:ea typeface="Calibri"/>
                <a:cs typeface="B Traffic" pitchFamily="2" charset="-78"/>
              </a:rPr>
              <a:t>و هر کس جانب خدا را نگه دارد، خداوند راه </a:t>
            </a:r>
            <a:r>
              <a:rPr lang="fa-IR" sz="2800" dirty="0" smtClean="0">
                <a:latin typeface="Calibri"/>
                <a:ea typeface="Calibri"/>
                <a:cs typeface="B Traffic" pitchFamily="2" charset="-78"/>
              </a:rPr>
              <a:t>خروج [از بن‌بست‌ها] </a:t>
            </a:r>
            <a:r>
              <a:rPr lang="fa-IR" sz="2800" dirty="0">
                <a:latin typeface="Calibri"/>
                <a:ea typeface="Calibri"/>
                <a:cs typeface="B Traffic" pitchFamily="2" charset="-78"/>
              </a:rPr>
              <a:t>را برای او قرار </a:t>
            </a:r>
            <a:r>
              <a:rPr lang="fa-IR" sz="2800" dirty="0" smtClean="0">
                <a:latin typeface="Calibri"/>
                <a:ea typeface="Calibri"/>
                <a:cs typeface="B Traffic" pitchFamily="2" charset="-78"/>
              </a:rPr>
              <a:t>می‌دهد.» (طلاق </a:t>
            </a:r>
            <a:r>
              <a:rPr lang="fa-IR" sz="2800" dirty="0">
                <a:latin typeface="Calibri"/>
                <a:ea typeface="Calibri"/>
                <a:cs typeface="B Traffic" pitchFamily="2" charset="-78"/>
              </a:rPr>
              <a:t>2</a:t>
            </a:r>
            <a:r>
              <a:rPr lang="fa-IR" sz="2800" dirty="0" smtClean="0">
                <a:latin typeface="Calibri"/>
                <a:ea typeface="Calibri"/>
                <a:cs typeface="B Traffic" pitchFamily="2" charset="-78"/>
              </a:rPr>
              <a:t>)</a:t>
            </a:r>
            <a:endParaRPr lang="en-US" sz="2800" dirty="0">
              <a:effectLst/>
              <a:latin typeface="Calibri"/>
              <a:ea typeface="Calibri"/>
              <a:cs typeface="B Traffic" pitchFamily="2" charset="-78"/>
            </a:endParaRPr>
          </a:p>
        </p:txBody>
      </p:sp>
      <p:pic>
        <p:nvPicPr>
          <p:cNvPr id="6" name="Picture 5"/>
          <p:cNvPicPr>
            <a:picLocks noChangeAspect="1"/>
          </p:cNvPicPr>
          <p:nvPr/>
        </p:nvPicPr>
        <p:blipFill rotWithShape="1">
          <a:blip r:embed="rId3">
            <a:extLst>
              <a:ext uri="{28A0092B-C50C-407E-A947-70E740481C1C}">
                <a14:useLocalDpi xmlns:a14="http://schemas.microsoft.com/office/drawing/2010/main" val="0"/>
              </a:ext>
            </a:extLst>
          </a:blip>
          <a:srcRect t="6445" b="10000"/>
          <a:stretch/>
        </p:blipFill>
        <p:spPr>
          <a:xfrm>
            <a:off x="1676400" y="4099034"/>
            <a:ext cx="3302000" cy="2758966"/>
          </a:xfrm>
          <a:prstGeom prst="rect">
            <a:avLst/>
          </a:prstGeom>
          <a:ln>
            <a:noFill/>
          </a:ln>
          <a:effectLst>
            <a:softEdge rad="112500"/>
          </a:effectLst>
        </p:spPr>
      </p:pic>
    </p:spTree>
    <p:extLst>
      <p:ext uri="{BB962C8B-B14F-4D97-AF65-F5344CB8AC3E}">
        <p14:creationId xmlns:p14="http://schemas.microsoft.com/office/powerpoint/2010/main" val="1741283730"/>
      </p:ext>
    </p:extLst>
  </p:cSld>
  <p:clrMapOvr>
    <a:masterClrMapping/>
  </p:clrMapOvr>
  <mc:AlternateContent xmlns:mc="http://schemas.openxmlformats.org/markup-compatibility/2006" xmlns:p14="http://schemas.microsoft.com/office/powerpoint/2010/main">
    <mc:Choice Requires="p14">
      <p:transition spd="slow" p14:dur="1500">
        <p14:window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randombar(horizontal)">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1"/>
          <p:cNvSpPr/>
          <p:nvPr/>
        </p:nvSpPr>
        <p:spPr>
          <a:xfrm>
            <a:off x="228600" y="304800"/>
            <a:ext cx="6629400" cy="2677656"/>
          </a:xfrm>
          <a:prstGeom prst="rect">
            <a:avLst/>
          </a:prstGeom>
        </p:spPr>
        <p:txBody>
          <a:bodyPr wrap="square">
            <a:spAutoFit/>
          </a:bodyPr>
          <a:lstStyle/>
          <a:p>
            <a:pPr algn="justLow" rtl="1">
              <a:lnSpc>
                <a:spcPct val="150000"/>
              </a:lnSpc>
              <a:spcAft>
                <a:spcPts val="1000"/>
              </a:spcAft>
            </a:pPr>
            <a:r>
              <a:rPr lang="fa-IR" sz="2800" dirty="0" smtClean="0">
                <a:latin typeface="Calibri"/>
                <a:ea typeface="Calibri"/>
                <a:cs typeface="B Traffic" pitchFamily="2" charset="-78"/>
              </a:rPr>
              <a:t>امام علی</a:t>
            </a:r>
            <a:r>
              <a:rPr lang="fa-IR" sz="2000" dirty="0" smtClean="0">
                <a:latin typeface="Calibri"/>
                <a:ea typeface="Calibri"/>
                <a:cs typeface="B Traffic" pitchFamily="2" charset="-78"/>
              </a:rPr>
              <a:t>(ع</a:t>
            </a:r>
            <a:r>
              <a:rPr lang="fa-IR" sz="2000" dirty="0">
                <a:latin typeface="Calibri"/>
                <a:ea typeface="Calibri"/>
                <a:cs typeface="B Traffic" pitchFamily="2" charset="-78"/>
              </a:rPr>
              <a:t>) </a:t>
            </a:r>
            <a:r>
              <a:rPr lang="fa-IR" sz="2800" dirty="0">
                <a:latin typeface="Calibri"/>
                <a:ea typeface="Calibri"/>
                <a:cs typeface="B Traffic" pitchFamily="2" charset="-78"/>
              </a:rPr>
              <a:t>خطاب به ابوذر می فرماید: «اگر </a:t>
            </a:r>
            <a:r>
              <a:rPr lang="fa-IR" sz="2800" dirty="0" smtClean="0">
                <a:latin typeface="Calibri"/>
                <a:ea typeface="Calibri"/>
                <a:cs typeface="B Traffic" pitchFamily="2" charset="-78"/>
              </a:rPr>
              <a:t>همه‌ی </a:t>
            </a:r>
            <a:r>
              <a:rPr lang="fa-IR" sz="2800" dirty="0">
                <a:latin typeface="Calibri"/>
                <a:ea typeface="Calibri"/>
                <a:cs typeface="B Traffic" pitchFamily="2" charset="-78"/>
              </a:rPr>
              <a:t>راههای آسمان و زمین بر دل بنده ای بسته شود، اما او تقوای الهی پیشه سازد، خداوند از آن ها راه نجات و خروج برای او قرار می دهد.» </a:t>
            </a:r>
            <a:endParaRPr lang="en-US" sz="2800" dirty="0">
              <a:effectLst/>
              <a:latin typeface="Calibri"/>
              <a:ea typeface="Calibri"/>
              <a:cs typeface="B Traffic" pitchFamily="2" charset="-78"/>
            </a:endParaRPr>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72000" y="2971800"/>
            <a:ext cx="3810000" cy="3810000"/>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Tree>
    <p:extLst>
      <p:ext uri="{BB962C8B-B14F-4D97-AF65-F5344CB8AC3E}">
        <p14:creationId xmlns:p14="http://schemas.microsoft.com/office/powerpoint/2010/main" val="24678558"/>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1000" fill="hold"/>
                                        <p:tgtEl>
                                          <p:spTgt spid="3"/>
                                        </p:tgtEl>
                                        <p:attrNameLst>
                                          <p:attrName>ppt_w</p:attrName>
                                        </p:attrNameLst>
                                      </p:cBhvr>
                                      <p:tavLst>
                                        <p:tav tm="0">
                                          <p:val>
                                            <p:fltVal val="0"/>
                                          </p:val>
                                        </p:tav>
                                        <p:tav tm="100000">
                                          <p:val>
                                            <p:strVal val="#ppt_w"/>
                                          </p:val>
                                        </p:tav>
                                      </p:tavLst>
                                    </p:anim>
                                    <p:anim calcmode="lin" valueType="num">
                                      <p:cBhvr>
                                        <p:cTn id="8" dur="1000" fill="hold"/>
                                        <p:tgtEl>
                                          <p:spTgt spid="3"/>
                                        </p:tgtEl>
                                        <p:attrNameLst>
                                          <p:attrName>ppt_h</p:attrName>
                                        </p:attrNameLst>
                                      </p:cBhvr>
                                      <p:tavLst>
                                        <p:tav tm="0">
                                          <p:val>
                                            <p:fltVal val="0"/>
                                          </p:val>
                                        </p:tav>
                                        <p:tav tm="100000">
                                          <p:val>
                                            <p:strVal val="#ppt_h"/>
                                          </p:val>
                                        </p:tav>
                                      </p:tavLst>
                                    </p:anim>
                                    <p:anim calcmode="lin" valueType="num">
                                      <p:cBhvr>
                                        <p:cTn id="9" dur="1000" fill="hold"/>
                                        <p:tgtEl>
                                          <p:spTgt spid="3"/>
                                        </p:tgtEl>
                                        <p:attrNameLst>
                                          <p:attrName>style.rotation</p:attrName>
                                        </p:attrNameLst>
                                      </p:cBhvr>
                                      <p:tavLst>
                                        <p:tav tm="0">
                                          <p:val>
                                            <p:fltVal val="90"/>
                                          </p:val>
                                        </p:tav>
                                        <p:tav tm="100000">
                                          <p:val>
                                            <p:fltVal val="0"/>
                                          </p:val>
                                        </p:tav>
                                      </p:tavLst>
                                    </p:anim>
                                    <p:animEffect transition="in" filter="fade">
                                      <p:cBhvr>
                                        <p:cTn id="10" dur="1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1"/>
          <p:cNvSpPr/>
          <p:nvPr/>
        </p:nvSpPr>
        <p:spPr>
          <a:xfrm>
            <a:off x="290945" y="1447800"/>
            <a:ext cx="8534400" cy="2677656"/>
          </a:xfrm>
          <a:prstGeom prst="rect">
            <a:avLst/>
          </a:prstGeom>
        </p:spPr>
        <p:txBody>
          <a:bodyPr wrap="square">
            <a:spAutoFit/>
          </a:bodyPr>
          <a:lstStyle/>
          <a:p>
            <a:pPr algn="just" rtl="1">
              <a:lnSpc>
                <a:spcPct val="150000"/>
              </a:lnSpc>
            </a:pPr>
            <a:r>
              <a:rPr lang="fa-IR" sz="2800" b="1" dirty="0" smtClean="0">
                <a:solidFill>
                  <a:srgbClr val="060147"/>
                </a:solidFill>
                <a:latin typeface="Calibri"/>
                <a:ea typeface="Calibri"/>
                <a:cs typeface="B Traffic" pitchFamily="2" charset="-78"/>
              </a:rPr>
              <a:t>       نه</a:t>
            </a:r>
            <a:r>
              <a:rPr lang="fa-IR" sz="2800" b="1" dirty="0">
                <a:solidFill>
                  <a:srgbClr val="060147"/>
                </a:solidFill>
                <a:latin typeface="Calibri"/>
                <a:ea typeface="Calibri"/>
                <a:cs typeface="B Traffic" pitchFamily="2" charset="-78"/>
              </a:rPr>
              <a:t>. خوش گمانی به </a:t>
            </a:r>
            <a:r>
              <a:rPr lang="fa-IR" sz="2800" b="1" dirty="0" smtClean="0">
                <a:solidFill>
                  <a:srgbClr val="060147"/>
                </a:solidFill>
                <a:latin typeface="Calibri"/>
                <a:ea typeface="Calibri"/>
                <a:cs typeface="B Traffic" pitchFamily="2" charset="-78"/>
              </a:rPr>
              <a:t>خداوند</a:t>
            </a:r>
            <a:endParaRPr lang="en-US" sz="2800" b="1" dirty="0">
              <a:solidFill>
                <a:srgbClr val="060147"/>
              </a:solidFill>
              <a:latin typeface="Calibri"/>
              <a:ea typeface="Calibri"/>
              <a:cs typeface="B Traffic" pitchFamily="2" charset="-78"/>
            </a:endParaRPr>
          </a:p>
          <a:p>
            <a:pPr algn="just" rtl="1">
              <a:lnSpc>
                <a:spcPct val="150000"/>
              </a:lnSpc>
            </a:pPr>
            <a:r>
              <a:rPr lang="fa-IR" sz="2800" dirty="0">
                <a:latin typeface="Calibri"/>
                <a:ea typeface="Calibri"/>
                <a:cs typeface="B Traffic" pitchFamily="2" charset="-78"/>
              </a:rPr>
              <a:t>خوش گمانی به خداوند نشان دهنده </a:t>
            </a:r>
            <a:r>
              <a:rPr lang="fa-IR" sz="2800" dirty="0" smtClean="0">
                <a:latin typeface="Calibri"/>
                <a:ea typeface="Calibri"/>
                <a:cs typeface="B Traffic" pitchFamily="2" charset="-78"/>
              </a:rPr>
              <a:t>ارتقا </a:t>
            </a:r>
            <a:r>
              <a:rPr lang="fa-IR" sz="2800" dirty="0">
                <a:latin typeface="Calibri"/>
                <a:ea typeface="Calibri"/>
                <a:cs typeface="B Traffic" pitchFamily="2" charset="-78"/>
              </a:rPr>
              <a:t>ایمان آدمی است</a:t>
            </a:r>
            <a:r>
              <a:rPr lang="fa-IR" sz="2800" dirty="0" smtClean="0">
                <a:latin typeface="Calibri"/>
                <a:ea typeface="Calibri"/>
                <a:cs typeface="B Traffic" pitchFamily="2" charset="-78"/>
              </a:rPr>
              <a:t>.</a:t>
            </a:r>
          </a:p>
          <a:p>
            <a:pPr algn="just" rtl="1">
              <a:lnSpc>
                <a:spcPct val="150000"/>
              </a:lnSpc>
            </a:pPr>
            <a:r>
              <a:rPr lang="fa-IR" sz="2800" dirty="0" smtClean="0">
                <a:latin typeface="Calibri"/>
                <a:ea typeface="Calibri"/>
                <a:cs typeface="B Traffic" pitchFamily="2" charset="-78"/>
              </a:rPr>
              <a:t> </a:t>
            </a:r>
            <a:r>
              <a:rPr lang="fa-IR" sz="2800" dirty="0">
                <a:latin typeface="Calibri"/>
                <a:ea typeface="Calibri"/>
                <a:cs typeface="B Traffic" pitchFamily="2" charset="-78"/>
              </a:rPr>
              <a:t>امام </a:t>
            </a:r>
            <a:r>
              <a:rPr lang="fa-IR" sz="2800" dirty="0" smtClean="0">
                <a:latin typeface="Calibri"/>
                <a:ea typeface="Calibri"/>
                <a:cs typeface="B Traffic" pitchFamily="2" charset="-78"/>
              </a:rPr>
              <a:t>علی</a:t>
            </a:r>
            <a:r>
              <a:rPr lang="fa-IR" sz="2000" dirty="0" smtClean="0">
                <a:latin typeface="Calibri"/>
                <a:ea typeface="Calibri"/>
                <a:cs typeface="B Traffic" pitchFamily="2" charset="-78"/>
              </a:rPr>
              <a:t>(ع</a:t>
            </a:r>
            <a:r>
              <a:rPr lang="fa-IR" sz="2000" dirty="0">
                <a:latin typeface="Calibri"/>
                <a:ea typeface="Calibri"/>
                <a:cs typeface="B Traffic" pitchFamily="2" charset="-78"/>
              </a:rPr>
              <a:t>) </a:t>
            </a:r>
            <a:r>
              <a:rPr lang="fa-IR" sz="2800" dirty="0">
                <a:latin typeface="Calibri"/>
                <a:ea typeface="Calibri"/>
                <a:cs typeface="B Traffic" pitchFamily="2" charset="-78"/>
              </a:rPr>
              <a:t>می فرماید: «ایمان بنده صادق </a:t>
            </a:r>
            <a:r>
              <a:rPr lang="fa-IR" sz="2800" dirty="0" smtClean="0">
                <a:latin typeface="Calibri"/>
                <a:ea typeface="Calibri"/>
                <a:cs typeface="B Traffic" pitchFamily="2" charset="-78"/>
              </a:rPr>
              <a:t>نیست، تا </a:t>
            </a:r>
            <a:r>
              <a:rPr lang="fa-IR" sz="2800" dirty="0">
                <a:latin typeface="Calibri"/>
                <a:ea typeface="Calibri"/>
                <a:cs typeface="B Traffic" pitchFamily="2" charset="-78"/>
              </a:rPr>
              <a:t>آنجا که به آنچه نزد خداست بیشتر اطمینان دارد تا به آنچه در دست خود اوست.» </a:t>
            </a:r>
            <a:endParaRPr lang="en-US" sz="2800" dirty="0">
              <a:cs typeface="B Traffic" pitchFamily="2" charset="-78"/>
            </a:endParaRPr>
          </a:p>
        </p:txBody>
      </p:sp>
      <p:grpSp>
        <p:nvGrpSpPr>
          <p:cNvPr id="3" name="Group 2"/>
          <p:cNvGrpSpPr/>
          <p:nvPr/>
        </p:nvGrpSpPr>
        <p:grpSpPr>
          <a:xfrm>
            <a:off x="8267273" y="1724956"/>
            <a:ext cx="571927" cy="256244"/>
            <a:chOff x="7581473" y="1600200"/>
            <a:chExt cx="571927" cy="256244"/>
          </a:xfrm>
        </p:grpSpPr>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886273" y="1600200"/>
              <a:ext cx="267127" cy="256244"/>
            </a:xfrm>
            <a:prstGeom prst="rect">
              <a:avLst/>
            </a:prstGeom>
          </p:spPr>
        </p:pic>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581473" y="1600200"/>
              <a:ext cx="267127" cy="256244"/>
            </a:xfrm>
            <a:prstGeom prst="rect">
              <a:avLst/>
            </a:prstGeom>
          </p:spPr>
        </p:pic>
      </p:grpSp>
      <p:pic>
        <p:nvPicPr>
          <p:cNvPr id="6" name="Picture 5"/>
          <p:cNvPicPr>
            <a:picLocks noChangeAspect="1"/>
          </p:cNvPicPr>
          <p:nvPr/>
        </p:nvPicPr>
        <p:blipFill rotWithShape="1">
          <a:blip r:embed="rId4">
            <a:extLst>
              <a:ext uri="{28A0092B-C50C-407E-A947-70E740481C1C}">
                <a14:useLocalDpi xmlns:a14="http://schemas.microsoft.com/office/drawing/2010/main" val="0"/>
              </a:ext>
            </a:extLst>
          </a:blip>
          <a:srcRect t="5686" b="24761"/>
          <a:stretch/>
        </p:blipFill>
        <p:spPr>
          <a:xfrm>
            <a:off x="2262187" y="4267200"/>
            <a:ext cx="4619625" cy="2490952"/>
          </a:xfrm>
          <a:prstGeom prst="rect">
            <a:avLst/>
          </a:prstGeom>
        </p:spPr>
      </p:pic>
    </p:spTree>
    <p:extLst>
      <p:ext uri="{BB962C8B-B14F-4D97-AF65-F5344CB8AC3E}">
        <p14:creationId xmlns:p14="http://schemas.microsoft.com/office/powerpoint/2010/main" val="1338093576"/>
      </p:ext>
    </p:extLst>
  </p:cSld>
  <p:clrMapOvr>
    <a:masterClrMapping/>
  </p:clrMapOvr>
  <p:transition spd="slow">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1"/>
          <p:cNvSpPr/>
          <p:nvPr/>
        </p:nvSpPr>
        <p:spPr>
          <a:xfrm>
            <a:off x="228600" y="76200"/>
            <a:ext cx="7848600" cy="4873129"/>
          </a:xfrm>
          <a:prstGeom prst="rect">
            <a:avLst/>
          </a:prstGeom>
        </p:spPr>
        <p:txBody>
          <a:bodyPr wrap="square">
            <a:spAutoFit/>
          </a:bodyPr>
          <a:lstStyle/>
          <a:p>
            <a:pPr algn="just" rtl="1">
              <a:lnSpc>
                <a:spcPct val="150000"/>
              </a:lnSpc>
              <a:spcAft>
                <a:spcPts val="1000"/>
              </a:spcAft>
            </a:pPr>
            <a:r>
              <a:rPr lang="fa-IR" sz="2800" b="1" dirty="0" smtClean="0">
                <a:solidFill>
                  <a:srgbClr val="C00000"/>
                </a:solidFill>
                <a:latin typeface="Calibri"/>
                <a:ea typeface="Calibri"/>
                <a:cs typeface="B Traffic" pitchFamily="2" charset="-78"/>
              </a:rPr>
              <a:t>      </a:t>
            </a:r>
            <a:r>
              <a:rPr lang="fa-IR" sz="2800" b="1" dirty="0">
                <a:solidFill>
                  <a:srgbClr val="C00000"/>
                </a:solidFill>
                <a:latin typeface="Calibri"/>
                <a:ea typeface="Calibri"/>
                <a:cs typeface="B Traffic" pitchFamily="2" charset="-78"/>
              </a:rPr>
              <a:t> </a:t>
            </a:r>
            <a:r>
              <a:rPr lang="fa-IR" sz="2800" b="1" dirty="0" smtClean="0">
                <a:solidFill>
                  <a:srgbClr val="C00000"/>
                </a:solidFill>
                <a:latin typeface="Calibri"/>
                <a:ea typeface="Calibri"/>
                <a:cs typeface="B Traffic" pitchFamily="2" charset="-78"/>
              </a:rPr>
              <a:t>ج</a:t>
            </a:r>
            <a:r>
              <a:rPr lang="fa-IR" sz="2800" b="1" dirty="0">
                <a:solidFill>
                  <a:srgbClr val="C00000"/>
                </a:solidFill>
                <a:latin typeface="Calibri"/>
                <a:ea typeface="Calibri"/>
                <a:cs typeface="B Traffic" pitchFamily="2" charset="-78"/>
              </a:rPr>
              <a:t>) تعاملات اخلاقی </a:t>
            </a:r>
            <a:endParaRPr lang="en-US" sz="2800" b="1" dirty="0">
              <a:solidFill>
                <a:srgbClr val="C00000"/>
              </a:solidFill>
              <a:latin typeface="Calibri"/>
              <a:ea typeface="Calibri"/>
              <a:cs typeface="B Traffic" pitchFamily="2" charset="-78"/>
            </a:endParaRPr>
          </a:p>
          <a:p>
            <a:pPr algn="just" rtl="1">
              <a:lnSpc>
                <a:spcPct val="150000"/>
              </a:lnSpc>
              <a:spcAft>
                <a:spcPts val="1000"/>
              </a:spcAft>
            </a:pPr>
            <a:r>
              <a:rPr lang="fa-IR" sz="2800" b="1" dirty="0" smtClean="0">
                <a:solidFill>
                  <a:srgbClr val="060147"/>
                </a:solidFill>
                <a:latin typeface="Calibri"/>
                <a:ea typeface="Calibri"/>
                <a:cs typeface="B Traffic" pitchFamily="2" charset="-78"/>
              </a:rPr>
              <a:t>       یک</a:t>
            </a:r>
            <a:r>
              <a:rPr lang="fa-IR" sz="2800" b="1" dirty="0">
                <a:solidFill>
                  <a:srgbClr val="060147"/>
                </a:solidFill>
                <a:latin typeface="Calibri"/>
                <a:ea typeface="Calibri"/>
                <a:cs typeface="B Traffic" pitchFamily="2" charset="-78"/>
              </a:rPr>
              <a:t>. رفاقت با دیگران </a:t>
            </a:r>
            <a:endParaRPr lang="en-US" sz="2800" b="1" dirty="0">
              <a:solidFill>
                <a:srgbClr val="060147"/>
              </a:solidFill>
              <a:latin typeface="Calibri"/>
              <a:ea typeface="Calibri"/>
              <a:cs typeface="B Traffic" pitchFamily="2" charset="-78"/>
            </a:endParaRPr>
          </a:p>
          <a:p>
            <a:pPr algn="just" rtl="1">
              <a:lnSpc>
                <a:spcPct val="150000"/>
              </a:lnSpc>
              <a:spcAft>
                <a:spcPts val="1000"/>
              </a:spcAft>
            </a:pPr>
            <a:r>
              <a:rPr lang="fa-IR" sz="2800" dirty="0">
                <a:latin typeface="Calibri"/>
                <a:ea typeface="Calibri"/>
                <a:cs typeface="B Traffic" pitchFamily="2" charset="-78"/>
              </a:rPr>
              <a:t>امام </a:t>
            </a:r>
            <a:r>
              <a:rPr lang="fa-IR" sz="2800" dirty="0" smtClean="0">
                <a:latin typeface="Calibri"/>
                <a:ea typeface="Calibri"/>
                <a:cs typeface="B Traffic" pitchFamily="2" charset="-78"/>
              </a:rPr>
              <a:t>علی</a:t>
            </a:r>
            <a:r>
              <a:rPr lang="fa-IR" sz="2000" dirty="0" smtClean="0">
                <a:latin typeface="Calibri"/>
                <a:ea typeface="Calibri"/>
                <a:cs typeface="B Traffic" pitchFamily="2" charset="-78"/>
              </a:rPr>
              <a:t>(ع</a:t>
            </a:r>
            <a:r>
              <a:rPr lang="fa-IR" sz="2000" dirty="0">
                <a:latin typeface="Calibri"/>
                <a:ea typeface="Calibri"/>
                <a:cs typeface="B Traffic" pitchFamily="2" charset="-78"/>
              </a:rPr>
              <a:t>) </a:t>
            </a:r>
            <a:r>
              <a:rPr lang="fa-IR" sz="2800" dirty="0">
                <a:latin typeface="Calibri"/>
                <a:ea typeface="Calibri"/>
                <a:cs typeface="B Traffic" pitchFamily="2" charset="-78"/>
              </a:rPr>
              <a:t>در </a:t>
            </a:r>
            <a:r>
              <a:rPr lang="fa-IR" sz="2800" dirty="0" smtClean="0">
                <a:latin typeface="Calibri"/>
                <a:ea typeface="Calibri"/>
                <a:cs typeface="B Traffic" pitchFamily="2" charset="-78"/>
              </a:rPr>
              <a:t>عهدنامه مالک </a:t>
            </a:r>
            <a:r>
              <a:rPr lang="fa-IR" sz="2800" dirty="0">
                <a:latin typeface="Calibri"/>
                <a:ea typeface="Calibri"/>
                <a:cs typeface="B Traffic" pitchFamily="2" charset="-78"/>
              </a:rPr>
              <a:t>اشتر </a:t>
            </a:r>
            <a:r>
              <a:rPr lang="fa-IR" sz="2800" dirty="0" smtClean="0">
                <a:latin typeface="Calibri"/>
                <a:ea typeface="Calibri"/>
                <a:cs typeface="B Traffic" pitchFamily="2" charset="-78"/>
              </a:rPr>
              <a:t>می‌فرماید</a:t>
            </a:r>
            <a:r>
              <a:rPr lang="fa-IR" sz="2800" dirty="0">
                <a:latin typeface="Calibri"/>
                <a:ea typeface="Calibri"/>
                <a:cs typeface="B Traffic" pitchFamily="2" charset="-78"/>
              </a:rPr>
              <a:t>: «نسبت به مردم رحمت و محبت و لطف را قرین قلبت قرار ده و مبادا حیوان </a:t>
            </a:r>
            <a:r>
              <a:rPr lang="fa-IR" sz="2800" dirty="0" smtClean="0">
                <a:latin typeface="Calibri"/>
                <a:ea typeface="Calibri"/>
                <a:cs typeface="B Traffic" pitchFamily="2" charset="-78"/>
              </a:rPr>
              <a:t>درنده‌ای </a:t>
            </a:r>
            <a:r>
              <a:rPr lang="fa-IR" sz="2800" dirty="0">
                <a:latin typeface="Calibri"/>
                <a:ea typeface="Calibri"/>
                <a:cs typeface="B Traffic" pitchFamily="2" charset="-78"/>
              </a:rPr>
              <a:t>باشی که خوردن </a:t>
            </a:r>
            <a:r>
              <a:rPr lang="fa-IR" sz="2800" dirty="0" smtClean="0">
                <a:latin typeface="Calibri"/>
                <a:ea typeface="Calibri"/>
                <a:cs typeface="B Traffic" pitchFamily="2" charset="-78"/>
              </a:rPr>
              <a:t>آنها </a:t>
            </a:r>
            <a:r>
              <a:rPr lang="fa-IR" sz="2800" dirty="0">
                <a:latin typeface="Calibri"/>
                <a:ea typeface="Calibri"/>
                <a:cs typeface="B Traffic" pitchFamily="2" charset="-78"/>
              </a:rPr>
              <a:t>را مغتنم شماری، </a:t>
            </a:r>
            <a:r>
              <a:rPr lang="fa-IR" sz="2800" dirty="0" smtClean="0">
                <a:latin typeface="Calibri"/>
                <a:ea typeface="Calibri"/>
                <a:cs typeface="B Traffic" pitchFamily="2" charset="-78"/>
              </a:rPr>
              <a:t>آنها </a:t>
            </a:r>
            <a:r>
              <a:rPr lang="fa-IR" sz="2800" dirty="0">
                <a:latin typeface="Calibri"/>
                <a:ea typeface="Calibri"/>
                <a:cs typeface="B Traffic" pitchFamily="2" charset="-78"/>
              </a:rPr>
              <a:t>دو </a:t>
            </a:r>
            <a:r>
              <a:rPr lang="fa-IR" sz="2800" dirty="0" smtClean="0">
                <a:latin typeface="Calibri"/>
                <a:ea typeface="Calibri"/>
                <a:cs typeface="B Traffic" pitchFamily="2" charset="-78"/>
              </a:rPr>
              <a:t>دسته‌اند </a:t>
            </a:r>
            <a:r>
              <a:rPr lang="fa-IR" sz="2800" dirty="0">
                <a:latin typeface="Calibri"/>
                <a:ea typeface="Calibri"/>
                <a:cs typeface="B Traffic" pitchFamily="2" charset="-78"/>
              </a:rPr>
              <a:t>یا برادران دینی تو هستند و یا همانند تو در </a:t>
            </a:r>
            <a:r>
              <a:rPr lang="fa-IR" sz="2800" dirty="0" smtClean="0">
                <a:latin typeface="Calibri"/>
                <a:ea typeface="Calibri"/>
                <a:cs typeface="B Traffic" pitchFamily="2" charset="-78"/>
              </a:rPr>
              <a:t>خلقت‌اند.»</a:t>
            </a:r>
            <a:endParaRPr lang="en-US" sz="2800" dirty="0">
              <a:effectLst/>
              <a:latin typeface="Calibri"/>
              <a:ea typeface="Calibri"/>
              <a:cs typeface="B Traffic" pitchFamily="2" charset="-78"/>
            </a:endParaRPr>
          </a:p>
        </p:txBody>
      </p:sp>
      <p:sp>
        <p:nvSpPr>
          <p:cNvPr id="3" name="Rectangle 2"/>
          <p:cNvSpPr/>
          <p:nvPr/>
        </p:nvSpPr>
        <p:spPr>
          <a:xfrm>
            <a:off x="228600" y="4728136"/>
            <a:ext cx="7848600" cy="1977464"/>
          </a:xfrm>
          <a:prstGeom prst="rect">
            <a:avLst/>
          </a:prstGeom>
        </p:spPr>
        <p:txBody>
          <a:bodyPr wrap="square">
            <a:spAutoFit/>
          </a:bodyPr>
          <a:lstStyle/>
          <a:p>
            <a:pPr algn="just" rtl="1">
              <a:lnSpc>
                <a:spcPct val="150000"/>
              </a:lnSpc>
              <a:spcAft>
                <a:spcPts val="1000"/>
              </a:spcAft>
            </a:pPr>
            <a:r>
              <a:rPr lang="fa-IR" sz="2800" dirty="0" smtClean="0">
                <a:latin typeface="Calibri"/>
                <a:ea typeface="Calibri"/>
                <a:cs typeface="B Traffic" pitchFamily="2" charset="-78"/>
              </a:rPr>
              <a:t>و </a:t>
            </a:r>
            <a:r>
              <a:rPr lang="fa-IR" sz="2800" dirty="0">
                <a:latin typeface="Calibri"/>
                <a:ea typeface="Calibri"/>
                <a:cs typeface="B Traffic" pitchFamily="2" charset="-78"/>
              </a:rPr>
              <a:t>یا در حکمتی می فرماید</a:t>
            </a:r>
            <a:r>
              <a:rPr lang="fa-IR" sz="2800" dirty="0" smtClean="0">
                <a:latin typeface="Calibri"/>
                <a:ea typeface="Calibri"/>
                <a:cs typeface="B Traffic" pitchFamily="2" charset="-78"/>
              </a:rPr>
              <a:t>: «</a:t>
            </a:r>
            <a:r>
              <a:rPr lang="fa-IR" sz="2800" dirty="0">
                <a:latin typeface="Calibri"/>
                <a:ea typeface="Calibri"/>
                <a:cs typeface="B Traffic" pitchFamily="2" charset="-78"/>
              </a:rPr>
              <a:t>و با مردم چنان </a:t>
            </a:r>
            <a:r>
              <a:rPr lang="fa-IR" sz="2800" dirty="0" smtClean="0">
                <a:latin typeface="Calibri"/>
                <a:ea typeface="Calibri"/>
                <a:cs typeface="B Traffic" pitchFamily="2" charset="-78"/>
              </a:rPr>
              <a:t>درآمیزید </a:t>
            </a:r>
            <a:r>
              <a:rPr lang="fa-IR" sz="2800" dirty="0">
                <a:latin typeface="Calibri"/>
                <a:ea typeface="Calibri"/>
                <a:cs typeface="B Traffic" pitchFamily="2" charset="-78"/>
              </a:rPr>
              <a:t>که اگر با آن حالت مردید بر شما گریه کنند و اگر ماندید به شما محبت ورزند». (حکمت 10) </a:t>
            </a:r>
            <a:endParaRPr lang="en-US" sz="2800" dirty="0">
              <a:effectLst/>
              <a:latin typeface="Calibri"/>
              <a:ea typeface="Calibri"/>
              <a:cs typeface="B Traffic" pitchFamily="2" charset="-78"/>
            </a:endParaRPr>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543800" y="228600"/>
            <a:ext cx="534253" cy="512487"/>
          </a:xfrm>
          <a:prstGeom prst="rect">
            <a:avLst/>
          </a:prstGeom>
        </p:spPr>
      </p:pic>
      <p:grpSp>
        <p:nvGrpSpPr>
          <p:cNvPr id="5" name="Group 4"/>
          <p:cNvGrpSpPr/>
          <p:nvPr/>
        </p:nvGrpSpPr>
        <p:grpSpPr>
          <a:xfrm>
            <a:off x="7581473" y="1137347"/>
            <a:ext cx="571927" cy="256244"/>
            <a:chOff x="7581473" y="1600200"/>
            <a:chExt cx="571927" cy="256244"/>
          </a:xfrm>
        </p:grpSpPr>
        <p:pic>
          <p:nvPicPr>
            <p:cNvPr id="6" name="Picture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886273" y="1600200"/>
              <a:ext cx="267127" cy="256244"/>
            </a:xfrm>
            <a:prstGeom prst="rect">
              <a:avLst/>
            </a:prstGeom>
          </p:spPr>
        </p:pic>
        <p:pic>
          <p:nvPicPr>
            <p:cNvPr id="7" name="Picture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581473" y="1600200"/>
              <a:ext cx="267127" cy="256244"/>
            </a:xfrm>
            <a:prstGeom prst="rect">
              <a:avLst/>
            </a:prstGeom>
          </p:spPr>
        </p:pic>
      </p:grpSp>
    </p:spTree>
    <p:extLst>
      <p:ext uri="{BB962C8B-B14F-4D97-AF65-F5344CB8AC3E}">
        <p14:creationId xmlns:p14="http://schemas.microsoft.com/office/powerpoint/2010/main" val="2220392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4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1"/>
          <p:cNvSpPr/>
          <p:nvPr/>
        </p:nvSpPr>
        <p:spPr>
          <a:xfrm>
            <a:off x="914400" y="2326402"/>
            <a:ext cx="7239000" cy="4226798"/>
          </a:xfrm>
          <a:prstGeom prst="rect">
            <a:avLst/>
          </a:prstGeom>
        </p:spPr>
        <p:txBody>
          <a:bodyPr wrap="square">
            <a:spAutoFit/>
          </a:bodyPr>
          <a:lstStyle/>
          <a:p>
            <a:pPr algn="just" rtl="1">
              <a:lnSpc>
                <a:spcPct val="150000"/>
              </a:lnSpc>
              <a:spcAft>
                <a:spcPts val="1000"/>
              </a:spcAft>
            </a:pPr>
            <a:r>
              <a:rPr lang="fa-IR" sz="2800" b="1" dirty="0" smtClean="0">
                <a:solidFill>
                  <a:srgbClr val="060147"/>
                </a:solidFill>
                <a:latin typeface="Calibri"/>
                <a:ea typeface="Calibri"/>
                <a:cs typeface="B Traffic" pitchFamily="2" charset="-78"/>
              </a:rPr>
              <a:t>       دو</a:t>
            </a:r>
            <a:r>
              <a:rPr lang="fa-IR" sz="2800" b="1" dirty="0">
                <a:solidFill>
                  <a:srgbClr val="060147"/>
                </a:solidFill>
                <a:latin typeface="Calibri"/>
                <a:ea typeface="Calibri"/>
                <a:cs typeface="B Traffic" pitchFamily="2" charset="-78"/>
              </a:rPr>
              <a:t>. گذشت</a:t>
            </a:r>
            <a:r>
              <a:rPr lang="fa-IR" sz="2800" b="1" dirty="0" smtClean="0">
                <a:solidFill>
                  <a:srgbClr val="060147"/>
                </a:solidFill>
                <a:latin typeface="Calibri"/>
                <a:ea typeface="Calibri"/>
                <a:cs typeface="B Traffic" pitchFamily="2" charset="-78"/>
              </a:rPr>
              <a:t>، زکاتِ </a:t>
            </a:r>
            <a:r>
              <a:rPr lang="fa-IR" sz="2800" b="1" dirty="0">
                <a:solidFill>
                  <a:srgbClr val="060147"/>
                </a:solidFill>
                <a:latin typeface="Calibri"/>
                <a:ea typeface="Calibri"/>
                <a:cs typeface="B Traffic" pitchFamily="2" charset="-78"/>
              </a:rPr>
              <a:t>قدرت</a:t>
            </a:r>
            <a:endParaRPr lang="en-US" sz="2800" b="1" dirty="0">
              <a:solidFill>
                <a:srgbClr val="060147"/>
              </a:solidFill>
              <a:latin typeface="Calibri"/>
              <a:ea typeface="Calibri"/>
              <a:cs typeface="B Traffic" pitchFamily="2" charset="-78"/>
            </a:endParaRPr>
          </a:p>
          <a:p>
            <a:pPr algn="just" rtl="1">
              <a:lnSpc>
                <a:spcPct val="150000"/>
              </a:lnSpc>
              <a:spcAft>
                <a:spcPts val="1000"/>
              </a:spcAft>
            </a:pPr>
            <a:r>
              <a:rPr lang="fa-IR" sz="2800" dirty="0">
                <a:latin typeface="Calibri"/>
                <a:ea typeface="Calibri"/>
                <a:cs typeface="B Traffic" pitchFamily="2" charset="-78"/>
              </a:rPr>
              <a:t>امام </a:t>
            </a:r>
            <a:r>
              <a:rPr lang="fa-IR" sz="2800" dirty="0" smtClean="0">
                <a:latin typeface="Calibri"/>
                <a:ea typeface="Calibri"/>
                <a:cs typeface="B Traffic" pitchFamily="2" charset="-78"/>
              </a:rPr>
              <a:t>علی</a:t>
            </a:r>
            <a:r>
              <a:rPr lang="fa-IR" sz="2000" dirty="0" smtClean="0">
                <a:latin typeface="Calibri"/>
                <a:ea typeface="Calibri"/>
                <a:cs typeface="B Traffic" pitchFamily="2" charset="-78"/>
              </a:rPr>
              <a:t>(ع) </a:t>
            </a:r>
            <a:r>
              <a:rPr lang="fa-IR" sz="2800" dirty="0" smtClean="0">
                <a:latin typeface="Calibri"/>
                <a:ea typeface="Calibri"/>
                <a:cs typeface="B Traffic" pitchFamily="2" charset="-78"/>
              </a:rPr>
              <a:t>: «هرگاه </a:t>
            </a:r>
            <a:r>
              <a:rPr lang="fa-IR" sz="2800" dirty="0">
                <a:latin typeface="Calibri"/>
                <a:ea typeface="Calibri"/>
                <a:cs typeface="B Traffic" pitchFamily="2" charset="-78"/>
              </a:rPr>
              <a:t>بر دشمن خود تسلط یافتی، عفو را به عنوان شکر نعمت قدرت قرار ده</a:t>
            </a:r>
            <a:r>
              <a:rPr lang="fa-IR" sz="2800" dirty="0" smtClean="0">
                <a:latin typeface="Calibri"/>
                <a:ea typeface="Calibri"/>
                <a:cs typeface="B Traffic" pitchFamily="2" charset="-78"/>
              </a:rPr>
              <a:t>.» (حکمت 11)</a:t>
            </a:r>
            <a:endParaRPr lang="en-US" sz="2800" dirty="0">
              <a:latin typeface="Calibri"/>
              <a:ea typeface="Calibri"/>
              <a:cs typeface="B Traffic" pitchFamily="2" charset="-78"/>
            </a:endParaRPr>
          </a:p>
          <a:p>
            <a:pPr algn="just" rtl="1">
              <a:lnSpc>
                <a:spcPct val="150000"/>
              </a:lnSpc>
              <a:spcAft>
                <a:spcPts val="1000"/>
              </a:spcAft>
            </a:pPr>
            <a:r>
              <a:rPr lang="fa-IR" sz="2800" dirty="0">
                <a:latin typeface="Calibri"/>
                <a:ea typeface="Calibri"/>
                <a:cs typeface="B Traffic" pitchFamily="2" charset="-78"/>
              </a:rPr>
              <a:t>خداوند </a:t>
            </a:r>
            <a:r>
              <a:rPr lang="fa-IR" sz="2800" dirty="0" smtClean="0">
                <a:latin typeface="Calibri"/>
                <a:ea typeface="Calibri"/>
                <a:cs typeface="B Traffic" pitchFamily="2" charset="-78"/>
              </a:rPr>
              <a:t>می‌فرماید</a:t>
            </a:r>
            <a:r>
              <a:rPr lang="fa-IR" sz="2800" dirty="0">
                <a:latin typeface="Calibri"/>
                <a:ea typeface="Calibri"/>
                <a:cs typeface="B Traffic" pitchFamily="2" charset="-78"/>
              </a:rPr>
              <a:t>: </a:t>
            </a:r>
            <a:r>
              <a:rPr lang="fa-IR" sz="2800" dirty="0" smtClean="0">
                <a:latin typeface="Calibri"/>
                <a:ea typeface="Calibri"/>
                <a:cs typeface="B Traffic" pitchFamily="2" charset="-78"/>
              </a:rPr>
              <a:t>« (</a:t>
            </a:r>
            <a:r>
              <a:rPr lang="fa-IR" sz="2800" dirty="0">
                <a:latin typeface="Calibri"/>
                <a:ea typeface="Calibri"/>
                <a:cs typeface="B Traffic" pitchFamily="2" charset="-78"/>
              </a:rPr>
              <a:t>ای مومنان) دشمنی شما با قومی، شما را وادار به گناه و ستم نکند. عدالت بورزید که آن به تقوا نزدیکتر است.» </a:t>
            </a:r>
            <a:endParaRPr lang="en-US" sz="2800" dirty="0">
              <a:effectLst/>
              <a:latin typeface="Calibri"/>
              <a:ea typeface="Calibri"/>
              <a:cs typeface="B Traffic" pitchFamily="2" charset="-78"/>
            </a:endParaRPr>
          </a:p>
        </p:txBody>
      </p:sp>
      <p:grpSp>
        <p:nvGrpSpPr>
          <p:cNvPr id="4" name="Group 3"/>
          <p:cNvGrpSpPr/>
          <p:nvPr/>
        </p:nvGrpSpPr>
        <p:grpSpPr>
          <a:xfrm>
            <a:off x="7581473" y="2603558"/>
            <a:ext cx="571927" cy="256244"/>
            <a:chOff x="7581473" y="1600200"/>
            <a:chExt cx="571927" cy="256244"/>
          </a:xfrm>
        </p:grpSpPr>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886273" y="1600200"/>
              <a:ext cx="267127" cy="256244"/>
            </a:xfrm>
            <a:prstGeom prst="rect">
              <a:avLst/>
            </a:prstGeom>
          </p:spPr>
        </p:pic>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581473" y="1600200"/>
              <a:ext cx="267127" cy="256244"/>
            </a:xfrm>
            <a:prstGeom prst="rect">
              <a:avLst/>
            </a:prstGeom>
          </p:spPr>
        </p:pic>
      </p:grpSp>
      <p:pic>
        <p:nvPicPr>
          <p:cNvPr id="7" name="Picture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85800" y="222308"/>
            <a:ext cx="3171825" cy="2381250"/>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711313374"/>
      </p:ext>
    </p:extLst>
  </p:cSld>
  <p:clrMapOvr>
    <a:masterClrMapping/>
  </p:clrMapOvr>
  <mc:AlternateContent xmlns:mc="http://schemas.openxmlformats.org/markup-compatibility/2006" xmlns:p14="http://schemas.microsoft.com/office/powerpoint/2010/main">
    <mc:Choice Requires="p14">
      <p:transition spd="slow" p14:dur="2500">
        <p:checker/>
      </p:transition>
    </mc:Choice>
    <mc:Fallback xmlns="">
      <p:transition spd="slow">
        <p:checker/>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1"/>
          <p:cNvSpPr/>
          <p:nvPr/>
        </p:nvSpPr>
        <p:spPr>
          <a:xfrm>
            <a:off x="429491" y="381000"/>
            <a:ext cx="8382000" cy="2805896"/>
          </a:xfrm>
          <a:prstGeom prst="rect">
            <a:avLst/>
          </a:prstGeom>
        </p:spPr>
        <p:txBody>
          <a:bodyPr wrap="square">
            <a:spAutoFit/>
          </a:bodyPr>
          <a:lstStyle/>
          <a:p>
            <a:pPr algn="justLow" rtl="1">
              <a:lnSpc>
                <a:spcPct val="150000"/>
              </a:lnSpc>
              <a:spcAft>
                <a:spcPts val="1000"/>
              </a:spcAft>
            </a:pPr>
            <a:r>
              <a:rPr lang="fa-IR" sz="2800" b="1" dirty="0" smtClean="0">
                <a:solidFill>
                  <a:srgbClr val="060147"/>
                </a:solidFill>
                <a:latin typeface="Calibri"/>
                <a:ea typeface="Calibri"/>
                <a:cs typeface="B Traffic" pitchFamily="2" charset="-78"/>
              </a:rPr>
              <a:t>       سه</a:t>
            </a:r>
            <a:r>
              <a:rPr lang="fa-IR" sz="2800" b="1" dirty="0">
                <a:solidFill>
                  <a:srgbClr val="060147"/>
                </a:solidFill>
                <a:latin typeface="Calibri"/>
                <a:ea typeface="Calibri"/>
                <a:cs typeface="B Traffic" pitchFamily="2" charset="-78"/>
              </a:rPr>
              <a:t>. رسیدگی به غم زده </a:t>
            </a:r>
            <a:endParaRPr lang="en-US" sz="2800" b="1" dirty="0">
              <a:solidFill>
                <a:srgbClr val="060147"/>
              </a:solidFill>
              <a:latin typeface="Calibri"/>
              <a:ea typeface="Calibri"/>
              <a:cs typeface="B Traffic" pitchFamily="2" charset="-78"/>
            </a:endParaRPr>
          </a:p>
          <a:p>
            <a:pPr algn="justLow" rtl="1">
              <a:lnSpc>
                <a:spcPct val="150000"/>
              </a:lnSpc>
              <a:spcAft>
                <a:spcPts val="1000"/>
              </a:spcAft>
            </a:pPr>
            <a:r>
              <a:rPr lang="fa-IR" sz="2800" dirty="0" smtClean="0">
                <a:latin typeface="Calibri"/>
                <a:ea typeface="Calibri"/>
                <a:cs typeface="B Traffic" pitchFamily="2" charset="-78"/>
              </a:rPr>
              <a:t>بی شک خداوند به تنهایی می تواند اندوه مصیبت دیدگان را بزداید، اما </a:t>
            </a:r>
            <a:r>
              <a:rPr lang="fa-IR" sz="2800" dirty="0">
                <a:latin typeface="Calibri"/>
                <a:ea typeface="Calibri"/>
                <a:cs typeface="B Traffic" pitchFamily="2" charset="-78"/>
              </a:rPr>
              <a:t>از ما می خواهد به کمک و رسیدگی به غم زدگان و مصیبت </a:t>
            </a:r>
            <a:r>
              <a:rPr lang="fa-IR" sz="2800" dirty="0" smtClean="0">
                <a:latin typeface="Calibri"/>
                <a:ea typeface="Calibri"/>
                <a:cs typeface="B Traffic" pitchFamily="2" charset="-78"/>
              </a:rPr>
              <a:t>دیدگان بپردازیم، تا از این طریق به کمال برسیم.</a:t>
            </a:r>
            <a:endParaRPr lang="en-US" sz="2800" dirty="0">
              <a:effectLst/>
              <a:latin typeface="Calibri"/>
              <a:ea typeface="Calibri"/>
              <a:cs typeface="B Traffic" pitchFamily="2" charset="-78"/>
            </a:endParaRPr>
          </a:p>
        </p:txBody>
      </p:sp>
      <p:grpSp>
        <p:nvGrpSpPr>
          <p:cNvPr id="4" name="Group 3"/>
          <p:cNvGrpSpPr/>
          <p:nvPr/>
        </p:nvGrpSpPr>
        <p:grpSpPr>
          <a:xfrm>
            <a:off x="8191073" y="658156"/>
            <a:ext cx="571927" cy="256244"/>
            <a:chOff x="7581473" y="1600200"/>
            <a:chExt cx="571927" cy="256244"/>
          </a:xfrm>
        </p:grpSpPr>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886273" y="1600200"/>
              <a:ext cx="267127" cy="256244"/>
            </a:xfrm>
            <a:prstGeom prst="rect">
              <a:avLst/>
            </a:prstGeom>
          </p:spPr>
        </p:pic>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581473" y="1600200"/>
              <a:ext cx="267127" cy="256244"/>
            </a:xfrm>
            <a:prstGeom prst="rect">
              <a:avLst/>
            </a:prstGeom>
          </p:spPr>
        </p:pic>
      </p:grpSp>
      <p:pic>
        <p:nvPicPr>
          <p:cNvPr id="7" name="Picture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715491" y="3314700"/>
            <a:ext cx="3810000" cy="2857500"/>
          </a:xfrm>
          <a:prstGeom prst="rect">
            <a:avLst/>
          </a:prstGeom>
          <a:solidFill>
            <a:srgbClr val="FFFFFF">
              <a:shade val="85000"/>
            </a:srgbClr>
          </a:solidFill>
          <a:ln w="9525" cap="sq">
            <a:solidFill>
              <a:schemeClr val="tx1">
                <a:lumMod val="75000"/>
                <a:lumOff val="25000"/>
              </a:schemeClr>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3059310393"/>
      </p:ext>
    </p:extLst>
  </p:cSld>
  <p:clrMapOvr>
    <a:masterClrMapping/>
  </p:clrMapOvr>
  <p:transition spd="slow">
    <p:wheel spokes="1"/>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1"/>
          <p:cNvSpPr/>
          <p:nvPr/>
        </p:nvSpPr>
        <p:spPr>
          <a:xfrm>
            <a:off x="304800" y="1752600"/>
            <a:ext cx="8458200" cy="4355038"/>
          </a:xfrm>
          <a:prstGeom prst="rect">
            <a:avLst/>
          </a:prstGeom>
        </p:spPr>
        <p:txBody>
          <a:bodyPr wrap="square">
            <a:spAutoFit/>
          </a:bodyPr>
          <a:lstStyle/>
          <a:p>
            <a:pPr algn="justLow" rtl="1">
              <a:lnSpc>
                <a:spcPct val="150000"/>
              </a:lnSpc>
              <a:spcAft>
                <a:spcPts val="1000"/>
              </a:spcAft>
            </a:pPr>
            <a:r>
              <a:rPr lang="fa-IR" sz="2800" b="1" dirty="0" smtClean="0">
                <a:solidFill>
                  <a:srgbClr val="060147"/>
                </a:solidFill>
                <a:latin typeface="Calibri"/>
                <a:ea typeface="Calibri"/>
                <a:cs typeface="B Traffic" pitchFamily="2" charset="-78"/>
              </a:rPr>
              <a:t>      چهار</a:t>
            </a:r>
            <a:r>
              <a:rPr lang="fa-IR" sz="2800" b="1" dirty="0">
                <a:solidFill>
                  <a:srgbClr val="060147"/>
                </a:solidFill>
                <a:latin typeface="Calibri"/>
                <a:ea typeface="Calibri"/>
                <a:cs typeface="B Traffic" pitchFamily="2" charset="-78"/>
              </a:rPr>
              <a:t>. خُلق کریمان و خُلق لئیمان </a:t>
            </a:r>
            <a:endParaRPr lang="en-US" sz="2800" b="1" dirty="0">
              <a:solidFill>
                <a:srgbClr val="060147"/>
              </a:solidFill>
              <a:latin typeface="Calibri"/>
              <a:ea typeface="Calibri"/>
              <a:cs typeface="B Traffic" pitchFamily="2" charset="-78"/>
            </a:endParaRPr>
          </a:p>
          <a:p>
            <a:pPr algn="justLow" rtl="1">
              <a:lnSpc>
                <a:spcPct val="150000"/>
              </a:lnSpc>
              <a:spcAft>
                <a:spcPts val="1000"/>
              </a:spcAft>
            </a:pPr>
            <a:r>
              <a:rPr lang="fa-IR" sz="2800" dirty="0">
                <a:latin typeface="Calibri"/>
                <a:ea typeface="Calibri"/>
                <a:cs typeface="B Traffic" pitchFamily="2" charset="-78"/>
              </a:rPr>
              <a:t>آثار ایمان در </a:t>
            </a:r>
            <a:r>
              <a:rPr lang="fa-IR" sz="2800" dirty="0" smtClean="0">
                <a:latin typeface="Calibri"/>
                <a:ea typeface="Calibri"/>
                <a:cs typeface="B Traffic" pitchFamily="2" charset="-78"/>
              </a:rPr>
              <a:t>اخلاق </a:t>
            </a:r>
            <a:r>
              <a:rPr lang="fa-IR" sz="2800" dirty="0">
                <a:latin typeface="Calibri"/>
                <a:ea typeface="Calibri"/>
                <a:cs typeface="B Traffic" pitchFamily="2" charset="-78"/>
              </a:rPr>
              <a:t>جلوه </a:t>
            </a:r>
            <a:r>
              <a:rPr lang="fa-IR" sz="2800" dirty="0" smtClean="0">
                <a:latin typeface="Calibri"/>
                <a:ea typeface="Calibri"/>
                <a:cs typeface="B Traffic" pitchFamily="2" charset="-78"/>
              </a:rPr>
              <a:t>می‌کند </a:t>
            </a:r>
            <a:r>
              <a:rPr lang="fa-IR" sz="2800" dirty="0">
                <a:latin typeface="Calibri"/>
                <a:ea typeface="Calibri"/>
                <a:cs typeface="B Traffic" pitchFamily="2" charset="-78"/>
              </a:rPr>
              <a:t>و </a:t>
            </a:r>
            <a:r>
              <a:rPr lang="fa-IR" sz="2800" dirty="0" smtClean="0">
                <a:latin typeface="Calibri"/>
                <a:ea typeface="Calibri"/>
                <a:cs typeface="B Traffic" pitchFamily="2" charset="-78"/>
              </a:rPr>
              <a:t>بی </a:t>
            </a:r>
            <a:r>
              <a:rPr lang="fa-IR" sz="2800" dirty="0">
                <a:latin typeface="Calibri"/>
                <a:ea typeface="Calibri"/>
                <a:cs typeface="B Traffic" pitchFamily="2" charset="-78"/>
              </a:rPr>
              <a:t>ایمان در رذیلت های </a:t>
            </a:r>
            <a:r>
              <a:rPr lang="fa-IR" sz="2800" dirty="0" smtClean="0">
                <a:latin typeface="Calibri"/>
                <a:ea typeface="Calibri"/>
                <a:cs typeface="B Traffic" pitchFamily="2" charset="-78"/>
              </a:rPr>
              <a:t>اخلاقـی. امام علی</a:t>
            </a:r>
            <a:r>
              <a:rPr lang="fa-IR" sz="2000" dirty="0" smtClean="0">
                <a:latin typeface="Calibri"/>
                <a:ea typeface="Calibri"/>
                <a:cs typeface="B Traffic" pitchFamily="2" charset="-78"/>
              </a:rPr>
              <a:t>(ع) </a:t>
            </a:r>
            <a:r>
              <a:rPr lang="fa-IR" sz="2800" dirty="0" smtClean="0">
                <a:latin typeface="Calibri"/>
                <a:ea typeface="Calibri"/>
                <a:cs typeface="B Traffic" pitchFamily="2" charset="-78"/>
              </a:rPr>
              <a:t>می فرماید: «از حمله کریم هنگامی که گرسنه می شود و از یورش لئیم وقتی سیر می شود بر حذر باشید.» </a:t>
            </a:r>
            <a:endParaRPr lang="en-US" sz="2800" dirty="0" smtClean="0">
              <a:latin typeface="Calibri"/>
              <a:ea typeface="Calibri"/>
              <a:cs typeface="B Traffic" pitchFamily="2" charset="-78"/>
            </a:endParaRPr>
          </a:p>
          <a:p>
            <a:pPr algn="justLow" rtl="1">
              <a:lnSpc>
                <a:spcPct val="150000"/>
              </a:lnSpc>
              <a:spcAft>
                <a:spcPts val="1000"/>
              </a:spcAft>
            </a:pPr>
            <a:r>
              <a:rPr lang="fa-IR" sz="2800" dirty="0" smtClean="0">
                <a:latin typeface="Calibri"/>
                <a:ea typeface="Calibri"/>
                <a:cs typeface="B Traffic" pitchFamily="2" charset="-78"/>
              </a:rPr>
              <a:t>یعنی </a:t>
            </a:r>
            <a:r>
              <a:rPr lang="fa-IR" sz="2800" dirty="0">
                <a:latin typeface="Calibri"/>
                <a:ea typeface="Calibri"/>
                <a:cs typeface="B Traffic" pitchFamily="2" charset="-78"/>
              </a:rPr>
              <a:t>گرسنگی مانع این نمی شود که کریم از حق خود در گذرد اما لئیم وقتی سیر می شود سر به طغیان بر می دارد. </a:t>
            </a:r>
            <a:endParaRPr lang="en-US" sz="2800" dirty="0">
              <a:effectLst/>
              <a:latin typeface="Calibri"/>
              <a:ea typeface="Calibri"/>
              <a:cs typeface="B Traffic" pitchFamily="2" charset="-78"/>
            </a:endParaRPr>
          </a:p>
        </p:txBody>
      </p:sp>
      <p:grpSp>
        <p:nvGrpSpPr>
          <p:cNvPr id="3" name="Group 2"/>
          <p:cNvGrpSpPr/>
          <p:nvPr/>
        </p:nvGrpSpPr>
        <p:grpSpPr>
          <a:xfrm>
            <a:off x="8191073" y="2029756"/>
            <a:ext cx="571927" cy="256244"/>
            <a:chOff x="7581473" y="1600200"/>
            <a:chExt cx="571927" cy="256244"/>
          </a:xfrm>
        </p:grpSpPr>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886273" y="1600200"/>
              <a:ext cx="267127" cy="256244"/>
            </a:xfrm>
            <a:prstGeom prst="rect">
              <a:avLst/>
            </a:prstGeom>
          </p:spPr>
        </p:pic>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581473" y="1600200"/>
              <a:ext cx="267127" cy="256244"/>
            </a:xfrm>
            <a:prstGeom prst="rect">
              <a:avLst/>
            </a:prstGeom>
          </p:spPr>
        </p:pic>
      </p:grpSp>
    </p:spTree>
    <p:extLst>
      <p:ext uri="{BB962C8B-B14F-4D97-AF65-F5344CB8AC3E}">
        <p14:creationId xmlns:p14="http://schemas.microsoft.com/office/powerpoint/2010/main" val="4059656530"/>
      </p:ext>
    </p:extLst>
  </p:cSld>
  <p:clrMapOvr>
    <a:masterClrMapping/>
  </p:clrMapOvr>
  <mc:AlternateContent xmlns:mc="http://schemas.openxmlformats.org/markup-compatibility/2006" xmlns:p14="http://schemas.microsoft.com/office/powerpoint/2010/main">
    <mc:Choice Requires="p14">
      <p:transition spd="slow" p14:dur="1200">
        <p:dissolve/>
      </p:transition>
    </mc:Choice>
    <mc:Fallback xmlns="">
      <p:transition spd="slow">
        <p:dissolve/>
      </p:transition>
    </mc:Fallback>
  </mc:AlternateContent>
  <p:timing>
    <p:tnLst>
      <p:par>
        <p:cTn id="1" dur="indefinite" restart="never" nodeType="tmRoot"/>
      </p:par>
    </p:tnLst>
  </p:timing>
</p:sld>
</file>

<file path=ppt/slides/slide24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1"/>
          <p:cNvSpPr/>
          <p:nvPr/>
        </p:nvSpPr>
        <p:spPr>
          <a:xfrm>
            <a:off x="76200" y="2210733"/>
            <a:ext cx="8991600" cy="3708708"/>
          </a:xfrm>
          <a:prstGeom prst="rect">
            <a:avLst/>
          </a:prstGeom>
        </p:spPr>
        <p:txBody>
          <a:bodyPr wrap="square">
            <a:spAutoFit/>
          </a:bodyPr>
          <a:lstStyle/>
          <a:p>
            <a:pPr algn="just" rtl="1">
              <a:lnSpc>
                <a:spcPct val="150000"/>
              </a:lnSpc>
              <a:spcAft>
                <a:spcPts val="1000"/>
              </a:spcAft>
            </a:pPr>
            <a:r>
              <a:rPr lang="fa-IR" sz="2800" dirty="0">
                <a:latin typeface="Calibri"/>
                <a:ea typeface="Calibri"/>
                <a:cs typeface="B Traffic" pitchFamily="2" charset="-78"/>
              </a:rPr>
              <a:t> </a:t>
            </a:r>
            <a:r>
              <a:rPr lang="fa-IR" sz="2800" dirty="0" smtClean="0">
                <a:latin typeface="Calibri"/>
                <a:ea typeface="Calibri"/>
                <a:cs typeface="B Traffic" pitchFamily="2" charset="-78"/>
              </a:rPr>
              <a:t>        </a:t>
            </a:r>
            <a:r>
              <a:rPr lang="fa-IR" sz="2800" b="1" dirty="0" smtClean="0">
                <a:solidFill>
                  <a:srgbClr val="060147"/>
                </a:solidFill>
                <a:latin typeface="Calibri"/>
                <a:ea typeface="Calibri"/>
                <a:cs typeface="B Traffic" pitchFamily="2" charset="-78"/>
              </a:rPr>
              <a:t>پنج</a:t>
            </a:r>
            <a:r>
              <a:rPr lang="fa-IR" sz="2800" b="1" dirty="0">
                <a:solidFill>
                  <a:srgbClr val="060147"/>
                </a:solidFill>
                <a:latin typeface="Calibri"/>
                <a:ea typeface="Calibri"/>
                <a:cs typeface="B Traffic" pitchFamily="2" charset="-78"/>
              </a:rPr>
              <a:t>. پرهیز از مواضع تهمت </a:t>
            </a:r>
            <a:endParaRPr lang="en-US" sz="2800" b="1" dirty="0">
              <a:solidFill>
                <a:srgbClr val="060147"/>
              </a:solidFill>
              <a:latin typeface="Calibri"/>
              <a:ea typeface="Calibri"/>
              <a:cs typeface="B Traffic" pitchFamily="2" charset="-78"/>
            </a:endParaRPr>
          </a:p>
          <a:p>
            <a:pPr algn="just" rtl="1">
              <a:lnSpc>
                <a:spcPct val="150000"/>
              </a:lnSpc>
              <a:spcAft>
                <a:spcPts val="1000"/>
              </a:spcAft>
            </a:pPr>
            <a:r>
              <a:rPr lang="fa-IR" sz="2800" dirty="0">
                <a:latin typeface="Calibri"/>
                <a:ea typeface="Calibri"/>
                <a:cs typeface="B Traffic" pitchFamily="2" charset="-78"/>
              </a:rPr>
              <a:t>مسلمان باید مراقت باشد خود را در موضعی قرار ندهد که باعث تهمت به او شود. </a:t>
            </a:r>
            <a:endParaRPr lang="en-US" sz="2800" dirty="0">
              <a:latin typeface="Calibri"/>
              <a:ea typeface="Calibri"/>
              <a:cs typeface="B Traffic" pitchFamily="2" charset="-78"/>
            </a:endParaRPr>
          </a:p>
          <a:p>
            <a:pPr algn="just" rtl="1">
              <a:lnSpc>
                <a:spcPct val="150000"/>
              </a:lnSpc>
              <a:spcAft>
                <a:spcPts val="1000"/>
              </a:spcAft>
            </a:pPr>
            <a:r>
              <a:rPr lang="fa-IR" sz="2800" dirty="0" smtClean="0">
                <a:latin typeface="Calibri"/>
                <a:ea typeface="Calibri"/>
                <a:cs typeface="B Traffic" pitchFamily="2" charset="-78"/>
              </a:rPr>
              <a:t>امام</a:t>
            </a:r>
            <a:r>
              <a:rPr lang="fa-IR" sz="2000" dirty="0" smtClean="0">
                <a:latin typeface="Calibri"/>
                <a:ea typeface="Calibri"/>
                <a:cs typeface="B Traffic" pitchFamily="2" charset="-78"/>
              </a:rPr>
              <a:t>(ع) </a:t>
            </a:r>
            <a:r>
              <a:rPr lang="fa-IR" sz="2800" dirty="0">
                <a:latin typeface="Calibri"/>
                <a:ea typeface="Calibri"/>
                <a:cs typeface="B Traffic" pitchFamily="2" charset="-78"/>
              </a:rPr>
              <a:t>می فرماید: «هر کس خود را در جایگاه های تهمت قرار دهد، </a:t>
            </a:r>
            <a:endParaRPr lang="fa-IR" sz="2800" dirty="0" smtClean="0">
              <a:latin typeface="Calibri"/>
              <a:ea typeface="Calibri"/>
              <a:cs typeface="B Traffic" pitchFamily="2" charset="-78"/>
            </a:endParaRPr>
          </a:p>
          <a:p>
            <a:pPr algn="just" rtl="1">
              <a:lnSpc>
                <a:spcPct val="150000"/>
              </a:lnSpc>
              <a:spcAft>
                <a:spcPts val="1000"/>
              </a:spcAft>
            </a:pPr>
            <a:r>
              <a:rPr lang="fa-IR" sz="2800" dirty="0" smtClean="0">
                <a:latin typeface="Calibri"/>
                <a:ea typeface="Calibri"/>
                <a:cs typeface="B Traffic" pitchFamily="2" charset="-78"/>
              </a:rPr>
              <a:t>هرگز </a:t>
            </a:r>
            <a:r>
              <a:rPr lang="fa-IR" sz="2800" dirty="0">
                <a:latin typeface="Calibri"/>
                <a:ea typeface="Calibri"/>
                <a:cs typeface="B Traffic" pitchFamily="2" charset="-78"/>
              </a:rPr>
              <a:t>نباید کسی را که به او بدگمان شده ملامت کند</a:t>
            </a:r>
            <a:r>
              <a:rPr lang="fa-IR" sz="2800" dirty="0" smtClean="0">
                <a:latin typeface="Calibri"/>
                <a:ea typeface="Calibri"/>
                <a:cs typeface="B Traffic" pitchFamily="2" charset="-78"/>
              </a:rPr>
              <a:t>.»</a:t>
            </a:r>
            <a:endParaRPr lang="en-US" sz="2800" dirty="0">
              <a:effectLst/>
              <a:latin typeface="Calibri"/>
              <a:ea typeface="Calibri"/>
              <a:cs typeface="B Traffic" pitchFamily="2" charset="-78"/>
            </a:endParaRPr>
          </a:p>
        </p:txBody>
      </p:sp>
      <p:grpSp>
        <p:nvGrpSpPr>
          <p:cNvPr id="3" name="Group 2"/>
          <p:cNvGrpSpPr/>
          <p:nvPr/>
        </p:nvGrpSpPr>
        <p:grpSpPr>
          <a:xfrm>
            <a:off x="8343473" y="2563156"/>
            <a:ext cx="571927" cy="256244"/>
            <a:chOff x="7581473" y="1600200"/>
            <a:chExt cx="571927" cy="256244"/>
          </a:xfrm>
        </p:grpSpPr>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886273" y="1600200"/>
              <a:ext cx="267127" cy="256244"/>
            </a:xfrm>
            <a:prstGeom prst="rect">
              <a:avLst/>
            </a:prstGeom>
          </p:spPr>
        </p:pic>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581473" y="1600200"/>
              <a:ext cx="267127" cy="256244"/>
            </a:xfrm>
            <a:prstGeom prst="rect">
              <a:avLst/>
            </a:prstGeom>
          </p:spPr>
        </p:pic>
      </p:grpSp>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20593463">
            <a:off x="684755" y="201611"/>
            <a:ext cx="1824938" cy="2901950"/>
          </a:xfrm>
          <a:prstGeom prst="rect">
            <a:avLst/>
          </a:prstGeom>
          <a:ln>
            <a:noFill/>
          </a:ln>
          <a:effectLst>
            <a:softEdge rad="112500"/>
          </a:effectLst>
        </p:spPr>
      </p:pic>
    </p:spTree>
    <p:extLst>
      <p:ext uri="{BB962C8B-B14F-4D97-AF65-F5344CB8AC3E}">
        <p14:creationId xmlns:p14="http://schemas.microsoft.com/office/powerpoint/2010/main" val="853095075"/>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arn(inVertical)">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1"/>
          <p:cNvSpPr/>
          <p:nvPr/>
        </p:nvSpPr>
        <p:spPr>
          <a:xfrm>
            <a:off x="304800" y="203820"/>
            <a:ext cx="7772400" cy="6501780"/>
          </a:xfrm>
          <a:prstGeom prst="rect">
            <a:avLst/>
          </a:prstGeom>
        </p:spPr>
        <p:txBody>
          <a:bodyPr wrap="square">
            <a:spAutoFit/>
          </a:bodyPr>
          <a:lstStyle/>
          <a:p>
            <a:pPr algn="just" rtl="1">
              <a:lnSpc>
                <a:spcPct val="150000"/>
              </a:lnSpc>
            </a:pPr>
            <a:r>
              <a:rPr lang="fa-IR" sz="2800" b="1" dirty="0" smtClean="0">
                <a:solidFill>
                  <a:srgbClr val="FF0000"/>
                </a:solidFill>
                <a:latin typeface="Calibri"/>
                <a:ea typeface="Calibri"/>
                <a:cs typeface="B Titr" pitchFamily="2" charset="-78"/>
              </a:rPr>
              <a:t>      د</a:t>
            </a:r>
            <a:r>
              <a:rPr lang="fa-IR" sz="2800" b="1" dirty="0">
                <a:solidFill>
                  <a:srgbClr val="FF0000"/>
                </a:solidFill>
                <a:latin typeface="Calibri"/>
                <a:ea typeface="Calibri"/>
                <a:cs typeface="B Titr" pitchFamily="2" charset="-78"/>
              </a:rPr>
              <a:t>) افراط و تفریط های خودناساختگان </a:t>
            </a:r>
            <a:endParaRPr lang="en-US" sz="2800" b="1" dirty="0">
              <a:solidFill>
                <a:srgbClr val="FF0000"/>
              </a:solidFill>
              <a:latin typeface="Calibri"/>
              <a:ea typeface="Calibri"/>
              <a:cs typeface="B Titr" pitchFamily="2" charset="-78"/>
            </a:endParaRPr>
          </a:p>
          <a:p>
            <a:pPr algn="just" rtl="1">
              <a:lnSpc>
                <a:spcPct val="150000"/>
              </a:lnSpc>
            </a:pPr>
            <a:r>
              <a:rPr lang="fa-IR" sz="2800" dirty="0">
                <a:solidFill>
                  <a:srgbClr val="C00000"/>
                </a:solidFill>
                <a:latin typeface="Calibri"/>
                <a:ea typeface="Calibri"/>
                <a:cs typeface="B Traffic" pitchFamily="2" charset="-78"/>
              </a:rPr>
              <a:t>1-</a:t>
            </a:r>
            <a:r>
              <a:rPr lang="fa-IR" sz="2800" dirty="0">
                <a:latin typeface="Calibri"/>
                <a:ea typeface="Calibri"/>
                <a:cs typeface="B Traffic" pitchFamily="2" charset="-78"/>
              </a:rPr>
              <a:t> انسان مومن به مجردی که امیدوار </a:t>
            </a:r>
            <a:r>
              <a:rPr lang="fa-IR" sz="2800" dirty="0" smtClean="0">
                <a:latin typeface="Calibri"/>
                <a:ea typeface="Calibri"/>
                <a:cs typeface="B Traffic" pitchFamily="2" charset="-78"/>
              </a:rPr>
              <a:t>می‌شود، </a:t>
            </a:r>
            <a:r>
              <a:rPr lang="fa-IR" sz="2800" dirty="0">
                <a:latin typeface="Calibri"/>
                <a:ea typeface="Calibri"/>
                <a:cs typeface="B Traffic" pitchFamily="2" charset="-78"/>
              </a:rPr>
              <a:t>آن را فرصتی برای بازسازی از کف </a:t>
            </a:r>
            <a:r>
              <a:rPr lang="fa-IR" sz="2800" dirty="0" smtClean="0">
                <a:latin typeface="Calibri"/>
                <a:ea typeface="Calibri"/>
                <a:cs typeface="B Traffic" pitchFamily="2" charset="-78"/>
              </a:rPr>
              <a:t>رفته‌ها </a:t>
            </a:r>
            <a:r>
              <a:rPr lang="fa-IR" sz="2800" dirty="0">
                <a:latin typeface="Calibri"/>
                <a:ea typeface="Calibri"/>
                <a:cs typeface="B Traffic" pitchFamily="2" charset="-78"/>
              </a:rPr>
              <a:t>قرار می دهد. اما فرد جاهل همه </a:t>
            </a:r>
            <a:r>
              <a:rPr lang="fa-IR" sz="2800" dirty="0" smtClean="0">
                <a:latin typeface="Calibri"/>
                <a:ea typeface="Calibri"/>
                <a:cs typeface="B Traffic" pitchFamily="2" charset="-78"/>
              </a:rPr>
              <a:t>هستی </a:t>
            </a:r>
            <a:r>
              <a:rPr lang="fa-IR" sz="2800" dirty="0">
                <a:latin typeface="Calibri"/>
                <a:ea typeface="Calibri"/>
                <a:cs typeface="B Traffic" pitchFamily="2" charset="-78"/>
              </a:rPr>
              <a:t>خود را به دست طمع می سپارد. </a:t>
            </a:r>
            <a:endParaRPr lang="en-US" sz="2800" dirty="0">
              <a:latin typeface="Calibri"/>
              <a:ea typeface="Calibri"/>
              <a:cs typeface="B Traffic" pitchFamily="2" charset="-78"/>
            </a:endParaRPr>
          </a:p>
          <a:p>
            <a:pPr algn="just" rtl="1">
              <a:lnSpc>
                <a:spcPct val="150000"/>
              </a:lnSpc>
            </a:pPr>
            <a:r>
              <a:rPr lang="fa-IR" sz="2800" dirty="0">
                <a:solidFill>
                  <a:srgbClr val="C00000"/>
                </a:solidFill>
                <a:latin typeface="Calibri"/>
                <a:ea typeface="Calibri"/>
                <a:cs typeface="B Traffic" pitchFamily="2" charset="-78"/>
              </a:rPr>
              <a:t>2-</a:t>
            </a:r>
            <a:r>
              <a:rPr lang="fa-IR" sz="2800" dirty="0">
                <a:latin typeface="Calibri"/>
                <a:ea typeface="Calibri"/>
                <a:cs typeface="B Traffic" pitchFamily="2" charset="-78"/>
              </a:rPr>
              <a:t> اگر طمع او را برانگیزد حرص او را هلاک می کند. </a:t>
            </a:r>
            <a:endParaRPr lang="en-US" sz="2800" dirty="0">
              <a:latin typeface="Calibri"/>
              <a:ea typeface="Calibri"/>
              <a:cs typeface="B Traffic" pitchFamily="2" charset="-78"/>
            </a:endParaRPr>
          </a:p>
          <a:p>
            <a:pPr algn="just" rtl="1">
              <a:lnSpc>
                <a:spcPct val="150000"/>
              </a:lnSpc>
            </a:pPr>
            <a:r>
              <a:rPr lang="fa-IR" sz="2800" dirty="0">
                <a:latin typeface="Calibri"/>
                <a:ea typeface="Calibri"/>
                <a:cs typeface="B Traffic" pitchFamily="2" charset="-78"/>
              </a:rPr>
              <a:t>طمع همیشه به سراغ جاهل می آید، چشم بسته راه خواری را طی می کند و به هیچ باز دارنده ای اعتنا نمی کند. </a:t>
            </a:r>
            <a:endParaRPr lang="en-US" sz="2800" dirty="0">
              <a:latin typeface="Calibri"/>
              <a:ea typeface="Calibri"/>
              <a:cs typeface="B Traffic" pitchFamily="2" charset="-78"/>
            </a:endParaRPr>
          </a:p>
          <a:p>
            <a:pPr algn="just" rtl="1">
              <a:lnSpc>
                <a:spcPct val="150000"/>
              </a:lnSpc>
            </a:pPr>
            <a:r>
              <a:rPr lang="fa-IR" sz="2800" dirty="0">
                <a:solidFill>
                  <a:srgbClr val="C00000"/>
                </a:solidFill>
                <a:latin typeface="Calibri"/>
                <a:ea typeface="Calibri"/>
                <a:cs typeface="B Traffic" pitchFamily="2" charset="-78"/>
              </a:rPr>
              <a:t>3-</a:t>
            </a:r>
            <a:r>
              <a:rPr lang="fa-IR" sz="2800" dirty="0">
                <a:latin typeface="Calibri"/>
                <a:ea typeface="Calibri"/>
                <a:cs typeface="B Traffic" pitchFamily="2" charset="-78"/>
              </a:rPr>
              <a:t> و انسان جاهل وقتی دچار </a:t>
            </a:r>
            <a:r>
              <a:rPr lang="fa-IR" sz="2800" dirty="0" smtClean="0">
                <a:latin typeface="Calibri"/>
                <a:ea typeface="Calibri"/>
                <a:cs typeface="B Traffic" pitchFamily="2" charset="-78"/>
              </a:rPr>
              <a:t>یأس </a:t>
            </a:r>
            <a:r>
              <a:rPr lang="fa-IR" sz="2800" dirty="0">
                <a:latin typeface="Calibri"/>
                <a:ea typeface="Calibri"/>
                <a:cs typeface="B Traffic" pitchFamily="2" charset="-78"/>
              </a:rPr>
              <a:t>نیز </a:t>
            </a:r>
            <a:r>
              <a:rPr lang="fa-IR" sz="2800" dirty="0" smtClean="0">
                <a:latin typeface="Calibri"/>
                <a:ea typeface="Calibri"/>
                <a:cs typeface="B Traffic" pitchFamily="2" charset="-78"/>
              </a:rPr>
              <a:t>می‌شود، </a:t>
            </a:r>
            <a:r>
              <a:rPr lang="fa-IR" sz="2800" dirty="0">
                <a:latin typeface="Calibri"/>
                <a:ea typeface="Calibri"/>
                <a:cs typeface="B Traffic" pitchFamily="2" charset="-78"/>
              </a:rPr>
              <a:t>هیچ </a:t>
            </a:r>
            <a:r>
              <a:rPr lang="fa-IR" sz="2800" dirty="0" smtClean="0">
                <a:latin typeface="Calibri"/>
                <a:ea typeface="Calibri"/>
                <a:cs typeface="B Traffic" pitchFamily="2" charset="-78"/>
              </a:rPr>
              <a:t>آرام‌بخشی </a:t>
            </a:r>
            <a:r>
              <a:rPr lang="fa-IR" sz="2800" dirty="0">
                <a:latin typeface="Calibri"/>
                <a:ea typeface="Calibri"/>
                <a:cs typeface="B Traffic" pitchFamily="2" charset="-78"/>
              </a:rPr>
              <a:t>ندارد و چون از خدا دور است ممکن است خود را از پای در آورد. </a:t>
            </a:r>
            <a:endParaRPr lang="en-US" sz="2800" dirty="0">
              <a:effectLst/>
              <a:latin typeface="Calibri"/>
              <a:ea typeface="Calibri"/>
              <a:cs typeface="B Traffic" pitchFamily="2" charset="-78"/>
            </a:endParaRPr>
          </a:p>
        </p:txBody>
      </p:sp>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543800" y="381000"/>
            <a:ext cx="534253" cy="512487"/>
          </a:xfrm>
          <a:prstGeom prst="rect">
            <a:avLst/>
          </a:prstGeom>
        </p:spPr>
      </p:pic>
    </p:spTree>
    <p:extLst>
      <p:ext uri="{BB962C8B-B14F-4D97-AF65-F5344CB8AC3E}">
        <p14:creationId xmlns:p14="http://schemas.microsoft.com/office/powerpoint/2010/main" val="4283211579"/>
      </p:ext>
    </p:extLst>
  </p:cSld>
  <p:clrMapOvr>
    <a:masterClrMapping/>
  </p:clrMapOvr>
  <p:transition spd="slow">
    <p:cover/>
  </p:transition>
  <p:timing>
    <p:tnLst>
      <p:par>
        <p:cTn id="1" dur="indefinite" restart="never" nodeType="tmRoot"/>
      </p:par>
    </p:tnLst>
  </p:timing>
</p:sld>
</file>

<file path=ppt/slides/slide25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1"/>
          <p:cNvSpPr/>
          <p:nvPr/>
        </p:nvSpPr>
        <p:spPr>
          <a:xfrm>
            <a:off x="152400" y="-76200"/>
            <a:ext cx="7924800" cy="7068602"/>
          </a:xfrm>
          <a:prstGeom prst="rect">
            <a:avLst/>
          </a:prstGeom>
        </p:spPr>
        <p:txBody>
          <a:bodyPr wrap="square">
            <a:spAutoFit/>
          </a:bodyPr>
          <a:lstStyle/>
          <a:p>
            <a:pPr algn="justLow" rtl="1">
              <a:lnSpc>
                <a:spcPct val="150000"/>
              </a:lnSpc>
              <a:spcAft>
                <a:spcPts val="1000"/>
              </a:spcAft>
            </a:pPr>
            <a:r>
              <a:rPr lang="fa-IR" sz="2800" dirty="0">
                <a:latin typeface="Calibri"/>
                <a:ea typeface="Calibri"/>
                <a:cs typeface="B Traffic" pitchFamily="2" charset="-78"/>
              </a:rPr>
              <a:t> </a:t>
            </a:r>
            <a:r>
              <a:rPr lang="fa-IR" sz="2800" dirty="0" smtClean="0">
                <a:solidFill>
                  <a:srgbClr val="C00000"/>
                </a:solidFill>
                <a:latin typeface="Calibri"/>
                <a:ea typeface="Calibri"/>
                <a:cs typeface="B Traffic" pitchFamily="2" charset="-78"/>
              </a:rPr>
              <a:t>4-</a:t>
            </a:r>
            <a:r>
              <a:rPr lang="fa-IR" sz="2800" dirty="0" smtClean="0">
                <a:latin typeface="Calibri"/>
                <a:ea typeface="Calibri"/>
                <a:cs typeface="B Traffic" pitchFamily="2" charset="-78"/>
              </a:rPr>
              <a:t> </a:t>
            </a:r>
            <a:r>
              <a:rPr lang="fa-IR" sz="2800" dirty="0">
                <a:latin typeface="Calibri"/>
                <a:ea typeface="Calibri"/>
                <a:cs typeface="B Traffic" pitchFamily="2" charset="-78"/>
              </a:rPr>
              <a:t>اگر غضب به او روی آورد غیظ بر او سخت می گیرد. هنگام غضب نمی تواند خود را کنترل کند. </a:t>
            </a:r>
            <a:endParaRPr lang="en-US" sz="2800" dirty="0">
              <a:latin typeface="Calibri"/>
              <a:ea typeface="Calibri"/>
              <a:cs typeface="B Traffic" pitchFamily="2" charset="-78"/>
            </a:endParaRPr>
          </a:p>
          <a:p>
            <a:pPr algn="justLow" rtl="1">
              <a:lnSpc>
                <a:spcPct val="150000"/>
              </a:lnSpc>
              <a:spcAft>
                <a:spcPts val="1000"/>
              </a:spcAft>
            </a:pPr>
            <a:r>
              <a:rPr lang="fa-IR" sz="2800" dirty="0">
                <a:solidFill>
                  <a:srgbClr val="C00000"/>
                </a:solidFill>
                <a:latin typeface="Calibri"/>
                <a:ea typeface="Calibri"/>
                <a:cs typeface="B Traffic" pitchFamily="2" charset="-78"/>
              </a:rPr>
              <a:t>5- </a:t>
            </a:r>
            <a:r>
              <a:rPr lang="fa-IR" sz="2800" dirty="0">
                <a:latin typeface="Calibri"/>
                <a:ea typeface="Calibri"/>
                <a:cs typeface="B Traffic" pitchFamily="2" charset="-78"/>
              </a:rPr>
              <a:t>اگر خشنودی با او همراه شود خود نگهداری را فراموش </a:t>
            </a:r>
            <a:r>
              <a:rPr lang="fa-IR" sz="2800" dirty="0" smtClean="0">
                <a:latin typeface="Calibri"/>
                <a:ea typeface="Calibri"/>
                <a:cs typeface="B Traffic" pitchFamily="2" charset="-78"/>
              </a:rPr>
              <a:t>  می </a:t>
            </a:r>
            <a:r>
              <a:rPr lang="fa-IR" sz="2800" dirty="0">
                <a:latin typeface="Calibri"/>
                <a:ea typeface="Calibri"/>
                <a:cs typeface="B Traffic" pitchFamily="2" charset="-78"/>
              </a:rPr>
              <a:t>کند. </a:t>
            </a:r>
            <a:endParaRPr lang="en-US" sz="2800" dirty="0">
              <a:latin typeface="Calibri"/>
              <a:ea typeface="Calibri"/>
              <a:cs typeface="B Traffic" pitchFamily="2" charset="-78"/>
            </a:endParaRPr>
          </a:p>
          <a:p>
            <a:pPr algn="justLow" rtl="1">
              <a:lnSpc>
                <a:spcPct val="150000"/>
              </a:lnSpc>
              <a:spcAft>
                <a:spcPts val="1000"/>
              </a:spcAft>
            </a:pPr>
            <a:r>
              <a:rPr lang="fa-IR" sz="2800" dirty="0">
                <a:latin typeface="Calibri"/>
                <a:ea typeface="Calibri"/>
                <a:cs typeface="B Traffic" pitchFamily="2" charset="-78"/>
              </a:rPr>
              <a:t>جاهلان به هنگام شادمانی تقوا و ورَع را نگه نمی دارند و دچار افراط می شوند. </a:t>
            </a:r>
            <a:endParaRPr lang="en-US" sz="2800" dirty="0">
              <a:latin typeface="Calibri"/>
              <a:ea typeface="Calibri"/>
              <a:cs typeface="B Traffic" pitchFamily="2" charset="-78"/>
            </a:endParaRPr>
          </a:p>
          <a:p>
            <a:pPr algn="justLow" rtl="1">
              <a:lnSpc>
                <a:spcPct val="150000"/>
              </a:lnSpc>
              <a:spcAft>
                <a:spcPts val="1000"/>
              </a:spcAft>
            </a:pPr>
            <a:r>
              <a:rPr lang="fa-IR" sz="2800" dirty="0">
                <a:solidFill>
                  <a:srgbClr val="C00000"/>
                </a:solidFill>
                <a:latin typeface="Calibri"/>
                <a:ea typeface="Calibri"/>
                <a:cs typeface="B Traffic" pitchFamily="2" charset="-78"/>
              </a:rPr>
              <a:t>6-</a:t>
            </a:r>
            <a:r>
              <a:rPr lang="fa-IR" sz="2800" dirty="0">
                <a:latin typeface="Calibri"/>
                <a:ea typeface="Calibri"/>
                <a:cs typeface="B Traffic" pitchFamily="2" charset="-78"/>
              </a:rPr>
              <a:t> اگر ترس بر او یورش آرد دوری جستن او را به خود مشغول می کند. </a:t>
            </a:r>
            <a:endParaRPr lang="en-US" sz="2800" dirty="0">
              <a:latin typeface="Calibri"/>
              <a:ea typeface="Calibri"/>
              <a:cs typeface="B Traffic" pitchFamily="2" charset="-78"/>
            </a:endParaRPr>
          </a:p>
          <a:p>
            <a:pPr algn="justLow" rtl="1">
              <a:lnSpc>
                <a:spcPct val="150000"/>
              </a:lnSpc>
              <a:spcAft>
                <a:spcPts val="1000"/>
              </a:spcAft>
            </a:pPr>
            <a:r>
              <a:rPr lang="fa-IR" sz="2800" dirty="0">
                <a:solidFill>
                  <a:srgbClr val="C00000"/>
                </a:solidFill>
                <a:latin typeface="Calibri"/>
                <a:ea typeface="Calibri"/>
                <a:cs typeface="B Traffic" pitchFamily="2" charset="-78"/>
              </a:rPr>
              <a:t>7-</a:t>
            </a:r>
            <a:r>
              <a:rPr lang="fa-IR" sz="2800" dirty="0">
                <a:latin typeface="Calibri"/>
                <a:ea typeface="Calibri"/>
                <a:cs typeface="B Traffic" pitchFamily="2" charset="-78"/>
              </a:rPr>
              <a:t> اگر در کارها گشایشی برای او حاصل شود غرور او را </a:t>
            </a:r>
            <a:r>
              <a:rPr lang="fa-IR" sz="2800" dirty="0" smtClean="0">
                <a:latin typeface="Calibri"/>
                <a:ea typeface="Calibri"/>
                <a:cs typeface="B Traffic" pitchFamily="2" charset="-78"/>
              </a:rPr>
              <a:t>      می </a:t>
            </a:r>
            <a:r>
              <a:rPr lang="fa-IR" sz="2800" dirty="0">
                <a:latin typeface="Calibri"/>
                <a:ea typeface="Calibri"/>
                <a:cs typeface="B Traffic" pitchFamily="2" charset="-78"/>
              </a:rPr>
              <a:t>گیرد. </a:t>
            </a:r>
            <a:endParaRPr lang="en-US" sz="2800" dirty="0">
              <a:effectLst/>
              <a:latin typeface="Calibri"/>
              <a:ea typeface="Calibri"/>
              <a:cs typeface="B Traffic" pitchFamily="2" charset="-78"/>
            </a:endParaRPr>
          </a:p>
        </p:txBody>
      </p:sp>
    </p:spTree>
    <p:extLst>
      <p:ext uri="{BB962C8B-B14F-4D97-AF65-F5344CB8AC3E}">
        <p14:creationId xmlns:p14="http://schemas.microsoft.com/office/powerpoint/2010/main" val="3148371093"/>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timing>
    <p:tnLst>
      <p:par>
        <p:cTn id="1" dur="indefinite" restart="never" nodeType="tmRoot"/>
      </p:par>
    </p:tnLst>
  </p:timing>
</p:sld>
</file>

<file path=ppt/slides/slide25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1"/>
          <p:cNvSpPr/>
          <p:nvPr/>
        </p:nvSpPr>
        <p:spPr>
          <a:xfrm>
            <a:off x="228600" y="2374721"/>
            <a:ext cx="7924800" cy="4483279"/>
          </a:xfrm>
          <a:prstGeom prst="rect">
            <a:avLst/>
          </a:prstGeom>
        </p:spPr>
        <p:txBody>
          <a:bodyPr wrap="square">
            <a:spAutoFit/>
          </a:bodyPr>
          <a:lstStyle/>
          <a:p>
            <a:pPr algn="just" rtl="1">
              <a:lnSpc>
                <a:spcPct val="150000"/>
              </a:lnSpc>
              <a:spcAft>
                <a:spcPts val="1000"/>
              </a:spcAft>
            </a:pPr>
            <a:r>
              <a:rPr lang="fa-IR" sz="2800" dirty="0" smtClean="0">
                <a:solidFill>
                  <a:srgbClr val="C00000"/>
                </a:solidFill>
                <a:latin typeface="Calibri"/>
                <a:ea typeface="Calibri"/>
                <a:cs typeface="B Traffic" pitchFamily="2" charset="-78"/>
              </a:rPr>
              <a:t>8-</a:t>
            </a:r>
            <a:r>
              <a:rPr lang="fa-IR" sz="2800" dirty="0" smtClean="0">
                <a:latin typeface="Calibri"/>
                <a:ea typeface="Calibri"/>
                <a:cs typeface="B Traffic" pitchFamily="2" charset="-78"/>
              </a:rPr>
              <a:t> </a:t>
            </a:r>
            <a:r>
              <a:rPr lang="fa-IR" sz="2800" dirty="0">
                <a:latin typeface="Calibri"/>
                <a:ea typeface="Calibri"/>
                <a:cs typeface="B Traffic" pitchFamily="2" charset="-78"/>
              </a:rPr>
              <a:t>اگر مالی را تصاحب کرد بی نیازی او را به طغیان وا می دارد. </a:t>
            </a:r>
            <a:endParaRPr lang="en-US" sz="2800" dirty="0">
              <a:latin typeface="Calibri"/>
              <a:ea typeface="Calibri"/>
              <a:cs typeface="B Traffic" pitchFamily="2" charset="-78"/>
            </a:endParaRPr>
          </a:p>
          <a:p>
            <a:pPr algn="just" rtl="1">
              <a:lnSpc>
                <a:spcPct val="150000"/>
              </a:lnSpc>
              <a:spcAft>
                <a:spcPts val="1000"/>
              </a:spcAft>
            </a:pPr>
            <a:r>
              <a:rPr lang="fa-IR" sz="2800" dirty="0">
                <a:solidFill>
                  <a:srgbClr val="C00000"/>
                </a:solidFill>
                <a:latin typeface="Calibri"/>
                <a:ea typeface="Calibri"/>
                <a:cs typeface="B Traffic" pitchFamily="2" charset="-78"/>
              </a:rPr>
              <a:t>9-</a:t>
            </a:r>
            <a:r>
              <a:rPr lang="fa-IR" sz="2800" dirty="0">
                <a:latin typeface="Calibri"/>
                <a:ea typeface="Calibri"/>
                <a:cs typeface="B Traffic" pitchFamily="2" charset="-78"/>
              </a:rPr>
              <a:t> اگر مصیبتی بر او عارض شد بی تابی او را رسوا می کند. </a:t>
            </a:r>
            <a:endParaRPr lang="en-US" sz="2800" dirty="0">
              <a:latin typeface="Calibri"/>
              <a:ea typeface="Calibri"/>
              <a:cs typeface="B Traffic" pitchFamily="2" charset="-78"/>
            </a:endParaRPr>
          </a:p>
          <a:p>
            <a:pPr algn="just" rtl="1">
              <a:lnSpc>
                <a:spcPct val="150000"/>
              </a:lnSpc>
              <a:spcAft>
                <a:spcPts val="1000"/>
              </a:spcAft>
            </a:pPr>
            <a:r>
              <a:rPr lang="fa-IR" sz="2800" dirty="0">
                <a:solidFill>
                  <a:srgbClr val="C00000"/>
                </a:solidFill>
                <a:latin typeface="Calibri"/>
                <a:ea typeface="Calibri"/>
                <a:cs typeface="B Traffic" pitchFamily="2" charset="-78"/>
              </a:rPr>
              <a:t>10-</a:t>
            </a:r>
            <a:r>
              <a:rPr lang="fa-IR" sz="2800" dirty="0">
                <a:latin typeface="Calibri"/>
                <a:ea typeface="Calibri"/>
                <a:cs typeface="B Traffic" pitchFamily="2" charset="-78"/>
              </a:rPr>
              <a:t> اگر ناداری او را بگیرد بلا ها او را به خود مشغول می کند. </a:t>
            </a:r>
            <a:endParaRPr lang="en-US" sz="2800" dirty="0">
              <a:latin typeface="Calibri"/>
              <a:ea typeface="Calibri"/>
              <a:cs typeface="B Traffic" pitchFamily="2" charset="-78"/>
            </a:endParaRPr>
          </a:p>
          <a:p>
            <a:pPr algn="just" rtl="1">
              <a:lnSpc>
                <a:spcPct val="150000"/>
              </a:lnSpc>
              <a:spcAft>
                <a:spcPts val="1000"/>
              </a:spcAft>
            </a:pPr>
            <a:r>
              <a:rPr lang="fa-IR" sz="2800" dirty="0">
                <a:solidFill>
                  <a:srgbClr val="C00000"/>
                </a:solidFill>
                <a:latin typeface="Calibri"/>
                <a:ea typeface="Calibri"/>
                <a:cs typeface="B Traffic" pitchFamily="2" charset="-78"/>
              </a:rPr>
              <a:t>11-</a:t>
            </a:r>
            <a:r>
              <a:rPr lang="fa-IR" sz="2800" dirty="0">
                <a:latin typeface="Calibri"/>
                <a:ea typeface="Calibri"/>
                <a:cs typeface="B Traffic" pitchFamily="2" charset="-78"/>
              </a:rPr>
              <a:t> اگر گرسنگی او را مورد ستیز قرار دهد ضعف او را </a:t>
            </a:r>
            <a:r>
              <a:rPr lang="fa-IR" sz="2800" dirty="0" smtClean="0">
                <a:latin typeface="Calibri"/>
                <a:ea typeface="Calibri"/>
                <a:cs typeface="B Traffic" pitchFamily="2" charset="-78"/>
              </a:rPr>
              <a:t>زمین‌گیر </a:t>
            </a:r>
            <a:r>
              <a:rPr lang="fa-IR" sz="2800" dirty="0">
                <a:latin typeface="Calibri"/>
                <a:ea typeface="Calibri"/>
                <a:cs typeface="B Traffic" pitchFamily="2" charset="-78"/>
              </a:rPr>
              <a:t>می کند. </a:t>
            </a:r>
            <a:endParaRPr lang="en-US" sz="2800" dirty="0">
              <a:latin typeface="Calibri"/>
              <a:ea typeface="Calibri"/>
              <a:cs typeface="B Traffic" pitchFamily="2" charset="-78"/>
            </a:endParaRPr>
          </a:p>
          <a:p>
            <a:pPr algn="just" rtl="1">
              <a:lnSpc>
                <a:spcPct val="150000"/>
              </a:lnSpc>
              <a:spcAft>
                <a:spcPts val="1000"/>
              </a:spcAft>
            </a:pPr>
            <a:r>
              <a:rPr lang="fa-IR" sz="2800" dirty="0">
                <a:solidFill>
                  <a:srgbClr val="C00000"/>
                </a:solidFill>
                <a:latin typeface="Calibri"/>
                <a:ea typeface="Calibri"/>
                <a:cs typeface="B Traffic" pitchFamily="2" charset="-78"/>
              </a:rPr>
              <a:t>12- </a:t>
            </a:r>
            <a:r>
              <a:rPr lang="fa-IR" sz="2800" dirty="0">
                <a:latin typeface="Calibri"/>
                <a:ea typeface="Calibri"/>
                <a:cs typeface="B Traffic" pitchFamily="2" charset="-78"/>
              </a:rPr>
              <a:t>اگر پرخوری کند، شکم پر او را دچار رنج می کند. </a:t>
            </a:r>
            <a:endParaRPr lang="en-US" sz="2800" dirty="0">
              <a:effectLst/>
              <a:latin typeface="Calibri"/>
              <a:ea typeface="Calibri"/>
              <a:cs typeface="B Traffic" pitchFamily="2" charset="-78"/>
            </a:endParaRPr>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492567" y="247650"/>
            <a:ext cx="3396867" cy="2114550"/>
          </a:xfrm>
          <a:prstGeom prst="rect">
            <a:avLst/>
          </a:prstGeom>
          <a:ln>
            <a:noFill/>
          </a:ln>
          <a:effectLst>
            <a:softEdge rad="112500"/>
          </a:effectLst>
        </p:spPr>
      </p:pic>
    </p:spTree>
    <p:extLst>
      <p:ext uri="{BB962C8B-B14F-4D97-AF65-F5344CB8AC3E}">
        <p14:creationId xmlns:p14="http://schemas.microsoft.com/office/powerpoint/2010/main" val="2766922598"/>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1000" fill="hold"/>
                                        <p:tgtEl>
                                          <p:spTgt spid="3"/>
                                        </p:tgtEl>
                                        <p:attrNameLst>
                                          <p:attrName>ppt_w</p:attrName>
                                        </p:attrNameLst>
                                      </p:cBhvr>
                                      <p:tavLst>
                                        <p:tav tm="0">
                                          <p:val>
                                            <p:fltVal val="0"/>
                                          </p:val>
                                        </p:tav>
                                        <p:tav tm="100000">
                                          <p:val>
                                            <p:strVal val="#ppt_w"/>
                                          </p:val>
                                        </p:tav>
                                      </p:tavLst>
                                    </p:anim>
                                    <p:anim calcmode="lin" valueType="num">
                                      <p:cBhvr>
                                        <p:cTn id="8" dur="1000" fill="hold"/>
                                        <p:tgtEl>
                                          <p:spTgt spid="3"/>
                                        </p:tgtEl>
                                        <p:attrNameLst>
                                          <p:attrName>ppt_h</p:attrName>
                                        </p:attrNameLst>
                                      </p:cBhvr>
                                      <p:tavLst>
                                        <p:tav tm="0">
                                          <p:val>
                                            <p:fltVal val="0"/>
                                          </p:val>
                                        </p:tav>
                                        <p:tav tm="100000">
                                          <p:val>
                                            <p:strVal val="#ppt_h"/>
                                          </p:val>
                                        </p:tav>
                                      </p:tavLst>
                                    </p:anim>
                                    <p:anim calcmode="lin" valueType="num">
                                      <p:cBhvr>
                                        <p:cTn id="9" dur="1000" fill="hold"/>
                                        <p:tgtEl>
                                          <p:spTgt spid="3"/>
                                        </p:tgtEl>
                                        <p:attrNameLst>
                                          <p:attrName>style.rotation</p:attrName>
                                        </p:attrNameLst>
                                      </p:cBhvr>
                                      <p:tavLst>
                                        <p:tav tm="0">
                                          <p:val>
                                            <p:fltVal val="90"/>
                                          </p:val>
                                        </p:tav>
                                        <p:tav tm="100000">
                                          <p:val>
                                            <p:fltVal val="0"/>
                                          </p:val>
                                        </p:tav>
                                      </p:tavLst>
                                    </p:anim>
                                    <p:animEffect transition="in" filter="fade">
                                      <p:cBhvr>
                                        <p:cTn id="10" dur="1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495124916"/>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par>
    </p:tnLst>
  </p:timing>
</p:sld>
</file>

<file path=ppt/theme/_rels/theme2.xml.rels><?xml version="1.0" encoding="UTF-8" standalone="yes"?>
<Relationships xmlns="http://schemas.openxmlformats.org/package/2006/relationships"><Relationship Id="rId1" Type="http://schemas.openxmlformats.org/officeDocument/2006/relationships/image" Target="../media/image2.jpeg"/></Relationships>
</file>

<file path=ppt/theme/_rels/theme3.xml.rels><?xml version="1.0" encoding="UTF-8" standalone="yes"?>
<Relationships xmlns="http://schemas.openxmlformats.org/package/2006/relationships"><Relationship Id="rId1" Type="http://schemas.openxmlformats.org/officeDocument/2006/relationships/image" Target="../media/image3.jpeg"/></Relationships>
</file>

<file path=ppt/theme/_rels/theme6.xml.rels><?xml version="1.0" encoding="UTF-8" standalone="yes"?>
<Relationships xmlns="http://schemas.openxmlformats.org/package/2006/relationships"><Relationship Id="rId1" Type="http://schemas.openxmlformats.org/officeDocument/2006/relationships/image" Target="../media/image2.jpeg"/></Relationships>
</file>

<file path=ppt/theme/_rels/theme7.xml.rels><?xml version="1.0" encoding="UTF-8" standalone="yes"?>
<Relationships xmlns="http://schemas.openxmlformats.org/package/2006/relationships"><Relationship Id="rId1" Type="http://schemas.openxmlformats.org/officeDocument/2006/relationships/image" Target="../media/image3.jpeg"/></Relationships>
</file>

<file path=ppt/theme/theme1.xml><?xml version="1.0" encoding="utf-8"?>
<a:theme xmlns:a="http://schemas.openxmlformats.org/drawingml/2006/main" name="Theme1">
  <a:themeElements>
    <a:clrScheme name="Custom 6">
      <a:dk1>
        <a:srgbClr val="0B0919"/>
      </a:dk1>
      <a:lt1>
        <a:sysClr val="window" lastClr="FFFFFF"/>
      </a:lt1>
      <a:dk2>
        <a:srgbClr val="5B6973"/>
      </a:dk2>
      <a:lt2>
        <a:srgbClr val="E7ECED"/>
      </a:lt2>
      <a:accent1>
        <a:srgbClr val="98C723"/>
      </a:accent1>
      <a:accent2>
        <a:srgbClr val="59B0B9"/>
      </a:accent2>
      <a:accent3>
        <a:srgbClr val="DEAE00"/>
      </a:accent3>
      <a:accent4>
        <a:srgbClr val="B77BB4"/>
      </a:accent4>
      <a:accent5>
        <a:srgbClr val="E0773C"/>
      </a:accent5>
      <a:accent6>
        <a:srgbClr val="A98D63"/>
      </a:accent6>
      <a:hlink>
        <a:srgbClr val="0B0919"/>
      </a:hlink>
      <a:folHlink>
        <a:srgbClr val="0B0919"/>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Clarity">
      <a:fillStyleLst>
        <a:solidFill>
          <a:schemeClr val="phClr"/>
        </a:solidFill>
        <a:gradFill rotWithShape="1">
          <a:gsLst>
            <a:gs pos="0">
              <a:schemeClr val="phClr">
                <a:tint val="50000"/>
                <a:shade val="86000"/>
                <a:satMod val="140000"/>
              </a:schemeClr>
            </a:gs>
            <a:gs pos="45000">
              <a:schemeClr val="phClr">
                <a:tint val="48000"/>
                <a:satMod val="150000"/>
              </a:schemeClr>
            </a:gs>
            <a:gs pos="100000">
              <a:schemeClr val="phClr">
                <a:tint val="28000"/>
                <a:satMod val="160000"/>
              </a:schemeClr>
            </a:gs>
          </a:gsLst>
          <a:path path="circle">
            <a:fillToRect l="100000" t="100000" r="100000" b="100000"/>
          </a:path>
        </a:gradFill>
        <a:gradFill rotWithShape="1">
          <a:gsLst>
            <a:gs pos="0">
              <a:schemeClr val="phClr">
                <a:shade val="70000"/>
                <a:satMod val="150000"/>
              </a:schemeClr>
            </a:gs>
            <a:gs pos="34000">
              <a:schemeClr val="phClr">
                <a:shade val="70000"/>
                <a:satMod val="140000"/>
              </a:schemeClr>
            </a:gs>
            <a:gs pos="70000">
              <a:schemeClr val="phClr">
                <a:tint val="100000"/>
                <a:shade val="90000"/>
                <a:satMod val="140000"/>
              </a:schemeClr>
            </a:gs>
            <a:gs pos="100000">
              <a:schemeClr val="phClr">
                <a:tint val="100000"/>
                <a:shade val="100000"/>
                <a:satMod val="100000"/>
              </a:schemeClr>
            </a:gs>
          </a:gsLst>
          <a:path path="circle">
            <a:fillToRect l="100000" t="100000" r="100000" b="100000"/>
          </a:path>
        </a:gradFill>
      </a:fillStyleLst>
      <a:lnStyleLst>
        <a:ln w="9525" cap="flat" cmpd="sng" algn="ctr">
          <a:solidFill>
            <a:schemeClr val="phClr"/>
          </a:solidFill>
          <a:prstDash val="solid"/>
        </a:ln>
        <a:ln w="26425" cap="flat" cmpd="sng" algn="ctr">
          <a:solidFill>
            <a:schemeClr val="phClr"/>
          </a:solidFill>
          <a:prstDash val="solid"/>
        </a:ln>
        <a:ln w="4445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38100" dist="25400" dir="2700000" algn="br" rotWithShape="0">
              <a:srgbClr val="000000">
                <a:alpha val="60000"/>
              </a:srgbClr>
            </a:outerShdw>
          </a:effectLst>
          <a:scene3d>
            <a:camera prst="orthographicFront">
              <a:rot lat="0" lon="0" rev="0"/>
            </a:camera>
            <a:lightRig rig="balanced" dir="t">
              <a:rot lat="0" lon="0" rev="5100000"/>
            </a:lightRig>
          </a:scene3d>
          <a:sp3d contourW="6350">
            <a:bevelT w="29210" h="12700"/>
            <a:contourClr>
              <a:schemeClr val="phClr">
                <a:shade val="30000"/>
                <a:satMod val="130000"/>
              </a:scheme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Clarity">
  <a:themeElements>
    <a:clrScheme name="Clarity">
      <a:dk1>
        <a:srgbClr val="292934"/>
      </a:dk1>
      <a:lt1>
        <a:srgbClr val="FFFFFF"/>
      </a:lt1>
      <a:dk2>
        <a:srgbClr val="D2533C"/>
      </a:dk2>
      <a:lt2>
        <a:srgbClr val="F3F2DC"/>
      </a:lt2>
      <a:accent1>
        <a:srgbClr val="93A299"/>
      </a:accent1>
      <a:accent2>
        <a:srgbClr val="AD8F67"/>
      </a:accent2>
      <a:accent3>
        <a:srgbClr val="726056"/>
      </a:accent3>
      <a:accent4>
        <a:srgbClr val="4C5A6A"/>
      </a:accent4>
      <a:accent5>
        <a:srgbClr val="808DA0"/>
      </a:accent5>
      <a:accent6>
        <a:srgbClr val="79463D"/>
      </a:accent6>
      <a:hlink>
        <a:srgbClr val="0000FF"/>
      </a:hlink>
      <a:folHlink>
        <a:srgbClr val="800080"/>
      </a:folHlink>
    </a:clrScheme>
    <a:fontScheme name="Office Classic 2">
      <a:majorFont>
        <a:latin typeface="Arial"/>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Clarity">
      <a:fillStyleLst>
        <a:solidFill>
          <a:schemeClr val="phClr"/>
        </a:solidFill>
        <a:gradFill rotWithShape="1">
          <a:gsLst>
            <a:gs pos="0">
              <a:schemeClr val="phClr">
                <a:tint val="50000"/>
                <a:shade val="86000"/>
                <a:satMod val="140000"/>
              </a:schemeClr>
            </a:gs>
            <a:gs pos="45000">
              <a:schemeClr val="phClr">
                <a:tint val="48000"/>
                <a:satMod val="150000"/>
              </a:schemeClr>
            </a:gs>
            <a:gs pos="100000">
              <a:schemeClr val="phClr">
                <a:tint val="28000"/>
                <a:satMod val="160000"/>
              </a:schemeClr>
            </a:gs>
          </a:gsLst>
          <a:path path="circle">
            <a:fillToRect l="100000" t="100000" r="100000" b="100000"/>
          </a:path>
        </a:gradFill>
        <a:gradFill rotWithShape="1">
          <a:gsLst>
            <a:gs pos="0">
              <a:schemeClr val="phClr">
                <a:shade val="70000"/>
                <a:satMod val="150000"/>
              </a:schemeClr>
            </a:gs>
            <a:gs pos="34000">
              <a:schemeClr val="phClr">
                <a:shade val="70000"/>
                <a:satMod val="140000"/>
              </a:schemeClr>
            </a:gs>
            <a:gs pos="70000">
              <a:schemeClr val="phClr">
                <a:tint val="100000"/>
                <a:shade val="90000"/>
                <a:satMod val="140000"/>
              </a:schemeClr>
            </a:gs>
            <a:gs pos="100000">
              <a:schemeClr val="phClr">
                <a:tint val="100000"/>
                <a:shade val="100000"/>
                <a:satMod val="100000"/>
              </a:schemeClr>
            </a:gs>
          </a:gsLst>
          <a:path path="circle">
            <a:fillToRect l="100000" t="100000" r="100000" b="100000"/>
          </a:path>
        </a:gradFill>
      </a:fillStyleLst>
      <a:lnStyleLst>
        <a:ln w="9525" cap="flat" cmpd="sng" algn="ctr">
          <a:solidFill>
            <a:schemeClr val="phClr"/>
          </a:solidFill>
          <a:prstDash val="solid"/>
        </a:ln>
        <a:ln w="26425" cap="flat" cmpd="sng" algn="ctr">
          <a:solidFill>
            <a:schemeClr val="phClr"/>
          </a:solidFill>
          <a:prstDash val="solid"/>
        </a:ln>
        <a:ln w="4445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38100" dist="25400" dir="2700000" algn="br" rotWithShape="0">
              <a:srgbClr val="000000">
                <a:alpha val="60000"/>
              </a:srgbClr>
            </a:outerShdw>
          </a:effectLst>
          <a:scene3d>
            <a:camera prst="orthographicFront">
              <a:rot lat="0" lon="0" rev="0"/>
            </a:camera>
            <a:lightRig rig="balanced" dir="t">
              <a:rot lat="0" lon="0" rev="5100000"/>
            </a:lightRig>
          </a:scene3d>
          <a:sp3d contourW="6350">
            <a:bevelT w="29210" h="12700"/>
            <a:contourClr>
              <a:schemeClr val="phClr">
                <a:shade val="30000"/>
                <a:satMod val="130000"/>
              </a:schemeClr>
            </a:contourClr>
          </a:sp3d>
        </a:effectStyle>
      </a:effectStyleLst>
      <a:bgFillStyleLst>
        <a:solidFill>
          <a:schemeClr val="phClr"/>
        </a:solidFill>
        <a:gradFill rotWithShape="1">
          <a:gsLst>
            <a:gs pos="0">
              <a:schemeClr val="phClr">
                <a:tint val="85000"/>
                <a:satMod val="180000"/>
              </a:schemeClr>
            </a:gs>
            <a:gs pos="40000">
              <a:schemeClr val="phClr">
                <a:tint val="95000"/>
                <a:shade val="85000"/>
                <a:satMod val="150000"/>
              </a:schemeClr>
            </a:gs>
            <a:gs pos="100000">
              <a:schemeClr val="phClr">
                <a:shade val="45000"/>
                <a:satMod val="200000"/>
              </a:schemeClr>
            </a:gs>
          </a:gsLst>
          <a:lin ang="5400000" scaled="0"/>
        </a:gradFill>
        <a:blipFill rotWithShape="1">
          <a:blip xmlns:r="http://schemas.openxmlformats.org/officeDocument/2006/relationships" r:embed="rId1">
            <a:duotone>
              <a:schemeClr val="phClr">
                <a:shade val="55000"/>
              </a:schemeClr>
              <a:schemeClr val="phClr">
                <a:tint val="97000"/>
                <a:satMod val="95000"/>
              </a:schemeClr>
            </a:duotone>
          </a:blip>
          <a:tile tx="0" ty="0" sx="70000" sy="70000" flip="none" algn="tl"/>
        </a:blipFill>
      </a:bgFillStyleLst>
    </a:fmtScheme>
  </a:themeElements>
  <a:objectDefaults/>
  <a:extraClrSchemeLst/>
</a:theme>
</file>

<file path=ppt/theme/theme3.xml><?xml version="1.0" encoding="utf-8"?>
<a:theme xmlns:a="http://schemas.openxmlformats.org/drawingml/2006/main" name="Executive">
  <a:themeElements>
    <a:clrScheme name="Executive">
      <a:dk1>
        <a:sysClr val="windowText" lastClr="000000"/>
      </a:dk1>
      <a:lt1>
        <a:sysClr val="window" lastClr="FFFFFF"/>
      </a:lt1>
      <a:dk2>
        <a:srgbClr val="2F5897"/>
      </a:dk2>
      <a:lt2>
        <a:srgbClr val="E4E9EF"/>
      </a:lt2>
      <a:accent1>
        <a:srgbClr val="6076B4"/>
      </a:accent1>
      <a:accent2>
        <a:srgbClr val="9C5252"/>
      </a:accent2>
      <a:accent3>
        <a:srgbClr val="E68422"/>
      </a:accent3>
      <a:accent4>
        <a:srgbClr val="846648"/>
      </a:accent4>
      <a:accent5>
        <a:srgbClr val="63891F"/>
      </a:accent5>
      <a:accent6>
        <a:srgbClr val="758085"/>
      </a:accent6>
      <a:hlink>
        <a:srgbClr val="3399FF"/>
      </a:hlink>
      <a:folHlink>
        <a:srgbClr val="B2B2B2"/>
      </a:folHlink>
    </a:clrScheme>
    <a:fontScheme name="Executive">
      <a:majorFont>
        <a:latin typeface="Century Gothic"/>
        <a:ea typeface=""/>
        <a:cs typeface=""/>
        <a:font script="Jpan" typeface="HGｺﾞｼｯｸM"/>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Palatino Linotype"/>
        <a:ea typeface=""/>
        <a:cs typeface=""/>
        <a:font script="Jpan" typeface="HGS明朝E"/>
        <a:font script="Hang" typeface="맑은 고딕"/>
        <a:font script="Hans" typeface="宋体"/>
        <a:font script="Hant" typeface="新細明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Executiv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8575" cap="flat" cmpd="sng" algn="ctr">
          <a:solidFill>
            <a:schemeClr val="phClr"/>
          </a:solidFill>
          <a:prstDash val="solid"/>
        </a:ln>
        <a:ln w="508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50000">
              <a:schemeClr val="phClr">
                <a:tint val="80000"/>
                <a:satMod val="250000"/>
              </a:schemeClr>
            </a:gs>
            <a:gs pos="76000">
              <a:schemeClr val="phClr">
                <a:tint val="90000"/>
                <a:shade val="90000"/>
                <a:satMod val="200000"/>
              </a:schemeClr>
            </a:gs>
            <a:gs pos="92000">
              <a:schemeClr val="phClr">
                <a:tint val="90000"/>
                <a:shade val="70000"/>
                <a:satMod val="250000"/>
              </a:schemeClr>
            </a:gs>
          </a:gsLst>
          <a:path path="circle">
            <a:fillToRect l="50000" t="50000" r="50000" b="50000"/>
          </a:path>
        </a:gradFill>
        <a:blipFill>
          <a:blip xmlns:r="http://schemas.openxmlformats.org/officeDocument/2006/relationships" r:embed="rId1">
            <a:duotone>
              <a:schemeClr val="phClr">
                <a:tint val="95000"/>
              </a:schemeClr>
              <a:schemeClr val="phClr">
                <a:shade val="90000"/>
              </a:schemeClr>
            </a:duotone>
          </a:blip>
          <a:tile tx="0" ty="0" sx="100000" sy="100000" flip="none" algn="tl"/>
        </a:blipFill>
      </a:bgFillStyleLst>
    </a:fmtScheme>
  </a:themeElements>
  <a:objectDefaults/>
  <a:extraClrSchemeLst/>
</a:theme>
</file>

<file path=ppt/theme/theme4.xml><?xml version="1.0" encoding="utf-8"?>
<a:theme xmlns:a="http://schemas.openxmlformats.org/drawingml/2006/main" name="sample_dark">
  <a:themeElements>
    <a:clrScheme name="sample_dark 3">
      <a:dk1>
        <a:srgbClr val="281472"/>
      </a:dk1>
      <a:lt1>
        <a:srgbClr val="FFFFFF"/>
      </a:lt1>
      <a:dk2>
        <a:srgbClr val="2B64D5"/>
      </a:dk2>
      <a:lt2>
        <a:srgbClr val="F0F7BD"/>
      </a:lt2>
      <a:accent1>
        <a:srgbClr val="B2B838"/>
      </a:accent1>
      <a:accent2>
        <a:srgbClr val="E68B30"/>
      </a:accent2>
      <a:accent3>
        <a:srgbClr val="ACB8E7"/>
      </a:accent3>
      <a:accent4>
        <a:srgbClr val="DADADA"/>
      </a:accent4>
      <a:accent5>
        <a:srgbClr val="D5D8AE"/>
      </a:accent5>
      <a:accent6>
        <a:srgbClr val="D07D2A"/>
      </a:accent6>
      <a:hlink>
        <a:srgbClr val="3FB180"/>
      </a:hlink>
      <a:folHlink>
        <a:srgbClr val="3BA7E3"/>
      </a:folHlink>
    </a:clrScheme>
    <a:fontScheme name="sample_dark">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sample_dark 1">
        <a:dk1>
          <a:srgbClr val="000066"/>
        </a:dk1>
        <a:lt1>
          <a:srgbClr val="FFFFFF"/>
        </a:lt1>
        <a:dk2>
          <a:srgbClr val="006699"/>
        </a:dk2>
        <a:lt2>
          <a:srgbClr val="EEE378"/>
        </a:lt2>
        <a:accent1>
          <a:srgbClr val="69C828"/>
        </a:accent1>
        <a:accent2>
          <a:srgbClr val="E68B30"/>
        </a:accent2>
        <a:accent3>
          <a:srgbClr val="AAB8CA"/>
        </a:accent3>
        <a:accent4>
          <a:srgbClr val="DADADA"/>
        </a:accent4>
        <a:accent5>
          <a:srgbClr val="B9E0AC"/>
        </a:accent5>
        <a:accent6>
          <a:srgbClr val="D07D2A"/>
        </a:accent6>
        <a:hlink>
          <a:srgbClr val="0FAAE1"/>
        </a:hlink>
        <a:folHlink>
          <a:srgbClr val="547FEA"/>
        </a:folHlink>
      </a:clrScheme>
      <a:clrMap bg1="dk2" tx1="lt1" bg2="dk1" tx2="lt2" accent1="accent1" accent2="accent2" accent3="accent3" accent4="accent4" accent5="accent5" accent6="accent6" hlink="hlink" folHlink="folHlink"/>
    </a:extraClrScheme>
    <a:extraClrScheme>
      <a:clrScheme name="sample_dark 2">
        <a:dk1>
          <a:srgbClr val="0F4334"/>
        </a:dk1>
        <a:lt1>
          <a:srgbClr val="FFFFFF"/>
        </a:lt1>
        <a:dk2>
          <a:srgbClr val="2C7F92"/>
        </a:dk2>
        <a:lt2>
          <a:srgbClr val="F0F7BD"/>
        </a:lt2>
        <a:accent1>
          <a:srgbClr val="B2B838"/>
        </a:accent1>
        <a:accent2>
          <a:srgbClr val="E68B30"/>
        </a:accent2>
        <a:accent3>
          <a:srgbClr val="ACC0C7"/>
        </a:accent3>
        <a:accent4>
          <a:srgbClr val="DADADA"/>
        </a:accent4>
        <a:accent5>
          <a:srgbClr val="D5D8AE"/>
        </a:accent5>
        <a:accent6>
          <a:srgbClr val="D07D2A"/>
        </a:accent6>
        <a:hlink>
          <a:srgbClr val="3FB180"/>
        </a:hlink>
        <a:folHlink>
          <a:srgbClr val="3BA7E3"/>
        </a:folHlink>
      </a:clrScheme>
      <a:clrMap bg1="dk2" tx1="lt1" bg2="dk1" tx2="lt2" accent1="accent1" accent2="accent2" accent3="accent3" accent4="accent4" accent5="accent5" accent6="accent6" hlink="hlink" folHlink="folHlink"/>
    </a:extraClrScheme>
    <a:extraClrScheme>
      <a:clrScheme name="sample_dark 3">
        <a:dk1>
          <a:srgbClr val="281472"/>
        </a:dk1>
        <a:lt1>
          <a:srgbClr val="FFFFFF"/>
        </a:lt1>
        <a:dk2>
          <a:srgbClr val="2B64D5"/>
        </a:dk2>
        <a:lt2>
          <a:srgbClr val="F0F7BD"/>
        </a:lt2>
        <a:accent1>
          <a:srgbClr val="B2B838"/>
        </a:accent1>
        <a:accent2>
          <a:srgbClr val="E68B30"/>
        </a:accent2>
        <a:accent3>
          <a:srgbClr val="ACB8E7"/>
        </a:accent3>
        <a:accent4>
          <a:srgbClr val="DADADA"/>
        </a:accent4>
        <a:accent5>
          <a:srgbClr val="D5D8AE"/>
        </a:accent5>
        <a:accent6>
          <a:srgbClr val="D07D2A"/>
        </a:accent6>
        <a:hlink>
          <a:srgbClr val="3FB180"/>
        </a:hlink>
        <a:folHlink>
          <a:srgbClr val="3BA7E3"/>
        </a:folHlink>
      </a:clrScheme>
      <a:clrMap bg1="dk2" tx1="lt1" bg2="dk1" tx2="lt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Theme10">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1_Clarity">
  <a:themeElements>
    <a:clrScheme name="Clarity">
      <a:dk1>
        <a:srgbClr val="292934"/>
      </a:dk1>
      <a:lt1>
        <a:srgbClr val="FFFFFF"/>
      </a:lt1>
      <a:dk2>
        <a:srgbClr val="D2533C"/>
      </a:dk2>
      <a:lt2>
        <a:srgbClr val="F3F2DC"/>
      </a:lt2>
      <a:accent1>
        <a:srgbClr val="93A299"/>
      </a:accent1>
      <a:accent2>
        <a:srgbClr val="AD8F67"/>
      </a:accent2>
      <a:accent3>
        <a:srgbClr val="726056"/>
      </a:accent3>
      <a:accent4>
        <a:srgbClr val="4C5A6A"/>
      </a:accent4>
      <a:accent5>
        <a:srgbClr val="808DA0"/>
      </a:accent5>
      <a:accent6>
        <a:srgbClr val="79463D"/>
      </a:accent6>
      <a:hlink>
        <a:srgbClr val="0000FF"/>
      </a:hlink>
      <a:folHlink>
        <a:srgbClr val="800080"/>
      </a:folHlink>
    </a:clrScheme>
    <a:fontScheme name="Office Classic 2">
      <a:majorFont>
        <a:latin typeface="Arial"/>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Clarity">
      <a:fillStyleLst>
        <a:solidFill>
          <a:schemeClr val="phClr"/>
        </a:solidFill>
        <a:gradFill rotWithShape="1">
          <a:gsLst>
            <a:gs pos="0">
              <a:schemeClr val="phClr">
                <a:tint val="50000"/>
                <a:shade val="86000"/>
                <a:satMod val="140000"/>
              </a:schemeClr>
            </a:gs>
            <a:gs pos="45000">
              <a:schemeClr val="phClr">
                <a:tint val="48000"/>
                <a:satMod val="150000"/>
              </a:schemeClr>
            </a:gs>
            <a:gs pos="100000">
              <a:schemeClr val="phClr">
                <a:tint val="28000"/>
                <a:satMod val="160000"/>
              </a:schemeClr>
            </a:gs>
          </a:gsLst>
          <a:path path="circle">
            <a:fillToRect l="100000" t="100000" r="100000" b="100000"/>
          </a:path>
        </a:gradFill>
        <a:gradFill rotWithShape="1">
          <a:gsLst>
            <a:gs pos="0">
              <a:schemeClr val="phClr">
                <a:shade val="70000"/>
                <a:satMod val="150000"/>
              </a:schemeClr>
            </a:gs>
            <a:gs pos="34000">
              <a:schemeClr val="phClr">
                <a:shade val="70000"/>
                <a:satMod val="140000"/>
              </a:schemeClr>
            </a:gs>
            <a:gs pos="70000">
              <a:schemeClr val="phClr">
                <a:tint val="100000"/>
                <a:shade val="90000"/>
                <a:satMod val="140000"/>
              </a:schemeClr>
            </a:gs>
            <a:gs pos="100000">
              <a:schemeClr val="phClr">
                <a:tint val="100000"/>
                <a:shade val="100000"/>
                <a:satMod val="100000"/>
              </a:schemeClr>
            </a:gs>
          </a:gsLst>
          <a:path path="circle">
            <a:fillToRect l="100000" t="100000" r="100000" b="100000"/>
          </a:path>
        </a:gradFill>
      </a:fillStyleLst>
      <a:lnStyleLst>
        <a:ln w="9525" cap="flat" cmpd="sng" algn="ctr">
          <a:solidFill>
            <a:schemeClr val="phClr"/>
          </a:solidFill>
          <a:prstDash val="solid"/>
        </a:ln>
        <a:ln w="26425" cap="flat" cmpd="sng" algn="ctr">
          <a:solidFill>
            <a:schemeClr val="phClr"/>
          </a:solidFill>
          <a:prstDash val="solid"/>
        </a:ln>
        <a:ln w="4445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38100" dist="25400" dir="2700000" algn="br" rotWithShape="0">
              <a:srgbClr val="000000">
                <a:alpha val="60000"/>
              </a:srgbClr>
            </a:outerShdw>
          </a:effectLst>
          <a:scene3d>
            <a:camera prst="orthographicFront">
              <a:rot lat="0" lon="0" rev="0"/>
            </a:camera>
            <a:lightRig rig="balanced" dir="t">
              <a:rot lat="0" lon="0" rev="5100000"/>
            </a:lightRig>
          </a:scene3d>
          <a:sp3d contourW="6350">
            <a:bevelT w="29210" h="12700"/>
            <a:contourClr>
              <a:schemeClr val="phClr">
                <a:shade val="30000"/>
                <a:satMod val="130000"/>
              </a:schemeClr>
            </a:contourClr>
          </a:sp3d>
        </a:effectStyle>
      </a:effectStyleLst>
      <a:bgFillStyleLst>
        <a:solidFill>
          <a:schemeClr val="phClr"/>
        </a:solidFill>
        <a:gradFill rotWithShape="1">
          <a:gsLst>
            <a:gs pos="0">
              <a:schemeClr val="phClr">
                <a:tint val="85000"/>
                <a:satMod val="180000"/>
              </a:schemeClr>
            </a:gs>
            <a:gs pos="40000">
              <a:schemeClr val="phClr">
                <a:tint val="95000"/>
                <a:shade val="85000"/>
                <a:satMod val="150000"/>
              </a:schemeClr>
            </a:gs>
            <a:gs pos="100000">
              <a:schemeClr val="phClr">
                <a:shade val="45000"/>
                <a:satMod val="200000"/>
              </a:schemeClr>
            </a:gs>
          </a:gsLst>
          <a:lin ang="5400000" scaled="0"/>
        </a:gradFill>
        <a:blipFill rotWithShape="1">
          <a:blip xmlns:r="http://schemas.openxmlformats.org/officeDocument/2006/relationships" r:embed="rId1">
            <a:duotone>
              <a:schemeClr val="phClr">
                <a:shade val="55000"/>
              </a:schemeClr>
              <a:schemeClr val="phClr">
                <a:tint val="97000"/>
                <a:satMod val="95000"/>
              </a:schemeClr>
            </a:duotone>
          </a:blip>
          <a:tile tx="0" ty="0" sx="70000" sy="70000" flip="none" algn="tl"/>
        </a:blipFill>
      </a:bgFillStyleLst>
    </a:fmtScheme>
  </a:themeElements>
  <a:objectDefaults/>
  <a:extraClrSchemeLst/>
</a:theme>
</file>

<file path=ppt/theme/theme7.xml><?xml version="1.0" encoding="utf-8"?>
<a:theme xmlns:a="http://schemas.openxmlformats.org/drawingml/2006/main" name="1_Executive">
  <a:themeElements>
    <a:clrScheme name="Executive">
      <a:dk1>
        <a:sysClr val="windowText" lastClr="000000"/>
      </a:dk1>
      <a:lt1>
        <a:sysClr val="window" lastClr="FFFFFF"/>
      </a:lt1>
      <a:dk2>
        <a:srgbClr val="2F5897"/>
      </a:dk2>
      <a:lt2>
        <a:srgbClr val="E4E9EF"/>
      </a:lt2>
      <a:accent1>
        <a:srgbClr val="6076B4"/>
      </a:accent1>
      <a:accent2>
        <a:srgbClr val="9C5252"/>
      </a:accent2>
      <a:accent3>
        <a:srgbClr val="E68422"/>
      </a:accent3>
      <a:accent4>
        <a:srgbClr val="846648"/>
      </a:accent4>
      <a:accent5>
        <a:srgbClr val="63891F"/>
      </a:accent5>
      <a:accent6>
        <a:srgbClr val="758085"/>
      </a:accent6>
      <a:hlink>
        <a:srgbClr val="3399FF"/>
      </a:hlink>
      <a:folHlink>
        <a:srgbClr val="B2B2B2"/>
      </a:folHlink>
    </a:clrScheme>
    <a:fontScheme name="Executive">
      <a:majorFont>
        <a:latin typeface="Century Gothic"/>
        <a:ea typeface=""/>
        <a:cs typeface=""/>
        <a:font script="Jpan" typeface="HGｺﾞｼｯｸM"/>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Palatino Linotype"/>
        <a:ea typeface=""/>
        <a:cs typeface=""/>
        <a:font script="Jpan" typeface="HGS明朝E"/>
        <a:font script="Hang" typeface="맑은 고딕"/>
        <a:font script="Hans" typeface="宋体"/>
        <a:font script="Hant" typeface="新細明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Executiv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8575" cap="flat" cmpd="sng" algn="ctr">
          <a:solidFill>
            <a:schemeClr val="phClr"/>
          </a:solidFill>
          <a:prstDash val="solid"/>
        </a:ln>
        <a:ln w="508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50000">
              <a:schemeClr val="phClr">
                <a:tint val="80000"/>
                <a:satMod val="250000"/>
              </a:schemeClr>
            </a:gs>
            <a:gs pos="76000">
              <a:schemeClr val="phClr">
                <a:tint val="90000"/>
                <a:shade val="90000"/>
                <a:satMod val="200000"/>
              </a:schemeClr>
            </a:gs>
            <a:gs pos="92000">
              <a:schemeClr val="phClr">
                <a:tint val="90000"/>
                <a:shade val="70000"/>
                <a:satMod val="250000"/>
              </a:schemeClr>
            </a:gs>
          </a:gsLst>
          <a:path path="circle">
            <a:fillToRect l="50000" t="50000" r="50000" b="50000"/>
          </a:path>
        </a:gradFill>
        <a:blipFill>
          <a:blip xmlns:r="http://schemas.openxmlformats.org/officeDocument/2006/relationships" r:embed="rId1">
            <a:duotone>
              <a:schemeClr val="phClr">
                <a:tint val="95000"/>
              </a:schemeClr>
              <a:schemeClr val="phClr">
                <a:shade val="90000"/>
              </a:schemeClr>
            </a:duotone>
          </a:blip>
          <a:tile tx="0" ty="0" sx="100000" sy="100000" flip="none" algn="tl"/>
        </a:blipFill>
      </a:bgFillStyleLst>
    </a:fmtScheme>
  </a:themeElements>
  <a:objectDefaults/>
  <a:extraClrSchemeLst/>
</a:theme>
</file>

<file path=ppt/theme/theme8.xml><?xml version="1.0" encoding="utf-8"?>
<a:theme xmlns:a="http://schemas.openxmlformats.org/drawingml/2006/main" name="MRT (21)">
  <a:themeElements>
    <a:clrScheme name="MRT (21) 1">
      <a:dk1>
        <a:srgbClr val="000000"/>
      </a:dk1>
      <a:lt1>
        <a:srgbClr val="FFFFFF"/>
      </a:lt1>
      <a:dk2>
        <a:srgbClr val="1129A1"/>
      </a:dk2>
      <a:lt2>
        <a:srgbClr val="C0C0C0"/>
      </a:lt2>
      <a:accent1>
        <a:srgbClr val="4987E3"/>
      </a:accent1>
      <a:accent2>
        <a:srgbClr val="CE701A"/>
      </a:accent2>
      <a:accent3>
        <a:srgbClr val="FFFFFF"/>
      </a:accent3>
      <a:accent4>
        <a:srgbClr val="000000"/>
      </a:accent4>
      <a:accent5>
        <a:srgbClr val="B1C3EF"/>
      </a:accent5>
      <a:accent6>
        <a:srgbClr val="BA6516"/>
      </a:accent6>
      <a:hlink>
        <a:srgbClr val="36A1B6"/>
      </a:hlink>
      <a:folHlink>
        <a:srgbClr val="9CC769"/>
      </a:folHlink>
    </a:clrScheme>
    <a:fontScheme name="MRT (21)">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MRT (21) 1">
        <a:dk1>
          <a:srgbClr val="000000"/>
        </a:dk1>
        <a:lt1>
          <a:srgbClr val="FFFFFF"/>
        </a:lt1>
        <a:dk2>
          <a:srgbClr val="1129A1"/>
        </a:dk2>
        <a:lt2>
          <a:srgbClr val="C0C0C0"/>
        </a:lt2>
        <a:accent1>
          <a:srgbClr val="4987E3"/>
        </a:accent1>
        <a:accent2>
          <a:srgbClr val="CE701A"/>
        </a:accent2>
        <a:accent3>
          <a:srgbClr val="FFFFFF"/>
        </a:accent3>
        <a:accent4>
          <a:srgbClr val="000000"/>
        </a:accent4>
        <a:accent5>
          <a:srgbClr val="B1C3EF"/>
        </a:accent5>
        <a:accent6>
          <a:srgbClr val="BA6516"/>
        </a:accent6>
        <a:hlink>
          <a:srgbClr val="36A1B6"/>
        </a:hlink>
        <a:folHlink>
          <a:srgbClr val="9CC769"/>
        </a:folHlink>
      </a:clrScheme>
      <a:clrMap bg1="lt1" tx1="dk1" bg2="lt2" tx2="dk2" accent1="accent1" accent2="accent2" accent3="accent3" accent4="accent4" accent5="accent5" accent6="accent6" hlink="hlink" folHlink="folHlink"/>
    </a:extraClrScheme>
    <a:extraClrScheme>
      <a:clrScheme name="MRT (21) 2">
        <a:dk1>
          <a:srgbClr val="000000"/>
        </a:dk1>
        <a:lt1>
          <a:srgbClr val="FFFFFF"/>
        </a:lt1>
        <a:dk2>
          <a:srgbClr val="351155"/>
        </a:dk2>
        <a:lt2>
          <a:srgbClr val="969696"/>
        </a:lt2>
        <a:accent1>
          <a:srgbClr val="7053CB"/>
        </a:accent1>
        <a:accent2>
          <a:srgbClr val="3282BE"/>
        </a:accent2>
        <a:accent3>
          <a:srgbClr val="FFFFFF"/>
        </a:accent3>
        <a:accent4>
          <a:srgbClr val="000000"/>
        </a:accent4>
        <a:accent5>
          <a:srgbClr val="BBB3E2"/>
        </a:accent5>
        <a:accent6>
          <a:srgbClr val="2C75AC"/>
        </a:accent6>
        <a:hlink>
          <a:srgbClr val="D17FB6"/>
        </a:hlink>
        <a:folHlink>
          <a:srgbClr val="E3981D"/>
        </a:folHlink>
      </a:clrScheme>
      <a:clrMap bg1="lt1" tx1="dk1" bg2="lt2" tx2="dk2" accent1="accent1" accent2="accent2" accent3="accent3" accent4="accent4" accent5="accent5" accent6="accent6" hlink="hlink" folHlink="folHlink"/>
    </a:extraClrScheme>
    <a:extraClrScheme>
      <a:clrScheme name="MRT (21) 3">
        <a:dk1>
          <a:srgbClr val="000000"/>
        </a:dk1>
        <a:lt1>
          <a:srgbClr val="FFFFFF"/>
        </a:lt1>
        <a:dk2>
          <a:srgbClr val="0F4D5B"/>
        </a:dk2>
        <a:lt2>
          <a:srgbClr val="969696"/>
        </a:lt2>
        <a:accent1>
          <a:srgbClr val="1B7D6A"/>
        </a:accent1>
        <a:accent2>
          <a:srgbClr val="C69940"/>
        </a:accent2>
        <a:accent3>
          <a:srgbClr val="FFFFFF"/>
        </a:accent3>
        <a:accent4>
          <a:srgbClr val="000000"/>
        </a:accent4>
        <a:accent5>
          <a:srgbClr val="ABBFB9"/>
        </a:accent5>
        <a:accent6>
          <a:srgbClr val="B38A39"/>
        </a:accent6>
        <a:hlink>
          <a:srgbClr val="3790D3"/>
        </a:hlink>
        <a:folHlink>
          <a:srgbClr val="DEDB70"/>
        </a:folHlink>
      </a:clrScheme>
      <a:clrMap bg1="lt1" tx1="dk1" bg2="lt2" tx2="dk2" accent1="accent1" accent2="accent2" accent3="accent3" accent4="accent4" accent5="accent5" accent6="accent6" hlink="hlink" folHlink="folHlink"/>
    </a:extraClrScheme>
  </a:extraClrSchemeLst>
</a:theme>
</file>

<file path=ppt/theme/theme9.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Theme1</Template>
  <TotalTime>10331</TotalTime>
  <Words>13786</Words>
  <Application>Microsoft Office PowerPoint</Application>
  <PresentationFormat>On-screen Show (4:3)</PresentationFormat>
  <Paragraphs>649</Paragraphs>
  <Slides>252</Slides>
  <Notes>4</Notes>
  <HiddenSlides>1</HiddenSlides>
  <MMClips>0</MMClips>
  <ScaleCrop>false</ScaleCrop>
  <HeadingPairs>
    <vt:vector size="8" baseType="variant">
      <vt:variant>
        <vt:lpstr>Fonts Used</vt:lpstr>
      </vt:variant>
      <vt:variant>
        <vt:i4>12</vt:i4>
      </vt:variant>
      <vt:variant>
        <vt:lpstr>Theme</vt:lpstr>
      </vt:variant>
      <vt:variant>
        <vt:i4>8</vt:i4>
      </vt:variant>
      <vt:variant>
        <vt:lpstr>Embedded OLE Servers</vt:lpstr>
      </vt:variant>
      <vt:variant>
        <vt:i4>1</vt:i4>
      </vt:variant>
      <vt:variant>
        <vt:lpstr>Slide Titles</vt:lpstr>
      </vt:variant>
      <vt:variant>
        <vt:i4>252</vt:i4>
      </vt:variant>
    </vt:vector>
  </HeadingPairs>
  <TitlesOfParts>
    <vt:vector size="273" baseType="lpstr">
      <vt:lpstr>28</vt:lpstr>
      <vt:lpstr>Arial</vt:lpstr>
      <vt:lpstr>B Farnaz</vt:lpstr>
      <vt:lpstr>B Titr</vt:lpstr>
      <vt:lpstr>B Traffic</vt:lpstr>
      <vt:lpstr>Calibri</vt:lpstr>
      <vt:lpstr>Century Gothic</vt:lpstr>
      <vt:lpstr>Courier New</vt:lpstr>
      <vt:lpstr>Palatino Linotype</vt:lpstr>
      <vt:lpstr>Tahoma</vt:lpstr>
      <vt:lpstr>Times New Roman</vt:lpstr>
      <vt:lpstr>Wingdings</vt:lpstr>
      <vt:lpstr>Theme1</vt:lpstr>
      <vt:lpstr>Clarity</vt:lpstr>
      <vt:lpstr>Executive</vt:lpstr>
      <vt:lpstr>sample_dark</vt:lpstr>
      <vt:lpstr>Theme10</vt:lpstr>
      <vt:lpstr>1_Clarity</vt:lpstr>
      <vt:lpstr>1_Executive</vt:lpstr>
      <vt:lpstr>MRT (21)</vt:lpstr>
      <vt:lpstr>Image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mehrdad</dc:creator>
  <cp:lastModifiedBy>Maaref</cp:lastModifiedBy>
  <cp:revision>403</cp:revision>
  <dcterms:created xsi:type="dcterms:W3CDTF">2006-08-16T00:00:00Z</dcterms:created>
  <dcterms:modified xsi:type="dcterms:W3CDTF">2018-12-29T08:29:55Z</dcterms:modified>
</cp:coreProperties>
</file>