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9" r:id="rId8"/>
    <p:sldId id="266" r:id="rId9"/>
    <p:sldId id="267" r:id="rId10"/>
    <p:sldId id="268" r:id="rId11"/>
    <p:sldId id="277" r:id="rId12"/>
    <p:sldId id="269" r:id="rId13"/>
    <p:sldId id="278" r:id="rId14"/>
    <p:sldId id="270" r:id="rId15"/>
    <p:sldId id="271" r:id="rId16"/>
    <p:sldId id="272" r:id="rId17"/>
    <p:sldId id="273" r:id="rId18"/>
    <p:sldId id="274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 fontScale="92500" lnSpcReduction="10000"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طراحی </a:t>
            </a:r>
            <a:r>
              <a:rPr lang="fa-IR" sz="4000" b="1" dirty="0" smtClean="0">
                <a:cs typeface="B Homa" panose="00000400000000000000" pitchFamily="2" charset="-78"/>
              </a:rPr>
              <a:t>کاشت گیاهان زینتی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</a:t>
            </a:r>
            <a:r>
              <a:rPr lang="fa-IR" sz="4000" b="1" dirty="0" smtClean="0">
                <a:cs typeface="B Homa" panose="00000400000000000000" pitchFamily="2" charset="-78"/>
              </a:rPr>
              <a:t>واحد: 4 </a:t>
            </a:r>
            <a:r>
              <a:rPr lang="fa-IR" sz="4000" b="1" dirty="0" smtClean="0">
                <a:cs typeface="B Homa" panose="00000400000000000000" pitchFamily="2" charset="-78"/>
              </a:rPr>
              <a:t>واحد </a:t>
            </a:r>
            <a:endParaRPr lang="fa-IR" sz="4000" b="1" dirty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 1 واحد تئوری و 2 واحد عملی</a:t>
            </a:r>
          </a:p>
        </p:txBody>
      </p:sp>
    </p:spTree>
    <p:extLst>
      <p:ext uri="{BB962C8B-B14F-4D97-AF65-F5344CB8AC3E}">
        <p14:creationId xmlns:p14="http://schemas.microsoft.com/office/powerpoint/2010/main" val="3909001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62276"/>
            <a:ext cx="10071277" cy="4489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اهداف درس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سرفصل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ارزیابی درس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منابع مور استفاده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طراحی کاشت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و کاربرد طراحی کاشت در منظرسازی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041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39738"/>
            <a:ext cx="10071277" cy="4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مراحل </a:t>
            </a:r>
            <a:r>
              <a:rPr lang="fa-IR" sz="4000" b="1" dirty="0" smtClean="0">
                <a:cs typeface="B Homa" panose="00000400000000000000" pitchFamily="2" charset="-78"/>
              </a:rPr>
              <a:t>فرآیند طراحی کاشت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- شناخت سایت مطالعاتی   - ایده پردازی و انتخاب یک ایده     - انتخاب گونه های گیاهی مناسب طرح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 - اجرا            - نگهداری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تفسیر مراحل مرحله شناخت</a:t>
            </a: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24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1991"/>
            <a:ext cx="10071277" cy="3380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تفسیر مراحل ایده پردازی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تفسیر مراحل انتخاب گونه های گیاهی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تفسیر نحوه اجرا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تفسیر مرحله نگهداری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>
                <a:cs typeface="B Elham" panose="00000400000000000000" pitchFamily="2" charset="-78"/>
              </a:rPr>
              <a:t>س</a:t>
            </a:r>
            <a:r>
              <a:rPr lang="fa-IR" u="sng" dirty="0" smtClean="0">
                <a:cs typeface="B Elham" panose="00000400000000000000" pitchFamily="2" charset="-78"/>
              </a:rPr>
              <a:t>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0685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20486"/>
            <a:ext cx="10071277" cy="2530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توضیح اصول طراحی کاشت گیاهان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توالی     - سادگی    - تکرار     - مقیاس    - تناسبات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ریتم     - وحدت     - تعادل     - تاکید      - تنوع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806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919026" y="2930325"/>
            <a:ext cx="10071277" cy="2388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نقش و اهمیت سه ویژگی اصلی گیاه در طراحی کاشت منظر</a:t>
            </a:r>
          </a:p>
          <a:p>
            <a:pPr marL="0" indent="0" algn="just" rtl="1">
              <a:buNone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- بافت           - فرم                 - رنگ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451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شش</a:t>
            </a:r>
            <a:r>
              <a:rPr lang="fa-IR" u="sng" dirty="0" smtClean="0">
                <a:cs typeface="B Elham" panose="00000400000000000000" pitchFamily="2" charset="-78"/>
              </a:rPr>
              <a:t>م</a:t>
            </a:r>
            <a:endParaRPr lang="en-US" u="sng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919026" y="2930325"/>
            <a:ext cx="10071277" cy="2388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انواع طرح کاشت ها در منظرسازی</a:t>
            </a:r>
          </a:p>
          <a:p>
            <a:pPr marL="0" indent="0" algn="just" rtl="1">
              <a:buNone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- ردیفی                        - گروهی                 - مخلوط      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تاکیدی                    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3607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13369"/>
            <a:ext cx="10071277" cy="32835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شروع مرحله عملی درس- </a:t>
            </a:r>
            <a:r>
              <a:rPr lang="fa-IR" sz="4000" b="1" dirty="0" smtClean="0">
                <a:cs typeface="B Homa" panose="00000400000000000000" pitchFamily="2" charset="-78"/>
              </a:rPr>
              <a:t>طراحی کاشت محوطه دانشکده جدید هنر و معماری دانشگاه سیستان و بلوچستان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بازدید از سایت و برداشت میدانی از آن به منظور طراحی و ایده پردازی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اول: تهیه دفترچه شناخت و تحلیل از سایت مورد نظر-به صورت گروهی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</a:t>
            </a:r>
            <a:r>
              <a:rPr lang="fa-IR" u="sng" dirty="0" smtClean="0">
                <a:cs typeface="B Elham" panose="00000400000000000000" pitchFamily="2" charset="-78"/>
              </a:rPr>
              <a:t>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212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82097"/>
            <a:ext cx="10071277" cy="4488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با توجه به حجم بالای کار در مرحله شناخت و </a:t>
            </a:r>
            <a:r>
              <a:rPr lang="fa-IR" sz="4000" b="1" dirty="0" smtClean="0">
                <a:cs typeface="B Homa" panose="00000400000000000000" pitchFamily="2" charset="-78"/>
              </a:rPr>
              <a:t>تحلیل و اهمیت این مرحله </a:t>
            </a:r>
            <a:r>
              <a:rPr lang="fa-IR" sz="4000" b="1" dirty="0" smtClean="0">
                <a:cs typeface="B Homa" panose="00000400000000000000" pitchFamily="2" charset="-78"/>
              </a:rPr>
              <a:t>این جلسه نیز به این کار اختصاص داده شده است.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دفترچه شناخت و تحلیل از سایت مورد نظر شامل: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اطلاعات در مورد پهنه مطالعاتی      - پوشش گیاهی موجود     - کاربری ها   - دید و منظر        - دسترسی ها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توپوگرافی     - هیدرولوژی    - تاسیسات و تجهیزات شهری   - مطالعات محیطی: اقلیم خرد و کلان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641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511380"/>
            <a:ext cx="10071277" cy="3806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دوم- ایده پردازی :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انتخاب ایده یا موضوع مناسب برای پلان مطالعاتی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رسیدن به طرح اولیه با در نظر گیری ایده و اطلاعات حاصل از شناخت.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نه</a:t>
            </a:r>
            <a:r>
              <a:rPr lang="fa-IR" u="sng" dirty="0" smtClean="0">
                <a:cs typeface="B Elham" panose="00000400000000000000" pitchFamily="2" charset="-78"/>
              </a:rPr>
              <a:t>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6285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70151" y="2242933"/>
            <a:ext cx="10071277" cy="2295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با توجه به حجم بالای کار و زمان بر بودن مرحله ایده پردازی و رسیدن به طرح اولیه، این جلسه نیز به این کار اختصاص داده شده است.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36384"/>
            <a:ext cx="10071277" cy="2627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رسیدن به طرح اولیه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 برروی پلان پیشنهادی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تهیه لیست گونه های گیاهی برای طرح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یازده</a:t>
            </a:r>
            <a:r>
              <a:rPr lang="fa-IR" u="sng" dirty="0" smtClean="0">
                <a:cs typeface="B Elham" panose="00000400000000000000" pitchFamily="2" charset="-78"/>
              </a:rPr>
              <a:t>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5808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دواز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828874" y="3294394"/>
            <a:ext cx="10071277" cy="190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ادامه </a:t>
            </a:r>
            <a:r>
              <a:rPr lang="fa-IR" sz="4000" b="1" dirty="0" smtClean="0">
                <a:cs typeface="B Homa" panose="00000400000000000000" pitchFamily="2" charset="-78"/>
              </a:rPr>
              <a:t>کار بر روی طرح کاشت پیشنهادی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کرکسیون و رفع اشکالات پلان طرح پیشنهادی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528811"/>
            <a:ext cx="10071277" cy="1790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ادامه </a:t>
            </a:r>
            <a:r>
              <a:rPr lang="fa-IR" sz="4000" b="1" dirty="0" smtClean="0">
                <a:cs typeface="B Homa" panose="00000400000000000000" pitchFamily="2" charset="-78"/>
              </a:rPr>
              <a:t>کار برروی طرح کاشت پیشنهادی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طرح پیشنهادی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سی</a:t>
            </a:r>
            <a:r>
              <a:rPr lang="fa-IR" u="sng" dirty="0" smtClean="0">
                <a:cs typeface="B Elham" panose="00000400000000000000" pitchFamily="2" charset="-78"/>
              </a:rPr>
              <a:t>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0375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ادامه </a:t>
            </a:r>
            <a:r>
              <a:rPr lang="fa-IR" sz="4000" b="1" dirty="0" smtClean="0">
                <a:cs typeface="B Homa" panose="00000400000000000000" pitchFamily="2" charset="-78"/>
              </a:rPr>
              <a:t>کار بر روی طرح کاشت پیشنهادی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طرح پیشنهادی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چهار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8389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3374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ادامه کار بر روی طرح کاشت پیشنهادی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پیشنهادی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پانز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2389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تهیه مقاطع و نماهای گیاهی </a:t>
            </a:r>
            <a:r>
              <a:rPr lang="fa-IR" sz="4000" b="1" dirty="0" smtClean="0">
                <a:cs typeface="B Homa" panose="00000400000000000000" pitchFamily="2" charset="-78"/>
              </a:rPr>
              <a:t>طولی و عرضی از پلان طرح پیشنهادی با در نظر گرفتن مقیاس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مقاطع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8723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تهیه دو پلان بزرگنمایی از دو قسمت از پلان </a:t>
            </a:r>
            <a:r>
              <a:rPr lang="fa-IR" sz="4000" b="1" dirty="0" smtClean="0">
                <a:cs typeface="B Homa" panose="00000400000000000000" pitchFamily="2" charset="-78"/>
              </a:rPr>
              <a:t>طرح کاشت </a:t>
            </a:r>
            <a:r>
              <a:rPr lang="fa-IR" sz="4000" b="1" dirty="0" smtClean="0">
                <a:cs typeface="B Homa" panose="00000400000000000000" pitchFamily="2" charset="-78"/>
              </a:rPr>
              <a:t>پیشنهادی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906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سه بعدی سازی پلان پیشنهادی با استفاده از برنامه </a:t>
            </a:r>
            <a:r>
              <a:rPr lang="en-GB" sz="4000" b="1" dirty="0" smtClean="0">
                <a:cs typeface="B Homa" panose="00000400000000000000" pitchFamily="2" charset="-78"/>
              </a:rPr>
              <a:t>Sketch up</a:t>
            </a:r>
            <a:r>
              <a:rPr lang="fa-IR" sz="4000" b="1" dirty="0" smtClean="0">
                <a:cs typeface="B Homa" panose="00000400000000000000" pitchFamily="2" charset="-78"/>
              </a:rPr>
              <a:t>، </a:t>
            </a:r>
            <a:r>
              <a:rPr lang="en-GB" sz="4000" b="1" dirty="0" smtClean="0">
                <a:cs typeface="B Homa" panose="00000400000000000000" pitchFamily="2" charset="-78"/>
              </a:rPr>
              <a:t>3D max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 یا سایر برنامه های موجود جهت سه بعدی سازی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80874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187</TotalTime>
  <Words>541</Words>
  <Application>Microsoft Office PowerPoint</Application>
  <PresentationFormat>Widescreen</PresentationFormat>
  <Paragraphs>78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HP</dc:creator>
  <cp:lastModifiedBy>HP</cp:lastModifiedBy>
  <cp:revision>81</cp:revision>
  <dcterms:created xsi:type="dcterms:W3CDTF">2018-12-07T03:42:27Z</dcterms:created>
  <dcterms:modified xsi:type="dcterms:W3CDTF">2019-01-31T04:35:38Z</dcterms:modified>
</cp:coreProperties>
</file>