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6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4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5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65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50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3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87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8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2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EDB7C-F53C-4DF5-8931-6ABDB289E814}" type="datetimeFigureOut">
              <a:rPr lang="en-US" smtClean="0"/>
              <a:t>12/30/2020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EC01C-4EB0-488F-A8DF-E6D0097F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4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عیوب احتمالی فرش     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کنترل کجی</a:t>
            </a:r>
            <a:endParaRPr lang="en-US" dirty="0" smtClean="0"/>
          </a:p>
          <a:p>
            <a:pPr marL="0" indent="0" algn="r" rtl="1">
              <a:buNone/>
            </a:pPr>
            <a:r>
              <a:rPr lang="fa-IR" dirty="0" smtClean="0"/>
              <a:t>کجی به تورفتگی و بیرون زدگی حاشیه فرش از طرفین گفته میشود.</a:t>
            </a:r>
          </a:p>
          <a:p>
            <a:pPr marL="0" indent="0" algn="r" rtl="1">
              <a:buNone/>
            </a:pPr>
            <a:r>
              <a:rPr lang="fa-IR" dirty="0" smtClean="0"/>
              <a:t>عوامل کجی فرش 22 عامل میباشد.</a:t>
            </a:r>
          </a:p>
        </p:txBody>
      </p:sp>
    </p:spTree>
    <p:extLst>
      <p:ext uri="{BB962C8B-B14F-4D97-AF65-F5344CB8AC3E}">
        <p14:creationId xmlns:p14="http://schemas.microsoft.com/office/powerpoint/2010/main" val="129452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نمونه کجی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465574"/>
            <a:ext cx="7098323" cy="399318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6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کنترل غلط بافی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200" dirty="0" smtClean="0"/>
              <a:t>در بعضی از فرشها نقش گل و بندها شکل واقعی خود را نداشته و در حالت قرینه دو طرف قالی از نظر کوچکی و بزرگی با هم تفاوت داشته و به طور کلی شکستگی در بندها و به هم ریختگی نقشه مشاهده میشود افزایش و کاهش طول بعضی از نقش مایه ها در حالت قرینه به نوعی غلط بافی است.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5547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نمونه غلط بافی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40241"/>
            <a:ext cx="5181600" cy="312210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15971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3. سرکجی (شانه)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چنانچه فرشی اندازه طولی یک طرف در حالت تقارن باطرف دیگر متفاوت باشد این عیب را شانه دار شدن میگویند. </a:t>
            </a:r>
          </a:p>
        </p:txBody>
      </p:sp>
    </p:spTree>
    <p:extLst>
      <p:ext uri="{BB962C8B-B14F-4D97-AF65-F5344CB8AC3E}">
        <p14:creationId xmlns:p14="http://schemas.microsoft.com/office/powerpoint/2010/main" val="259946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121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عیوب احتمالی فرش                       </vt:lpstr>
      <vt:lpstr>نمونه کجی</vt:lpstr>
      <vt:lpstr>کنترل غلط بافی</vt:lpstr>
      <vt:lpstr>نمونه غلط بافی</vt:lpstr>
      <vt:lpstr>3. سرکجی (شانه)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عیوب احتمالی فرش</dc:title>
  <dc:creator>vista - PC</dc:creator>
  <cp:lastModifiedBy>vista - PC</cp:lastModifiedBy>
  <cp:revision>9</cp:revision>
  <dcterms:created xsi:type="dcterms:W3CDTF">2020-12-15T19:11:45Z</dcterms:created>
  <dcterms:modified xsi:type="dcterms:W3CDTF">2020-12-29T21:12:58Z</dcterms:modified>
</cp:coreProperties>
</file>