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ounded Rectangle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71AE6-DC48-434F-A5A3-9D2AFA9C2249}" type="datetime1">
              <a:rPr lang="en-US" smtClean="0"/>
              <a:t>2/6/2021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080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A95B-1B54-4740-B74D-4F0069D57149}" type="datetime1">
              <a:rPr lang="en-US" smtClean="0"/>
              <a:t>2/6/2021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8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ounded Rectangle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A155D-954B-4EFB-84CE-8B03C61E0FBF}" type="datetime1">
              <a:rPr lang="en-US" smtClean="0"/>
              <a:t>2/6/2021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887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9D3F4-010E-43B5-8D66-DA2A397F8402}" type="datetime1">
              <a:rPr lang="en-US" smtClean="0"/>
              <a:t>2/6/2021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551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6AE1B-CC9B-4F8D-814F-BA16EF3CCE6F}" type="datetime1">
              <a:rPr lang="en-US" smtClean="0"/>
              <a:t>2/6/2021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733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ED657-DD2A-45F8-8F38-7D82F594F759}" type="datetime1">
              <a:rPr lang="en-US" smtClean="0"/>
              <a:t>2/6/2021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389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129F3-CDAC-491D-BC95-67B05E1278D1}" type="datetime1">
              <a:rPr lang="en-US" smtClean="0"/>
              <a:t>2/6/2021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27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BE9B5-D9F1-4B71-B5A0-9379909716CF}" type="datetime1">
              <a:rPr lang="en-US" smtClean="0"/>
              <a:t>2/6/2021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211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ound Single Corner Rectangle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90AF4-1FB4-4D23-8783-656CEFB6782A}" type="datetime1">
              <a:rPr lang="en-US" smtClean="0"/>
              <a:t>2/6/2021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08132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2583-6B0D-4266-89C6-5C0688B2D8F3}" type="datetime1">
              <a:rPr lang="en-US" smtClean="0"/>
              <a:t>2/6/2021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968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C989B-4A21-4663-9AAF-9F101C15CC81}" type="datetime1">
              <a:rPr lang="en-US" smtClean="0"/>
              <a:t>2/6/2021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35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A16225-E11C-4D14-9B01-663D46E8223D}" type="datetime1">
              <a:rPr lang="en-US" altLang="en-US" smtClean="0"/>
              <a:t>2/6/2021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14905A-DBC6-4C8E-A951-9D2A71FDC5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5540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EB64F6-4679-40CB-B113-8991132F9821}" type="datetime1">
              <a:rPr lang="en-US" altLang="en-US" smtClean="0"/>
              <a:t>2/6/2021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9986D3-6D8C-4D89-9E56-70BEDF5995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6326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A7077F-8BCD-4C7C-B890-AC60A804A4DB}" type="datetime1">
              <a:rPr lang="en-US" altLang="en-US" smtClean="0"/>
              <a:t>2/6/2021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E81A1-48B0-48D7-805C-7C31E4DC2F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0594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82A131-050E-4201-8C85-F3863EC6DA77}" type="datetime1">
              <a:rPr lang="en-US" altLang="en-US" smtClean="0"/>
              <a:t>2/6/2021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122B3F-F3E3-4772-8550-1F0B91443F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13101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780977-ADBE-44D3-A4C9-3AF566315F2F}" type="datetime1">
              <a:rPr lang="en-US" altLang="en-US" smtClean="0"/>
              <a:t>2/6/2021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F1BB98-FB9F-4857-8F9B-265F38C984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45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6C771A-DF94-48C9-8786-7319A3E3C619}" type="datetime1">
              <a:rPr lang="en-US" altLang="en-US" smtClean="0"/>
              <a:t>2/6/2021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21B4AC-30AB-4142-B4F6-D70EB641F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0572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00BB1B-65A9-481F-B31A-633AEC32A976}" type="datetime1">
              <a:rPr lang="en-US" altLang="en-US" smtClean="0"/>
              <a:t>2/6/2021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A0A544-C5B7-46BE-8CB3-77900FEFB3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31730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C834D4-EDDC-4400-8913-D6B73148F38A}" type="datetime1">
              <a:rPr lang="en-US" altLang="en-US" smtClean="0"/>
              <a:t>2/6/2021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31AAD-1F1F-4235-BEBB-B41D3B495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58621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4E5A9E-02A6-43A3-B0BB-A4522F17BF33}" type="datetime1">
              <a:rPr lang="en-US" altLang="en-US" smtClean="0"/>
              <a:t>2/6/2021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C1F2E8-F72E-40A3-8A79-94FDDDC7DC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9760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E452AA-6272-430B-AF94-824330C68B9E}" type="datetime1">
              <a:rPr lang="en-US" altLang="en-US" smtClean="0"/>
              <a:t>2/6/2021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1201E4-96C8-45D4-A29C-32ABE284CC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00124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773BCD-CCCF-47D3-9C1E-4D8AAA70FC85}" type="datetime1">
              <a:rPr lang="en-US" altLang="en-US" smtClean="0"/>
              <a:t>2/6/2021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97E948-3922-4118-886A-87B834590C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45497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0" y="457200"/>
            <a:ext cx="95504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336800" y="1143000"/>
            <a:ext cx="4673600" cy="43434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13600" y="1143000"/>
            <a:ext cx="46736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049F9-BA63-4DEA-91D3-7581545EE8DB}" type="datetime1">
              <a:rPr lang="en-US" smtClean="0"/>
              <a:t>2/6/2021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2C38DD-D25A-4102-9B36-E92899531E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1312018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B17C2-D612-4BF5-94A8-8182C5A8EF1F}" type="datetime1">
              <a:rPr lang="en-US" altLang="en-US" smtClean="0"/>
              <a:t>2/6/2021</a:t>
            </a:fld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0976D0-1AD7-44A5-8450-F4BB8DB927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68945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0" y="457200"/>
            <a:ext cx="95504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336800" y="1143000"/>
            <a:ext cx="46736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7213600" y="1143000"/>
            <a:ext cx="4673600" cy="43434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11D8D7-F33F-4AC5-8829-2F8AB3819197}" type="datetime1">
              <a:rPr lang="en-US" smtClean="0"/>
              <a:t>2/6/2021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0D4ABA-8204-4BC3-A5F8-DD92EBB5C9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172010"/>
      </p:ext>
    </p:extLst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10972800" cy="21891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3941763"/>
            <a:ext cx="10972800" cy="21891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37718A01-81D3-453F-9B2E-78BB5B41503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B86397BC-FA38-490F-B793-1D18D6341BA8}" type="datetime1">
              <a:rPr lang="en-US" altLang="en-US" smtClean="0"/>
              <a:t>2/6/2021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3307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F293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ounded Rectangle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30947EE-4D03-4652-A12B-A0A597137868}" type="datetime1">
              <a:rPr lang="en-US" smtClean="0"/>
              <a:t>2/6/2021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7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accent2">
                <a:gamma/>
                <a:tint val="47451"/>
                <a:invGamma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fld id="{F6F63332-AF64-4EA9-93A5-442B81A58C1E}" type="datetime1">
              <a:rPr lang="en-US" altLang="en-US" smtClean="0"/>
              <a:t>2/6/2021</a:t>
            </a:fld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0DC1DA52-73AF-4171-BAA0-F6326D3E4F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616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27649" name="Picture 1" descr="09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1752600" y="1219200"/>
            <a:ext cx="8351518" cy="1828800"/>
          </a:xfrm>
          <a:prstGeom prst="rect">
            <a:avLst/>
          </a:prstGeom>
          <a:noFill/>
        </p:spPr>
      </p:pic>
      <p:pic>
        <p:nvPicPr>
          <p:cNvPr id="2" name="Picture 2" descr="E:\Ax\bes.png"/>
          <p:cNvPicPr>
            <a:picLocks noChangeAspect="1" noChangeArrowheads="1"/>
          </p:cNvPicPr>
          <p:nvPr/>
        </p:nvPicPr>
        <p:blipFill>
          <a:blip r:embed="rId3"/>
          <a:srcRect l="13104" r="12518"/>
          <a:stretch>
            <a:fillRect/>
          </a:stretch>
        </p:blipFill>
        <p:spPr bwMode="auto">
          <a:xfrm>
            <a:off x="404949" y="261257"/>
            <a:ext cx="11443062" cy="62916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6185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29886" y="1519945"/>
            <a:ext cx="53519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181E"/>
              </a:buClr>
              <a:buSzTx/>
              <a:buFontTx/>
              <a:buNone/>
              <a:tabLst/>
              <a:defRPr/>
            </a:pPr>
            <a:r>
              <a:rPr kumimoji="0" lang="fa-IR" sz="7200" b="1" i="0" u="none" strike="noStrike" kern="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IranNastaliq" pitchFamily="18" charset="0"/>
                <a:ea typeface="+mn-ea"/>
                <a:cs typeface="B Lotus" panose="00000400000000000000" pitchFamily="2" charset="-78"/>
              </a:rPr>
              <a:t>اکولوژی گیاهی</a:t>
            </a:r>
          </a:p>
        </p:txBody>
      </p:sp>
      <p:sp>
        <p:nvSpPr>
          <p:cNvPr id="5" name="Rectangle 4"/>
          <p:cNvSpPr/>
          <p:nvPr/>
        </p:nvSpPr>
        <p:spPr>
          <a:xfrm>
            <a:off x="5421198" y="3196754"/>
            <a:ext cx="22781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Verdana"/>
                <a:ea typeface="+mn-ea"/>
              </a:rPr>
              <a:t> </a:t>
            </a:r>
            <a:r>
              <a:rPr kumimoji="0" lang="fa-IR" sz="4800" b="0" i="0" u="none" strike="noStrike" kern="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IranNastaliq" pitchFamily="18" charset="0"/>
                <a:ea typeface="+mn-ea"/>
                <a:cs typeface="IranNastaliq" pitchFamily="18" charset="0"/>
              </a:rPr>
              <a:t> تهیه و تنظیم: امیری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4E8542">
                  <a:lumMod val="75000"/>
                </a:srgbClr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05866" y="4739806"/>
            <a:ext cx="12715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>
              <a:defRPr/>
            </a:pPr>
            <a:r>
              <a:rPr lang="fa-IR" b="1" dirty="0">
                <a:solidFill>
                  <a:schemeClr val="accent4">
                    <a:lumMod val="75000"/>
                  </a:schemeClr>
                </a:solidFill>
                <a:cs typeface="B Nazanin" pitchFamily="2" charset="-78"/>
              </a:rPr>
              <a:t>تعداد واحد: </a:t>
            </a:r>
          </a:p>
          <a:p>
            <a:pPr algn="ctr" rtl="1">
              <a:defRPr/>
            </a:pPr>
            <a:r>
              <a:rPr lang="fa-IR" b="1" dirty="0">
                <a:solidFill>
                  <a:schemeClr val="accent4">
                    <a:lumMod val="75000"/>
                  </a:schemeClr>
                </a:solidFill>
                <a:cs typeface="B Nazanin" pitchFamily="2" charset="-78"/>
              </a:rPr>
              <a:t>2 واحد تئوری</a:t>
            </a:r>
          </a:p>
        </p:txBody>
      </p:sp>
    </p:spTree>
    <p:extLst>
      <p:ext uri="{BB962C8B-B14F-4D97-AF65-F5344CB8AC3E}">
        <p14:creationId xmlns:p14="http://schemas.microsoft.com/office/powerpoint/2010/main" val="912961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223696" y="857633"/>
            <a:ext cx="18213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fa-IR" sz="4000" b="1" dirty="0">
                <a:solidFill>
                  <a:srgbClr val="FFFF00"/>
                </a:solidFill>
                <a:latin typeface="Trebuchet MS" panose="020B0603020202020204"/>
              </a:rPr>
              <a:t>جلسه اول</a:t>
            </a:r>
          </a:p>
        </p:txBody>
      </p:sp>
      <p:sp>
        <p:nvSpPr>
          <p:cNvPr id="4" name="Rectangle 3"/>
          <p:cNvSpPr/>
          <p:nvPr/>
        </p:nvSpPr>
        <p:spPr>
          <a:xfrm>
            <a:off x="3468414" y="2148714"/>
            <a:ext cx="4915162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marL="571500" lvl="0" indent="-571500"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a-IR" altLang="fa-IR" sz="3600" b="1" dirty="0">
                <a:solidFill>
                  <a:prstClr val="black"/>
                </a:solidFill>
                <a:latin typeface="Trebuchet MS" panose="020B0603020202020204" pitchFamily="34" charset="0"/>
                <a:cs typeface="B Koodak" panose="00000700000000000000" pitchFamily="2" charset="-78"/>
              </a:rPr>
              <a:t>یادآوری اکولوژی عمومی</a:t>
            </a:r>
          </a:p>
        </p:txBody>
      </p:sp>
    </p:spTree>
    <p:extLst>
      <p:ext uri="{BB962C8B-B14F-4D97-AF65-F5344CB8AC3E}">
        <p14:creationId xmlns:p14="http://schemas.microsoft.com/office/powerpoint/2010/main" val="3132168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ChangeArrowheads="1"/>
          </p:cNvSpPr>
          <p:nvPr/>
        </p:nvSpPr>
        <p:spPr bwMode="auto">
          <a:xfrm>
            <a:off x="3613149" y="2319338"/>
            <a:ext cx="4292600" cy="186204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اهمیت اکولوژی گیاهی</a:t>
            </a:r>
          </a:p>
        </p:txBody>
      </p:sp>
      <p:sp>
        <p:nvSpPr>
          <p:cNvPr id="5" name="Rectangle 4"/>
          <p:cNvSpPr/>
          <p:nvPr/>
        </p:nvSpPr>
        <p:spPr>
          <a:xfrm>
            <a:off x="4813517" y="794572"/>
            <a:ext cx="18918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دوم</a:t>
            </a:r>
          </a:p>
        </p:txBody>
      </p:sp>
    </p:spTree>
    <p:extLst>
      <p:ext uri="{BB962C8B-B14F-4D97-AF65-F5344CB8AC3E}">
        <p14:creationId xmlns:p14="http://schemas.microsoft.com/office/powerpoint/2010/main" val="1776081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ChangeArrowheads="1"/>
          </p:cNvSpPr>
          <p:nvPr/>
        </p:nvSpPr>
        <p:spPr bwMode="auto">
          <a:xfrm>
            <a:off x="2495550" y="2133600"/>
            <a:ext cx="6096000" cy="186204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سازگاریهای گیاه در رابطه با عوامل محیطی</a:t>
            </a:r>
          </a:p>
        </p:txBody>
      </p:sp>
      <p:sp>
        <p:nvSpPr>
          <p:cNvPr id="5" name="Rectangle 4"/>
          <p:cNvSpPr/>
          <p:nvPr/>
        </p:nvSpPr>
        <p:spPr>
          <a:xfrm>
            <a:off x="4656138" y="836613"/>
            <a:ext cx="19848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سوم</a:t>
            </a:r>
          </a:p>
        </p:txBody>
      </p:sp>
    </p:spTree>
    <p:extLst>
      <p:ext uri="{BB962C8B-B14F-4D97-AF65-F5344CB8AC3E}">
        <p14:creationId xmlns:p14="http://schemas.microsoft.com/office/powerpoint/2010/main" val="299184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ChangeArrowheads="1"/>
          </p:cNvSpPr>
          <p:nvPr/>
        </p:nvSpPr>
        <p:spPr bwMode="auto">
          <a:xfrm>
            <a:off x="2714624" y="2205038"/>
            <a:ext cx="7467983" cy="186204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سازگاریهای گیاه با شرایط مختلف اقلیمی</a:t>
            </a:r>
          </a:p>
        </p:txBody>
      </p:sp>
      <p:sp>
        <p:nvSpPr>
          <p:cNvPr id="5" name="Rectangle 4"/>
          <p:cNvSpPr/>
          <p:nvPr/>
        </p:nvSpPr>
        <p:spPr>
          <a:xfrm>
            <a:off x="4656138" y="836613"/>
            <a:ext cx="22878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چهارم</a:t>
            </a:r>
          </a:p>
        </p:txBody>
      </p:sp>
    </p:spTree>
    <p:extLst>
      <p:ext uri="{BB962C8B-B14F-4D97-AF65-F5344CB8AC3E}">
        <p14:creationId xmlns:p14="http://schemas.microsoft.com/office/powerpoint/2010/main" val="256746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ChangeArrowheads="1"/>
          </p:cNvSpPr>
          <p:nvPr/>
        </p:nvSpPr>
        <p:spPr bwMode="auto">
          <a:xfrm>
            <a:off x="3134601" y="2192392"/>
            <a:ext cx="6096000" cy="93871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defTabSz="9144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گونه ها و جمعیتهای گیاهی</a:t>
            </a:r>
          </a:p>
        </p:txBody>
      </p:sp>
      <p:sp>
        <p:nvSpPr>
          <p:cNvPr id="5" name="Rectangle 4"/>
          <p:cNvSpPr/>
          <p:nvPr/>
        </p:nvSpPr>
        <p:spPr>
          <a:xfrm>
            <a:off x="4981959" y="815593"/>
            <a:ext cx="21162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پنجم</a:t>
            </a:r>
          </a:p>
        </p:txBody>
      </p:sp>
    </p:spTree>
    <p:extLst>
      <p:ext uri="{BB962C8B-B14F-4D97-AF65-F5344CB8AC3E}">
        <p14:creationId xmlns:p14="http://schemas.microsoft.com/office/powerpoint/2010/main" val="3671694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ChangeArrowheads="1"/>
          </p:cNvSpPr>
          <p:nvPr/>
        </p:nvSpPr>
        <p:spPr bwMode="auto">
          <a:xfrm>
            <a:off x="3254101" y="2292350"/>
            <a:ext cx="4954021" cy="186204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marL="571500" indent="-571500" algn="r" defTabSz="914400" rtl="1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altLang="fa-IR" sz="4000" b="1" dirty="0">
                <a:cs typeface="B Nazanin" panose="00000400000000000000" pitchFamily="2" charset="-78"/>
              </a:rPr>
              <a:t>چرخه اکولوژیک زندگی یک گونه</a:t>
            </a:r>
          </a:p>
        </p:txBody>
      </p:sp>
      <p:sp>
        <p:nvSpPr>
          <p:cNvPr id="5" name="Rectangle 4"/>
          <p:cNvSpPr/>
          <p:nvPr/>
        </p:nvSpPr>
        <p:spPr>
          <a:xfrm>
            <a:off x="4656138" y="836613"/>
            <a:ext cx="21499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ششم</a:t>
            </a:r>
          </a:p>
        </p:txBody>
      </p:sp>
    </p:spTree>
    <p:extLst>
      <p:ext uri="{BB962C8B-B14F-4D97-AF65-F5344CB8AC3E}">
        <p14:creationId xmlns:p14="http://schemas.microsoft.com/office/powerpoint/2010/main" val="2035892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721361" y="2265817"/>
            <a:ext cx="4749277" cy="93871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marL="571500" indent="-571500" algn="r" defTabSz="914400" rtl="1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altLang="fa-IR" sz="4000" b="1" dirty="0">
                <a:cs typeface="B Nazanin" panose="00000400000000000000" pitchFamily="2" charset="-78"/>
              </a:rPr>
              <a:t>سینکولوژی گیاهی</a:t>
            </a:r>
          </a:p>
        </p:txBody>
      </p:sp>
      <p:sp>
        <p:nvSpPr>
          <p:cNvPr id="6" name="Rectangle 5"/>
          <p:cNvSpPr/>
          <p:nvPr/>
        </p:nvSpPr>
        <p:spPr>
          <a:xfrm>
            <a:off x="4656138" y="836613"/>
            <a:ext cx="20810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هفتم</a:t>
            </a:r>
          </a:p>
        </p:txBody>
      </p:sp>
    </p:spTree>
    <p:extLst>
      <p:ext uri="{BB962C8B-B14F-4D97-AF65-F5344CB8AC3E}">
        <p14:creationId xmlns:p14="http://schemas.microsoft.com/office/powerpoint/2010/main" val="2578867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3362631" y="2034737"/>
            <a:ext cx="6032091" cy="93871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مطالعات اجتماعات</a:t>
            </a:r>
          </a:p>
        </p:txBody>
      </p:sp>
      <p:sp>
        <p:nvSpPr>
          <p:cNvPr id="4" name="Rectangle 3"/>
          <p:cNvSpPr/>
          <p:nvPr/>
        </p:nvSpPr>
        <p:spPr>
          <a:xfrm>
            <a:off x="4656138" y="836613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هشتم</a:t>
            </a:r>
          </a:p>
        </p:txBody>
      </p:sp>
    </p:spTree>
    <p:extLst>
      <p:ext uri="{BB962C8B-B14F-4D97-AF65-F5344CB8AC3E}">
        <p14:creationId xmlns:p14="http://schemas.microsoft.com/office/powerpoint/2010/main" val="2660135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76248" y="815593"/>
            <a:ext cx="18517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نهم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126657" y="1950655"/>
            <a:ext cx="5321003" cy="186204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چگونگی پراکنش گیاهان و عوامل آن</a:t>
            </a:r>
          </a:p>
        </p:txBody>
      </p:sp>
    </p:spTree>
    <p:extLst>
      <p:ext uri="{BB962C8B-B14F-4D97-AF65-F5344CB8AC3E}">
        <p14:creationId xmlns:p14="http://schemas.microsoft.com/office/powerpoint/2010/main" val="1939428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18290" y="794571"/>
            <a:ext cx="19832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دهم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126657" y="1950655"/>
            <a:ext cx="5321003" cy="93871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آنالیز جوامع گیاهی</a:t>
            </a:r>
          </a:p>
        </p:txBody>
      </p:sp>
    </p:spTree>
    <p:extLst>
      <p:ext uri="{BB962C8B-B14F-4D97-AF65-F5344CB8AC3E}">
        <p14:creationId xmlns:p14="http://schemas.microsoft.com/office/powerpoint/2010/main" val="598252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17770" y="836613"/>
            <a:ext cx="24609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يازدهم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126657" y="1950655"/>
            <a:ext cx="5321003" cy="93871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دینامیسم اجتماعات</a:t>
            </a:r>
          </a:p>
        </p:txBody>
      </p:sp>
    </p:spTree>
    <p:extLst>
      <p:ext uri="{BB962C8B-B14F-4D97-AF65-F5344CB8AC3E}">
        <p14:creationId xmlns:p14="http://schemas.microsoft.com/office/powerpoint/2010/main" val="2915790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07845" y="752530"/>
            <a:ext cx="27077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دوازدهم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126657" y="1950655"/>
            <a:ext cx="5321003" cy="186204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انواع پوششهای گیاهی در سطح کره زمین</a:t>
            </a:r>
          </a:p>
        </p:txBody>
      </p:sp>
    </p:spTree>
    <p:extLst>
      <p:ext uri="{BB962C8B-B14F-4D97-AF65-F5344CB8AC3E}">
        <p14:creationId xmlns:p14="http://schemas.microsoft.com/office/powerpoint/2010/main" val="2936204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706174" y="836613"/>
            <a:ext cx="26725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سيزدهم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126657" y="1950655"/>
            <a:ext cx="5321003" cy="186204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ادامه انواع پوششهای گیاهی در سطح کره زمین</a:t>
            </a:r>
          </a:p>
        </p:txBody>
      </p:sp>
    </p:spTree>
    <p:extLst>
      <p:ext uri="{BB962C8B-B14F-4D97-AF65-F5344CB8AC3E}">
        <p14:creationId xmlns:p14="http://schemas.microsoft.com/office/powerpoint/2010/main" val="390593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04056" y="678958"/>
            <a:ext cx="28007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چهاردهم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126657" y="1950655"/>
            <a:ext cx="5321003" cy="93871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اکولوژی گیاهی کاربردی</a:t>
            </a:r>
          </a:p>
        </p:txBody>
      </p:sp>
    </p:spTree>
    <p:extLst>
      <p:ext uri="{BB962C8B-B14F-4D97-AF65-F5344CB8AC3E}">
        <p14:creationId xmlns:p14="http://schemas.microsoft.com/office/powerpoint/2010/main" val="160419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700820" y="815593"/>
            <a:ext cx="26148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پانزدهم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155232" y="2150680"/>
            <a:ext cx="5321003" cy="186204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پوشش گیاهی و آلودگی محیط زیست</a:t>
            </a:r>
          </a:p>
        </p:txBody>
      </p:sp>
    </p:spTree>
    <p:extLst>
      <p:ext uri="{BB962C8B-B14F-4D97-AF65-F5344CB8AC3E}">
        <p14:creationId xmlns:p14="http://schemas.microsoft.com/office/powerpoint/2010/main" val="4100038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65750" y="794571"/>
            <a:ext cx="27655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4000" b="1" dirty="0">
                <a:solidFill>
                  <a:srgbClr val="FFFF00"/>
                </a:solidFill>
                <a:latin typeface="+mn-lt"/>
              </a:rPr>
              <a:t>جلسه شانزدهم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231989" y="2079243"/>
            <a:ext cx="5633022" cy="93871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>
            <a:spAutoFit/>
          </a:bodyPr>
          <a:lstStyle>
            <a:lvl1pPr marL="571500" indent="-5715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algn="r" rtl="1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fa-IR" altLang="fa-IR" sz="4000" b="1" dirty="0">
                <a:solidFill>
                  <a:schemeClr val="tx1"/>
                </a:solidFill>
                <a:cs typeface="B Nazanin" panose="00000400000000000000" pitchFamily="2" charset="-78"/>
              </a:rPr>
              <a:t>جمع بندی مطالب</a:t>
            </a:r>
          </a:p>
        </p:txBody>
      </p:sp>
    </p:spTree>
    <p:extLst>
      <p:ext uri="{BB962C8B-B14F-4D97-AF65-F5344CB8AC3E}">
        <p14:creationId xmlns:p14="http://schemas.microsoft.com/office/powerpoint/2010/main" val="37515930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ustom 2">
      <a:majorFont>
        <a:latin typeface="Times New Roman"/>
        <a:ea typeface=""/>
        <a:cs typeface="B Koodak"/>
      </a:majorFont>
      <a:minorFont>
        <a:latin typeface="Times New Roman"/>
        <a:ea typeface=""/>
        <a:cs typeface="B Kooda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119</Words>
  <Application>Microsoft Office PowerPoint</Application>
  <PresentationFormat>Widescreen</PresentationFormat>
  <Paragraphs>38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IranNastaliq</vt:lpstr>
      <vt:lpstr>Times New Roman</vt:lpstr>
      <vt:lpstr>Trebuchet MS</vt:lpstr>
      <vt:lpstr>Verdana</vt:lpstr>
      <vt:lpstr>Wingdings</vt:lpstr>
      <vt:lpstr>Wingdings 2</vt:lpstr>
      <vt:lpstr>Aspect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24</cp:revision>
  <dcterms:created xsi:type="dcterms:W3CDTF">2019-02-03T05:21:21Z</dcterms:created>
  <dcterms:modified xsi:type="dcterms:W3CDTF">2021-02-06T19:35:59Z</dcterms:modified>
</cp:coreProperties>
</file>