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rtl="1" saveSubsetFonts="1">
  <p:sldMasterIdLst>
    <p:sldMasterId id="2147483840" r:id="rId2"/>
  </p:sldMasterIdLst>
  <p:notesMasterIdLst>
    <p:notesMasterId r:id="rId32"/>
  </p:notesMasterIdLst>
  <p:sldIdLst>
    <p:sldId id="256" r:id="rId3"/>
    <p:sldId id="257" r:id="rId4"/>
    <p:sldId id="258" r:id="rId5"/>
    <p:sldId id="259" r:id="rId6"/>
    <p:sldId id="261" r:id="rId7"/>
    <p:sldId id="262" r:id="rId8"/>
    <p:sldId id="263" r:id="rId9"/>
    <p:sldId id="264" r:id="rId10"/>
    <p:sldId id="266" r:id="rId11"/>
    <p:sldId id="265" r:id="rId12"/>
    <p:sldId id="267" r:id="rId13"/>
    <p:sldId id="268" r:id="rId14"/>
    <p:sldId id="284" r:id="rId15"/>
    <p:sldId id="286" r:id="rId16"/>
    <p:sldId id="269" r:id="rId17"/>
    <p:sldId id="270" r:id="rId18"/>
    <p:sldId id="271" r:id="rId19"/>
    <p:sldId id="287" r:id="rId20"/>
    <p:sldId id="272" r:id="rId21"/>
    <p:sldId id="273" r:id="rId22"/>
    <p:sldId id="274" r:id="rId23"/>
    <p:sldId id="275" r:id="rId24"/>
    <p:sldId id="276" r:id="rId25"/>
    <p:sldId id="277" r:id="rId26"/>
    <p:sldId id="279" r:id="rId27"/>
    <p:sldId id="280" r:id="rId28"/>
    <p:sldId id="278" r:id="rId29"/>
    <p:sldId id="282" r:id="rId30"/>
    <p:sldId id="281" r:id="rId31"/>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84380"/>
    <p:restoredTop sz="94660"/>
  </p:normalViewPr>
  <p:slideViewPr>
    <p:cSldViewPr>
      <p:cViewPr varScale="1">
        <p:scale>
          <a:sx n="82" d="100"/>
          <a:sy n="82" d="100"/>
        </p:scale>
        <p:origin x="1644" y="78"/>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 Type="http://schemas.openxmlformats.org/officeDocument/2006/relationships/slide" Target="slides/slide1.xml"/><Relationship Id="rId21" Type="http://schemas.openxmlformats.org/officeDocument/2006/relationships/slide" Target="slides/slide19.xml"/><Relationship Id="rId34" Type="http://schemas.openxmlformats.org/officeDocument/2006/relationships/viewProps" Target="viewProps.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presProps" Target="presProps.xml"/><Relationship Id="rId2" Type="http://schemas.openxmlformats.org/officeDocument/2006/relationships/slideMaster" Target="slideMasters/slideMaster1.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1" Type="http://schemas.openxmlformats.org/officeDocument/2006/relationships/customXml" Target="../customXml/item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notesMaster" Target="notesMasters/notesMaster1.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tableStyles" Target="tableStyles.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theme" Target="theme/theme1.xml"/></Relationships>
</file>

<file path=ppt/diagrams/colors1.xml><?xml version="1.0" encoding="utf-8"?>
<dgm:colorsDef xmlns:dgm="http://schemas.openxmlformats.org/drawingml/2006/diagram" xmlns:a="http://schemas.openxmlformats.org/drawingml/2006/main" uniqueId="urn:microsoft.com/office/officeart/2005/8/colors/colorful1#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1#2">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682A7EB9-A195-4715-B3D7-BE53AB9C816E}" type="doc">
      <dgm:prSet loTypeId="urn:microsoft.com/office/officeart/2005/8/layout/hierarchy2" loCatId="hierarchy" qsTypeId="urn:microsoft.com/office/officeart/2005/8/quickstyle/simple1" qsCatId="simple" csTypeId="urn:microsoft.com/office/officeart/2005/8/colors/colorful1#1" csCatId="colorful" phldr="1"/>
      <dgm:spPr/>
      <dgm:t>
        <a:bodyPr/>
        <a:lstStyle/>
        <a:p>
          <a:endParaRPr lang="en-US"/>
        </a:p>
      </dgm:t>
    </dgm:pt>
    <dgm:pt modelId="{536CE757-8AA2-4775-A18E-145D5CD55465}">
      <dgm:prSet phldrT="[Text]"/>
      <dgm:spPr/>
      <dgm:t>
        <a:bodyPr/>
        <a:lstStyle/>
        <a:p>
          <a:r>
            <a:rPr lang="fa-IR" dirty="0" smtClean="0"/>
            <a:t>ذره های زیر اتمی</a:t>
          </a:r>
          <a:endParaRPr lang="en-US" dirty="0"/>
        </a:p>
      </dgm:t>
    </dgm:pt>
    <dgm:pt modelId="{C5BBE8FF-7437-4D1F-A8BA-DD5C917D019B}" type="parTrans" cxnId="{29F53720-424A-42DE-B39A-1FB7732B5FB1}">
      <dgm:prSet/>
      <dgm:spPr/>
      <dgm:t>
        <a:bodyPr/>
        <a:lstStyle/>
        <a:p>
          <a:endParaRPr lang="en-US"/>
        </a:p>
      </dgm:t>
    </dgm:pt>
    <dgm:pt modelId="{35337769-98F4-4A39-868B-10838F34638C}" type="sibTrans" cxnId="{29F53720-424A-42DE-B39A-1FB7732B5FB1}">
      <dgm:prSet/>
      <dgm:spPr/>
      <dgm:t>
        <a:bodyPr/>
        <a:lstStyle/>
        <a:p>
          <a:endParaRPr lang="en-US"/>
        </a:p>
      </dgm:t>
    </dgm:pt>
    <dgm:pt modelId="{067288AF-8F6A-4A32-BA2A-8C3E0CCBEA63}">
      <dgm:prSet phldrT="[Text]"/>
      <dgm:spPr/>
      <dgm:t>
        <a:bodyPr/>
        <a:lstStyle/>
        <a:p>
          <a:r>
            <a:rPr lang="fa-IR" dirty="0" smtClean="0"/>
            <a:t>1- الکترون</a:t>
          </a:r>
          <a:endParaRPr lang="en-US" dirty="0"/>
        </a:p>
      </dgm:t>
    </dgm:pt>
    <dgm:pt modelId="{74FC265A-22FB-4609-A61D-E684F8B2F2D9}" type="parTrans" cxnId="{D07DDC8B-3DEE-4E43-A780-43654A9EF185}">
      <dgm:prSet/>
      <dgm:spPr/>
      <dgm:t>
        <a:bodyPr/>
        <a:lstStyle/>
        <a:p>
          <a:endParaRPr lang="en-US"/>
        </a:p>
      </dgm:t>
    </dgm:pt>
    <dgm:pt modelId="{846DEDE7-BA66-4341-AA40-998497E5ACCA}" type="sibTrans" cxnId="{D07DDC8B-3DEE-4E43-A780-43654A9EF185}">
      <dgm:prSet/>
      <dgm:spPr/>
      <dgm:t>
        <a:bodyPr/>
        <a:lstStyle/>
        <a:p>
          <a:endParaRPr lang="en-US"/>
        </a:p>
      </dgm:t>
    </dgm:pt>
    <dgm:pt modelId="{E96B7D36-BF45-4F63-BB09-6BBB88CC2F44}">
      <dgm:prSet phldrT="[Text]"/>
      <dgm:spPr/>
      <dgm:t>
        <a:bodyPr/>
        <a:lstStyle/>
        <a:p>
          <a:r>
            <a:rPr lang="fa-IR" dirty="0" smtClean="0"/>
            <a:t>1- پرتو کاتدی</a:t>
          </a:r>
          <a:endParaRPr lang="en-US" dirty="0"/>
        </a:p>
      </dgm:t>
    </dgm:pt>
    <dgm:pt modelId="{FBA0ECCC-2F50-4F72-BB8A-3196530008A1}" type="parTrans" cxnId="{27FCFA28-F598-4CF6-9B1D-A46C9E993BB7}">
      <dgm:prSet/>
      <dgm:spPr/>
      <dgm:t>
        <a:bodyPr/>
        <a:lstStyle/>
        <a:p>
          <a:endParaRPr lang="en-US"/>
        </a:p>
      </dgm:t>
    </dgm:pt>
    <dgm:pt modelId="{274C1349-36EF-4C0F-A523-F8AE85D7E69C}" type="sibTrans" cxnId="{27FCFA28-F598-4CF6-9B1D-A46C9E993BB7}">
      <dgm:prSet/>
      <dgm:spPr/>
      <dgm:t>
        <a:bodyPr/>
        <a:lstStyle/>
        <a:p>
          <a:endParaRPr lang="en-US"/>
        </a:p>
      </dgm:t>
    </dgm:pt>
    <dgm:pt modelId="{11C9E0C5-CD69-497B-8722-472BDC22A8C1}">
      <dgm:prSet phldrT="[Text]"/>
      <dgm:spPr/>
      <dgm:t>
        <a:bodyPr/>
        <a:lstStyle/>
        <a:p>
          <a:r>
            <a:rPr lang="fa-IR" dirty="0" smtClean="0"/>
            <a:t>2- ویژگیهای پرتوی کاتدی</a:t>
          </a:r>
          <a:endParaRPr lang="en-US" dirty="0"/>
        </a:p>
      </dgm:t>
    </dgm:pt>
    <dgm:pt modelId="{50D66C45-309F-4E63-8945-E3AB3EBF9E05}" type="parTrans" cxnId="{1975A83A-1336-46B5-8F73-A174E47924CD}">
      <dgm:prSet/>
      <dgm:spPr/>
      <dgm:t>
        <a:bodyPr/>
        <a:lstStyle/>
        <a:p>
          <a:endParaRPr lang="en-US"/>
        </a:p>
      </dgm:t>
    </dgm:pt>
    <dgm:pt modelId="{526DA96A-1A75-4C5F-91D6-F28D7270A54E}" type="sibTrans" cxnId="{1975A83A-1336-46B5-8F73-A174E47924CD}">
      <dgm:prSet/>
      <dgm:spPr/>
      <dgm:t>
        <a:bodyPr/>
        <a:lstStyle/>
        <a:p>
          <a:endParaRPr lang="en-US"/>
        </a:p>
      </dgm:t>
    </dgm:pt>
    <dgm:pt modelId="{E5F1F2A3-27F1-46BA-8EAD-5E2D6E3E918C}">
      <dgm:prSet phldrT="[Text]"/>
      <dgm:spPr/>
      <dgm:t>
        <a:bodyPr/>
        <a:lstStyle/>
        <a:p>
          <a:r>
            <a:rPr lang="fa-IR" dirty="0" smtClean="0"/>
            <a:t>2- پروتون</a:t>
          </a:r>
          <a:endParaRPr lang="en-US" dirty="0"/>
        </a:p>
      </dgm:t>
    </dgm:pt>
    <dgm:pt modelId="{742605A2-2280-4489-A593-E758D674D78E}" type="parTrans" cxnId="{9B96AAFC-A62F-45D4-885F-A51380CA2020}">
      <dgm:prSet/>
      <dgm:spPr/>
      <dgm:t>
        <a:bodyPr/>
        <a:lstStyle/>
        <a:p>
          <a:endParaRPr lang="en-US"/>
        </a:p>
      </dgm:t>
    </dgm:pt>
    <dgm:pt modelId="{BCB22BA4-80F4-46EA-B526-0C9C092D4054}" type="sibTrans" cxnId="{9B96AAFC-A62F-45D4-885F-A51380CA2020}">
      <dgm:prSet/>
      <dgm:spPr/>
      <dgm:t>
        <a:bodyPr/>
        <a:lstStyle/>
        <a:p>
          <a:endParaRPr lang="en-US"/>
        </a:p>
      </dgm:t>
    </dgm:pt>
    <dgm:pt modelId="{1DF76607-0E21-47AF-946E-ABC8D1FBDE77}">
      <dgm:prSet phldrT="[Text]"/>
      <dgm:spPr/>
      <dgm:t>
        <a:bodyPr/>
        <a:lstStyle/>
        <a:p>
          <a:r>
            <a:rPr lang="fa-IR" dirty="0" smtClean="0"/>
            <a:t>واحد بار الکتریکی</a:t>
          </a:r>
          <a:endParaRPr lang="en-US" dirty="0"/>
        </a:p>
      </dgm:t>
    </dgm:pt>
    <dgm:pt modelId="{BCD13EF6-D45D-4FD3-B9B6-45B7788A9B70}" type="parTrans" cxnId="{E6B25FBB-1A03-4D19-9635-0774BEA09351}">
      <dgm:prSet/>
      <dgm:spPr/>
      <dgm:t>
        <a:bodyPr/>
        <a:lstStyle/>
        <a:p>
          <a:endParaRPr lang="en-US"/>
        </a:p>
      </dgm:t>
    </dgm:pt>
    <dgm:pt modelId="{B0B2CC52-0A4B-410E-B376-A732624BFA08}" type="sibTrans" cxnId="{E6B25FBB-1A03-4D19-9635-0774BEA09351}">
      <dgm:prSet/>
      <dgm:spPr/>
      <dgm:t>
        <a:bodyPr/>
        <a:lstStyle/>
        <a:p>
          <a:endParaRPr lang="en-US"/>
        </a:p>
      </dgm:t>
    </dgm:pt>
    <dgm:pt modelId="{66BE9D25-E468-4E7B-88E1-3856C8C1BE7D}">
      <dgm:prSet phldrT="[Text]"/>
      <dgm:spPr/>
      <dgm:t>
        <a:bodyPr/>
        <a:lstStyle/>
        <a:p>
          <a:r>
            <a:rPr lang="fa-IR" dirty="0" smtClean="0"/>
            <a:t>3- نوترون</a:t>
          </a:r>
          <a:endParaRPr lang="en-US" dirty="0"/>
        </a:p>
      </dgm:t>
    </dgm:pt>
    <dgm:pt modelId="{65C37F4E-72F0-449A-ABA1-3762924B0F7F}" type="parTrans" cxnId="{5175B306-043A-48B4-8DFC-FFEB8DBA25A2}">
      <dgm:prSet/>
      <dgm:spPr/>
      <dgm:t>
        <a:bodyPr/>
        <a:lstStyle/>
        <a:p>
          <a:endParaRPr lang="en-US"/>
        </a:p>
      </dgm:t>
    </dgm:pt>
    <dgm:pt modelId="{95509172-4A05-4507-A81A-D78FE74B7585}" type="sibTrans" cxnId="{5175B306-043A-48B4-8DFC-FFEB8DBA25A2}">
      <dgm:prSet/>
      <dgm:spPr/>
      <dgm:t>
        <a:bodyPr/>
        <a:lstStyle/>
        <a:p>
          <a:endParaRPr lang="en-US"/>
        </a:p>
      </dgm:t>
    </dgm:pt>
    <dgm:pt modelId="{3A065F4C-8470-48F9-B3D0-0C52B22DF021}">
      <dgm:prSet phldrT="[Text]"/>
      <dgm:spPr/>
      <dgm:t>
        <a:bodyPr/>
        <a:lstStyle/>
        <a:p>
          <a:r>
            <a:rPr lang="fa-IR" dirty="0" smtClean="0"/>
            <a:t>3- ویژگی های الکترون</a:t>
          </a:r>
        </a:p>
      </dgm:t>
    </dgm:pt>
    <dgm:pt modelId="{7D557C02-8224-4FBF-A41E-6D988EE85887}" type="parTrans" cxnId="{28B68D84-C669-40A8-B35F-790FC140A801}">
      <dgm:prSet/>
      <dgm:spPr/>
      <dgm:t>
        <a:bodyPr/>
        <a:lstStyle/>
        <a:p>
          <a:endParaRPr lang="en-US"/>
        </a:p>
      </dgm:t>
    </dgm:pt>
    <dgm:pt modelId="{33F38651-CC19-4C72-8C69-3B3AF0026E23}" type="sibTrans" cxnId="{28B68D84-C669-40A8-B35F-790FC140A801}">
      <dgm:prSet/>
      <dgm:spPr/>
      <dgm:t>
        <a:bodyPr/>
        <a:lstStyle/>
        <a:p>
          <a:endParaRPr lang="en-US"/>
        </a:p>
      </dgm:t>
    </dgm:pt>
    <dgm:pt modelId="{9C1A9E0D-87C7-471C-8442-E1929981E643}" type="pres">
      <dgm:prSet presAssocID="{682A7EB9-A195-4715-B3D7-BE53AB9C816E}" presName="diagram" presStyleCnt="0">
        <dgm:presLayoutVars>
          <dgm:chPref val="1"/>
          <dgm:dir val="rev"/>
          <dgm:animOne val="branch"/>
          <dgm:animLvl val="lvl"/>
          <dgm:resizeHandles val="exact"/>
        </dgm:presLayoutVars>
      </dgm:prSet>
      <dgm:spPr/>
      <dgm:t>
        <a:bodyPr/>
        <a:lstStyle/>
        <a:p>
          <a:endParaRPr lang="en-US"/>
        </a:p>
      </dgm:t>
    </dgm:pt>
    <dgm:pt modelId="{DF7B1ADB-AAE8-4A87-853B-BD93FDAA7132}" type="pres">
      <dgm:prSet presAssocID="{536CE757-8AA2-4775-A18E-145D5CD55465}" presName="root1" presStyleCnt="0"/>
      <dgm:spPr/>
    </dgm:pt>
    <dgm:pt modelId="{43E1B242-5B8E-416E-8CCB-11AD1B1DA03A}" type="pres">
      <dgm:prSet presAssocID="{536CE757-8AA2-4775-A18E-145D5CD55465}" presName="LevelOneTextNode" presStyleLbl="node0" presStyleIdx="0" presStyleCnt="1">
        <dgm:presLayoutVars>
          <dgm:chPref val="3"/>
        </dgm:presLayoutVars>
      </dgm:prSet>
      <dgm:spPr/>
      <dgm:t>
        <a:bodyPr/>
        <a:lstStyle/>
        <a:p>
          <a:endParaRPr lang="en-US"/>
        </a:p>
      </dgm:t>
    </dgm:pt>
    <dgm:pt modelId="{6BABD00D-AAB8-454B-AF17-B7E9639CD1D5}" type="pres">
      <dgm:prSet presAssocID="{536CE757-8AA2-4775-A18E-145D5CD55465}" presName="level2hierChild" presStyleCnt="0"/>
      <dgm:spPr/>
    </dgm:pt>
    <dgm:pt modelId="{6BB057ED-3BCC-4B20-AA0D-DBF0B704F691}" type="pres">
      <dgm:prSet presAssocID="{74FC265A-22FB-4609-A61D-E684F8B2F2D9}" presName="conn2-1" presStyleLbl="parChTrans1D2" presStyleIdx="0" presStyleCnt="3"/>
      <dgm:spPr/>
      <dgm:t>
        <a:bodyPr/>
        <a:lstStyle/>
        <a:p>
          <a:endParaRPr lang="en-US"/>
        </a:p>
      </dgm:t>
    </dgm:pt>
    <dgm:pt modelId="{86763960-216A-4E7B-90EF-3D469CBFD05A}" type="pres">
      <dgm:prSet presAssocID="{74FC265A-22FB-4609-A61D-E684F8B2F2D9}" presName="connTx" presStyleLbl="parChTrans1D2" presStyleIdx="0" presStyleCnt="3"/>
      <dgm:spPr/>
      <dgm:t>
        <a:bodyPr/>
        <a:lstStyle/>
        <a:p>
          <a:endParaRPr lang="en-US"/>
        </a:p>
      </dgm:t>
    </dgm:pt>
    <dgm:pt modelId="{B3B34AB7-F7DA-4BA4-B3BC-6637C4A07EC5}" type="pres">
      <dgm:prSet presAssocID="{067288AF-8F6A-4A32-BA2A-8C3E0CCBEA63}" presName="root2" presStyleCnt="0"/>
      <dgm:spPr/>
    </dgm:pt>
    <dgm:pt modelId="{3625C09F-79FE-40A6-9E10-412682312205}" type="pres">
      <dgm:prSet presAssocID="{067288AF-8F6A-4A32-BA2A-8C3E0CCBEA63}" presName="LevelTwoTextNode" presStyleLbl="node2" presStyleIdx="0" presStyleCnt="3">
        <dgm:presLayoutVars>
          <dgm:chPref val="3"/>
        </dgm:presLayoutVars>
      </dgm:prSet>
      <dgm:spPr/>
      <dgm:t>
        <a:bodyPr/>
        <a:lstStyle/>
        <a:p>
          <a:endParaRPr lang="en-US"/>
        </a:p>
      </dgm:t>
    </dgm:pt>
    <dgm:pt modelId="{B41C5F2B-953E-4976-BC4D-C0E2B23CA7A8}" type="pres">
      <dgm:prSet presAssocID="{067288AF-8F6A-4A32-BA2A-8C3E0CCBEA63}" presName="level3hierChild" presStyleCnt="0"/>
      <dgm:spPr/>
    </dgm:pt>
    <dgm:pt modelId="{FEE5B77E-98B8-478E-A9FB-94D0E03592EB}" type="pres">
      <dgm:prSet presAssocID="{FBA0ECCC-2F50-4F72-BB8A-3196530008A1}" presName="conn2-1" presStyleLbl="parChTrans1D3" presStyleIdx="0" presStyleCnt="4"/>
      <dgm:spPr/>
      <dgm:t>
        <a:bodyPr/>
        <a:lstStyle/>
        <a:p>
          <a:endParaRPr lang="en-US"/>
        </a:p>
      </dgm:t>
    </dgm:pt>
    <dgm:pt modelId="{F3C46249-7A7A-47AA-B25D-2438207FC184}" type="pres">
      <dgm:prSet presAssocID="{FBA0ECCC-2F50-4F72-BB8A-3196530008A1}" presName="connTx" presStyleLbl="parChTrans1D3" presStyleIdx="0" presStyleCnt="4"/>
      <dgm:spPr/>
      <dgm:t>
        <a:bodyPr/>
        <a:lstStyle/>
        <a:p>
          <a:endParaRPr lang="en-US"/>
        </a:p>
      </dgm:t>
    </dgm:pt>
    <dgm:pt modelId="{D6ADC569-DA5D-4FF4-8899-15827E183771}" type="pres">
      <dgm:prSet presAssocID="{E96B7D36-BF45-4F63-BB09-6BBB88CC2F44}" presName="root2" presStyleCnt="0"/>
      <dgm:spPr/>
    </dgm:pt>
    <dgm:pt modelId="{4C73C3EA-9198-43EE-95B0-624FB4991C45}" type="pres">
      <dgm:prSet presAssocID="{E96B7D36-BF45-4F63-BB09-6BBB88CC2F44}" presName="LevelTwoTextNode" presStyleLbl="node3" presStyleIdx="0" presStyleCnt="4">
        <dgm:presLayoutVars>
          <dgm:chPref val="3"/>
        </dgm:presLayoutVars>
      </dgm:prSet>
      <dgm:spPr/>
      <dgm:t>
        <a:bodyPr/>
        <a:lstStyle/>
        <a:p>
          <a:endParaRPr lang="en-US"/>
        </a:p>
      </dgm:t>
    </dgm:pt>
    <dgm:pt modelId="{BE870025-1A2A-4858-BD77-468C7A1006BC}" type="pres">
      <dgm:prSet presAssocID="{E96B7D36-BF45-4F63-BB09-6BBB88CC2F44}" presName="level3hierChild" presStyleCnt="0"/>
      <dgm:spPr/>
    </dgm:pt>
    <dgm:pt modelId="{37CBA4A7-6BBA-408B-97F4-6859AF442E6B}" type="pres">
      <dgm:prSet presAssocID="{50D66C45-309F-4E63-8945-E3AB3EBF9E05}" presName="conn2-1" presStyleLbl="parChTrans1D3" presStyleIdx="1" presStyleCnt="4"/>
      <dgm:spPr/>
      <dgm:t>
        <a:bodyPr/>
        <a:lstStyle/>
        <a:p>
          <a:endParaRPr lang="en-US"/>
        </a:p>
      </dgm:t>
    </dgm:pt>
    <dgm:pt modelId="{2FB9D751-0DBE-4DA1-87A6-82328BBBA43F}" type="pres">
      <dgm:prSet presAssocID="{50D66C45-309F-4E63-8945-E3AB3EBF9E05}" presName="connTx" presStyleLbl="parChTrans1D3" presStyleIdx="1" presStyleCnt="4"/>
      <dgm:spPr/>
      <dgm:t>
        <a:bodyPr/>
        <a:lstStyle/>
        <a:p>
          <a:endParaRPr lang="en-US"/>
        </a:p>
      </dgm:t>
    </dgm:pt>
    <dgm:pt modelId="{1852F7DE-F188-44B5-8D0A-818E65D92CAF}" type="pres">
      <dgm:prSet presAssocID="{11C9E0C5-CD69-497B-8722-472BDC22A8C1}" presName="root2" presStyleCnt="0"/>
      <dgm:spPr/>
    </dgm:pt>
    <dgm:pt modelId="{F42B3492-B902-427E-8B83-6B1567E0E77F}" type="pres">
      <dgm:prSet presAssocID="{11C9E0C5-CD69-497B-8722-472BDC22A8C1}" presName="LevelTwoTextNode" presStyleLbl="node3" presStyleIdx="1" presStyleCnt="4">
        <dgm:presLayoutVars>
          <dgm:chPref val="3"/>
        </dgm:presLayoutVars>
      </dgm:prSet>
      <dgm:spPr/>
      <dgm:t>
        <a:bodyPr/>
        <a:lstStyle/>
        <a:p>
          <a:endParaRPr lang="en-US"/>
        </a:p>
      </dgm:t>
    </dgm:pt>
    <dgm:pt modelId="{362C1DE9-D4B8-42B3-971E-34A1B5D984B7}" type="pres">
      <dgm:prSet presAssocID="{11C9E0C5-CD69-497B-8722-472BDC22A8C1}" presName="level3hierChild" presStyleCnt="0"/>
      <dgm:spPr/>
    </dgm:pt>
    <dgm:pt modelId="{C94DAA0F-5592-4129-B591-073608662EF8}" type="pres">
      <dgm:prSet presAssocID="{7D557C02-8224-4FBF-A41E-6D988EE85887}" presName="conn2-1" presStyleLbl="parChTrans1D3" presStyleIdx="2" presStyleCnt="4"/>
      <dgm:spPr/>
      <dgm:t>
        <a:bodyPr/>
        <a:lstStyle/>
        <a:p>
          <a:endParaRPr lang="en-US"/>
        </a:p>
      </dgm:t>
    </dgm:pt>
    <dgm:pt modelId="{942E25D3-567B-4F4D-AD58-CF1CBBFF09B9}" type="pres">
      <dgm:prSet presAssocID="{7D557C02-8224-4FBF-A41E-6D988EE85887}" presName="connTx" presStyleLbl="parChTrans1D3" presStyleIdx="2" presStyleCnt="4"/>
      <dgm:spPr/>
      <dgm:t>
        <a:bodyPr/>
        <a:lstStyle/>
        <a:p>
          <a:endParaRPr lang="en-US"/>
        </a:p>
      </dgm:t>
    </dgm:pt>
    <dgm:pt modelId="{D024B5C6-3CCA-4C72-AE7F-BAE98A0537FC}" type="pres">
      <dgm:prSet presAssocID="{3A065F4C-8470-48F9-B3D0-0C52B22DF021}" presName="root2" presStyleCnt="0"/>
      <dgm:spPr/>
    </dgm:pt>
    <dgm:pt modelId="{FF78C86D-8534-4332-841A-BC682BB1F023}" type="pres">
      <dgm:prSet presAssocID="{3A065F4C-8470-48F9-B3D0-0C52B22DF021}" presName="LevelTwoTextNode" presStyleLbl="node3" presStyleIdx="2" presStyleCnt="4">
        <dgm:presLayoutVars>
          <dgm:chPref val="3"/>
        </dgm:presLayoutVars>
      </dgm:prSet>
      <dgm:spPr/>
      <dgm:t>
        <a:bodyPr/>
        <a:lstStyle/>
        <a:p>
          <a:endParaRPr lang="en-US"/>
        </a:p>
      </dgm:t>
    </dgm:pt>
    <dgm:pt modelId="{DF02FE70-B429-48D3-979A-86E143CAD334}" type="pres">
      <dgm:prSet presAssocID="{3A065F4C-8470-48F9-B3D0-0C52B22DF021}" presName="level3hierChild" presStyleCnt="0"/>
      <dgm:spPr/>
    </dgm:pt>
    <dgm:pt modelId="{EC3F9E32-DD46-4441-8151-8CCB6EB85BA5}" type="pres">
      <dgm:prSet presAssocID="{742605A2-2280-4489-A593-E758D674D78E}" presName="conn2-1" presStyleLbl="parChTrans1D2" presStyleIdx="1" presStyleCnt="3"/>
      <dgm:spPr/>
      <dgm:t>
        <a:bodyPr/>
        <a:lstStyle/>
        <a:p>
          <a:endParaRPr lang="en-US"/>
        </a:p>
      </dgm:t>
    </dgm:pt>
    <dgm:pt modelId="{353E8EB1-FA47-4EBE-BBDB-5F0D81C19AAF}" type="pres">
      <dgm:prSet presAssocID="{742605A2-2280-4489-A593-E758D674D78E}" presName="connTx" presStyleLbl="parChTrans1D2" presStyleIdx="1" presStyleCnt="3"/>
      <dgm:spPr/>
      <dgm:t>
        <a:bodyPr/>
        <a:lstStyle/>
        <a:p>
          <a:endParaRPr lang="en-US"/>
        </a:p>
      </dgm:t>
    </dgm:pt>
    <dgm:pt modelId="{12955908-C3A2-4069-812D-22BBE9A3A560}" type="pres">
      <dgm:prSet presAssocID="{E5F1F2A3-27F1-46BA-8EAD-5E2D6E3E918C}" presName="root2" presStyleCnt="0"/>
      <dgm:spPr/>
    </dgm:pt>
    <dgm:pt modelId="{C84E34C1-93EA-4149-8E6A-955FE8B036C1}" type="pres">
      <dgm:prSet presAssocID="{E5F1F2A3-27F1-46BA-8EAD-5E2D6E3E918C}" presName="LevelTwoTextNode" presStyleLbl="node2" presStyleIdx="1" presStyleCnt="3">
        <dgm:presLayoutVars>
          <dgm:chPref val="3"/>
        </dgm:presLayoutVars>
      </dgm:prSet>
      <dgm:spPr/>
      <dgm:t>
        <a:bodyPr/>
        <a:lstStyle/>
        <a:p>
          <a:endParaRPr lang="en-US"/>
        </a:p>
      </dgm:t>
    </dgm:pt>
    <dgm:pt modelId="{E2467C1D-46CA-4EFA-BA35-DEF9A0D98134}" type="pres">
      <dgm:prSet presAssocID="{E5F1F2A3-27F1-46BA-8EAD-5E2D6E3E918C}" presName="level3hierChild" presStyleCnt="0"/>
      <dgm:spPr/>
    </dgm:pt>
    <dgm:pt modelId="{3A47FA68-3188-4DD6-92AA-091E38CEC3DF}" type="pres">
      <dgm:prSet presAssocID="{BCD13EF6-D45D-4FD3-B9B6-45B7788A9B70}" presName="conn2-1" presStyleLbl="parChTrans1D3" presStyleIdx="3" presStyleCnt="4"/>
      <dgm:spPr/>
      <dgm:t>
        <a:bodyPr/>
        <a:lstStyle/>
        <a:p>
          <a:endParaRPr lang="en-US"/>
        </a:p>
      </dgm:t>
    </dgm:pt>
    <dgm:pt modelId="{FFF2D8CA-CB54-4909-8744-76D0E0A1E2D9}" type="pres">
      <dgm:prSet presAssocID="{BCD13EF6-D45D-4FD3-B9B6-45B7788A9B70}" presName="connTx" presStyleLbl="parChTrans1D3" presStyleIdx="3" presStyleCnt="4"/>
      <dgm:spPr/>
      <dgm:t>
        <a:bodyPr/>
        <a:lstStyle/>
        <a:p>
          <a:endParaRPr lang="en-US"/>
        </a:p>
      </dgm:t>
    </dgm:pt>
    <dgm:pt modelId="{99A8CCDA-4687-4ACB-ACC4-BC2291656B74}" type="pres">
      <dgm:prSet presAssocID="{1DF76607-0E21-47AF-946E-ABC8D1FBDE77}" presName="root2" presStyleCnt="0"/>
      <dgm:spPr/>
    </dgm:pt>
    <dgm:pt modelId="{D28A35D5-9C00-4545-A961-557ADF65B113}" type="pres">
      <dgm:prSet presAssocID="{1DF76607-0E21-47AF-946E-ABC8D1FBDE77}" presName="LevelTwoTextNode" presStyleLbl="node3" presStyleIdx="3" presStyleCnt="4">
        <dgm:presLayoutVars>
          <dgm:chPref val="3"/>
        </dgm:presLayoutVars>
      </dgm:prSet>
      <dgm:spPr/>
      <dgm:t>
        <a:bodyPr/>
        <a:lstStyle/>
        <a:p>
          <a:endParaRPr lang="en-US"/>
        </a:p>
      </dgm:t>
    </dgm:pt>
    <dgm:pt modelId="{91A4F66B-7D49-44BA-ACFF-6518F6C83AA4}" type="pres">
      <dgm:prSet presAssocID="{1DF76607-0E21-47AF-946E-ABC8D1FBDE77}" presName="level3hierChild" presStyleCnt="0"/>
      <dgm:spPr/>
    </dgm:pt>
    <dgm:pt modelId="{B231F9DE-2D5D-493A-A99E-5C587318BAC7}" type="pres">
      <dgm:prSet presAssocID="{65C37F4E-72F0-449A-ABA1-3762924B0F7F}" presName="conn2-1" presStyleLbl="parChTrans1D2" presStyleIdx="2" presStyleCnt="3"/>
      <dgm:spPr/>
      <dgm:t>
        <a:bodyPr/>
        <a:lstStyle/>
        <a:p>
          <a:endParaRPr lang="en-US"/>
        </a:p>
      </dgm:t>
    </dgm:pt>
    <dgm:pt modelId="{90BE6ACE-92F7-4D67-9B8B-CCD1E0AB6808}" type="pres">
      <dgm:prSet presAssocID="{65C37F4E-72F0-449A-ABA1-3762924B0F7F}" presName="connTx" presStyleLbl="parChTrans1D2" presStyleIdx="2" presStyleCnt="3"/>
      <dgm:spPr/>
      <dgm:t>
        <a:bodyPr/>
        <a:lstStyle/>
        <a:p>
          <a:endParaRPr lang="en-US"/>
        </a:p>
      </dgm:t>
    </dgm:pt>
    <dgm:pt modelId="{362E9D86-40F8-4558-AAE7-7E5741CE1BCA}" type="pres">
      <dgm:prSet presAssocID="{66BE9D25-E468-4E7B-88E1-3856C8C1BE7D}" presName="root2" presStyleCnt="0"/>
      <dgm:spPr/>
    </dgm:pt>
    <dgm:pt modelId="{504ED436-227B-4B7D-A311-9234138BE714}" type="pres">
      <dgm:prSet presAssocID="{66BE9D25-E468-4E7B-88E1-3856C8C1BE7D}" presName="LevelTwoTextNode" presStyleLbl="node2" presStyleIdx="2" presStyleCnt="3">
        <dgm:presLayoutVars>
          <dgm:chPref val="3"/>
        </dgm:presLayoutVars>
      </dgm:prSet>
      <dgm:spPr/>
      <dgm:t>
        <a:bodyPr/>
        <a:lstStyle/>
        <a:p>
          <a:endParaRPr lang="en-US"/>
        </a:p>
      </dgm:t>
    </dgm:pt>
    <dgm:pt modelId="{60125C3D-FF2D-4923-AC14-C2F503815999}" type="pres">
      <dgm:prSet presAssocID="{66BE9D25-E468-4E7B-88E1-3856C8C1BE7D}" presName="level3hierChild" presStyleCnt="0"/>
      <dgm:spPr/>
    </dgm:pt>
  </dgm:ptLst>
  <dgm:cxnLst>
    <dgm:cxn modelId="{27FCFA28-F598-4CF6-9B1D-A46C9E993BB7}" srcId="{067288AF-8F6A-4A32-BA2A-8C3E0CCBEA63}" destId="{E96B7D36-BF45-4F63-BB09-6BBB88CC2F44}" srcOrd="0" destOrd="0" parTransId="{FBA0ECCC-2F50-4F72-BB8A-3196530008A1}" sibTransId="{274C1349-36EF-4C0F-A523-F8AE85D7E69C}"/>
    <dgm:cxn modelId="{9E404EF8-00EE-4C47-A93B-F4F2CF38E203}" type="presOf" srcId="{067288AF-8F6A-4A32-BA2A-8C3E0CCBEA63}" destId="{3625C09F-79FE-40A6-9E10-412682312205}" srcOrd="0" destOrd="0" presId="urn:microsoft.com/office/officeart/2005/8/layout/hierarchy2"/>
    <dgm:cxn modelId="{2C397AFF-D4EB-4C8E-8400-7849A91138A1}" type="presOf" srcId="{50D66C45-309F-4E63-8945-E3AB3EBF9E05}" destId="{37CBA4A7-6BBA-408B-97F4-6859AF442E6B}" srcOrd="0" destOrd="0" presId="urn:microsoft.com/office/officeart/2005/8/layout/hierarchy2"/>
    <dgm:cxn modelId="{715CB9F7-CB67-44CB-AB98-62DB16541978}" type="presOf" srcId="{50D66C45-309F-4E63-8945-E3AB3EBF9E05}" destId="{2FB9D751-0DBE-4DA1-87A6-82328BBBA43F}" srcOrd="1" destOrd="0" presId="urn:microsoft.com/office/officeart/2005/8/layout/hierarchy2"/>
    <dgm:cxn modelId="{E6B25FBB-1A03-4D19-9635-0774BEA09351}" srcId="{E5F1F2A3-27F1-46BA-8EAD-5E2D6E3E918C}" destId="{1DF76607-0E21-47AF-946E-ABC8D1FBDE77}" srcOrd="0" destOrd="0" parTransId="{BCD13EF6-D45D-4FD3-B9B6-45B7788A9B70}" sibTransId="{B0B2CC52-0A4B-410E-B376-A732624BFA08}"/>
    <dgm:cxn modelId="{03F03AA0-401D-4307-9AC3-B85D92F8D504}" type="presOf" srcId="{FBA0ECCC-2F50-4F72-BB8A-3196530008A1}" destId="{F3C46249-7A7A-47AA-B25D-2438207FC184}" srcOrd="1" destOrd="0" presId="urn:microsoft.com/office/officeart/2005/8/layout/hierarchy2"/>
    <dgm:cxn modelId="{84F93570-9053-4E54-B031-392D3765EC93}" type="presOf" srcId="{BCD13EF6-D45D-4FD3-B9B6-45B7788A9B70}" destId="{3A47FA68-3188-4DD6-92AA-091E38CEC3DF}" srcOrd="0" destOrd="0" presId="urn:microsoft.com/office/officeart/2005/8/layout/hierarchy2"/>
    <dgm:cxn modelId="{509279CA-A5CE-4CF4-8FE0-0D0A9AD5586F}" type="presOf" srcId="{BCD13EF6-D45D-4FD3-B9B6-45B7788A9B70}" destId="{FFF2D8CA-CB54-4909-8744-76D0E0A1E2D9}" srcOrd="1" destOrd="0" presId="urn:microsoft.com/office/officeart/2005/8/layout/hierarchy2"/>
    <dgm:cxn modelId="{8CC2ADA2-8FA8-4E76-8771-173C6420B046}" type="presOf" srcId="{65C37F4E-72F0-449A-ABA1-3762924B0F7F}" destId="{90BE6ACE-92F7-4D67-9B8B-CCD1E0AB6808}" srcOrd="1" destOrd="0" presId="urn:microsoft.com/office/officeart/2005/8/layout/hierarchy2"/>
    <dgm:cxn modelId="{8BC2182C-AF5B-41B9-B6C4-2C405606805D}" type="presOf" srcId="{7D557C02-8224-4FBF-A41E-6D988EE85887}" destId="{C94DAA0F-5592-4129-B591-073608662EF8}" srcOrd="0" destOrd="0" presId="urn:microsoft.com/office/officeart/2005/8/layout/hierarchy2"/>
    <dgm:cxn modelId="{486932DA-DBA4-455A-92F8-5B7C23D80DC0}" type="presOf" srcId="{682A7EB9-A195-4715-B3D7-BE53AB9C816E}" destId="{9C1A9E0D-87C7-471C-8442-E1929981E643}" srcOrd="0" destOrd="0" presId="urn:microsoft.com/office/officeart/2005/8/layout/hierarchy2"/>
    <dgm:cxn modelId="{33C85413-5E10-4C9A-9875-1AE42D315047}" type="presOf" srcId="{742605A2-2280-4489-A593-E758D674D78E}" destId="{353E8EB1-FA47-4EBE-BBDB-5F0D81C19AAF}" srcOrd="1" destOrd="0" presId="urn:microsoft.com/office/officeart/2005/8/layout/hierarchy2"/>
    <dgm:cxn modelId="{BF7E9EA4-A944-4B79-B341-4524A9F52C32}" type="presOf" srcId="{3A065F4C-8470-48F9-B3D0-0C52B22DF021}" destId="{FF78C86D-8534-4332-841A-BC682BB1F023}" srcOrd="0" destOrd="0" presId="urn:microsoft.com/office/officeart/2005/8/layout/hierarchy2"/>
    <dgm:cxn modelId="{5784D6A1-B932-41CF-ABB3-A242C20C9069}" type="presOf" srcId="{E96B7D36-BF45-4F63-BB09-6BBB88CC2F44}" destId="{4C73C3EA-9198-43EE-95B0-624FB4991C45}" srcOrd="0" destOrd="0" presId="urn:microsoft.com/office/officeart/2005/8/layout/hierarchy2"/>
    <dgm:cxn modelId="{B9332B4B-EB3A-4900-A267-EFEB5DED1461}" type="presOf" srcId="{66BE9D25-E468-4E7B-88E1-3856C8C1BE7D}" destId="{504ED436-227B-4B7D-A311-9234138BE714}" srcOrd="0" destOrd="0" presId="urn:microsoft.com/office/officeart/2005/8/layout/hierarchy2"/>
    <dgm:cxn modelId="{254C6EE6-98C9-4310-B7F0-87703BD02CA4}" type="presOf" srcId="{65C37F4E-72F0-449A-ABA1-3762924B0F7F}" destId="{B231F9DE-2D5D-493A-A99E-5C587318BAC7}" srcOrd="0" destOrd="0" presId="urn:microsoft.com/office/officeart/2005/8/layout/hierarchy2"/>
    <dgm:cxn modelId="{28B68D84-C669-40A8-B35F-790FC140A801}" srcId="{067288AF-8F6A-4A32-BA2A-8C3E0CCBEA63}" destId="{3A065F4C-8470-48F9-B3D0-0C52B22DF021}" srcOrd="2" destOrd="0" parTransId="{7D557C02-8224-4FBF-A41E-6D988EE85887}" sibTransId="{33F38651-CC19-4C72-8C69-3B3AF0026E23}"/>
    <dgm:cxn modelId="{5175B306-043A-48B4-8DFC-FFEB8DBA25A2}" srcId="{536CE757-8AA2-4775-A18E-145D5CD55465}" destId="{66BE9D25-E468-4E7B-88E1-3856C8C1BE7D}" srcOrd="2" destOrd="0" parTransId="{65C37F4E-72F0-449A-ABA1-3762924B0F7F}" sibTransId="{95509172-4A05-4507-A81A-D78FE74B7585}"/>
    <dgm:cxn modelId="{303EC01C-CABF-4217-8709-D85CEE2A76EE}" type="presOf" srcId="{536CE757-8AA2-4775-A18E-145D5CD55465}" destId="{43E1B242-5B8E-416E-8CCB-11AD1B1DA03A}" srcOrd="0" destOrd="0" presId="urn:microsoft.com/office/officeart/2005/8/layout/hierarchy2"/>
    <dgm:cxn modelId="{61B2D9D3-4D63-4974-A58C-71217693A893}" type="presOf" srcId="{FBA0ECCC-2F50-4F72-BB8A-3196530008A1}" destId="{FEE5B77E-98B8-478E-A9FB-94D0E03592EB}" srcOrd="0" destOrd="0" presId="urn:microsoft.com/office/officeart/2005/8/layout/hierarchy2"/>
    <dgm:cxn modelId="{F06A98B8-1B48-48D3-9642-2C9B09ADC174}" type="presOf" srcId="{7D557C02-8224-4FBF-A41E-6D988EE85887}" destId="{942E25D3-567B-4F4D-AD58-CF1CBBFF09B9}" srcOrd="1" destOrd="0" presId="urn:microsoft.com/office/officeart/2005/8/layout/hierarchy2"/>
    <dgm:cxn modelId="{1975A83A-1336-46B5-8F73-A174E47924CD}" srcId="{067288AF-8F6A-4A32-BA2A-8C3E0CCBEA63}" destId="{11C9E0C5-CD69-497B-8722-472BDC22A8C1}" srcOrd="1" destOrd="0" parTransId="{50D66C45-309F-4E63-8945-E3AB3EBF9E05}" sibTransId="{526DA96A-1A75-4C5F-91D6-F28D7270A54E}"/>
    <dgm:cxn modelId="{8EE32CB0-852D-44FE-819D-47DF2B24DDA0}" type="presOf" srcId="{11C9E0C5-CD69-497B-8722-472BDC22A8C1}" destId="{F42B3492-B902-427E-8B83-6B1567E0E77F}" srcOrd="0" destOrd="0" presId="urn:microsoft.com/office/officeart/2005/8/layout/hierarchy2"/>
    <dgm:cxn modelId="{BCC4C3A4-B14B-493A-B0BC-518B0DF755F5}" type="presOf" srcId="{1DF76607-0E21-47AF-946E-ABC8D1FBDE77}" destId="{D28A35D5-9C00-4545-A961-557ADF65B113}" srcOrd="0" destOrd="0" presId="urn:microsoft.com/office/officeart/2005/8/layout/hierarchy2"/>
    <dgm:cxn modelId="{9B96AAFC-A62F-45D4-885F-A51380CA2020}" srcId="{536CE757-8AA2-4775-A18E-145D5CD55465}" destId="{E5F1F2A3-27F1-46BA-8EAD-5E2D6E3E918C}" srcOrd="1" destOrd="0" parTransId="{742605A2-2280-4489-A593-E758D674D78E}" sibTransId="{BCB22BA4-80F4-46EA-B526-0C9C092D4054}"/>
    <dgm:cxn modelId="{E0C9C836-9D90-43AF-95A1-881C328708F5}" type="presOf" srcId="{742605A2-2280-4489-A593-E758D674D78E}" destId="{EC3F9E32-DD46-4441-8151-8CCB6EB85BA5}" srcOrd="0" destOrd="0" presId="urn:microsoft.com/office/officeart/2005/8/layout/hierarchy2"/>
    <dgm:cxn modelId="{29F53720-424A-42DE-B39A-1FB7732B5FB1}" srcId="{682A7EB9-A195-4715-B3D7-BE53AB9C816E}" destId="{536CE757-8AA2-4775-A18E-145D5CD55465}" srcOrd="0" destOrd="0" parTransId="{C5BBE8FF-7437-4D1F-A8BA-DD5C917D019B}" sibTransId="{35337769-98F4-4A39-868B-10838F34638C}"/>
    <dgm:cxn modelId="{9E6CE674-2495-4C3A-9071-1C12030E1307}" type="presOf" srcId="{74FC265A-22FB-4609-A61D-E684F8B2F2D9}" destId="{86763960-216A-4E7B-90EF-3D469CBFD05A}" srcOrd="1" destOrd="0" presId="urn:microsoft.com/office/officeart/2005/8/layout/hierarchy2"/>
    <dgm:cxn modelId="{59ADB28B-4A8F-4B27-A35B-8FACCCF806F2}" type="presOf" srcId="{E5F1F2A3-27F1-46BA-8EAD-5E2D6E3E918C}" destId="{C84E34C1-93EA-4149-8E6A-955FE8B036C1}" srcOrd="0" destOrd="0" presId="urn:microsoft.com/office/officeart/2005/8/layout/hierarchy2"/>
    <dgm:cxn modelId="{9C6ACDC0-2210-410E-A2BB-3F2E8EBE31A2}" type="presOf" srcId="{74FC265A-22FB-4609-A61D-E684F8B2F2D9}" destId="{6BB057ED-3BCC-4B20-AA0D-DBF0B704F691}" srcOrd="0" destOrd="0" presId="urn:microsoft.com/office/officeart/2005/8/layout/hierarchy2"/>
    <dgm:cxn modelId="{D07DDC8B-3DEE-4E43-A780-43654A9EF185}" srcId="{536CE757-8AA2-4775-A18E-145D5CD55465}" destId="{067288AF-8F6A-4A32-BA2A-8C3E0CCBEA63}" srcOrd="0" destOrd="0" parTransId="{74FC265A-22FB-4609-A61D-E684F8B2F2D9}" sibTransId="{846DEDE7-BA66-4341-AA40-998497E5ACCA}"/>
    <dgm:cxn modelId="{87321058-F778-460B-A984-BFFB4D0D9A41}" type="presParOf" srcId="{9C1A9E0D-87C7-471C-8442-E1929981E643}" destId="{DF7B1ADB-AAE8-4A87-853B-BD93FDAA7132}" srcOrd="0" destOrd="0" presId="urn:microsoft.com/office/officeart/2005/8/layout/hierarchy2"/>
    <dgm:cxn modelId="{31201D89-260F-4AE4-B3E8-69053EFEDFE0}" type="presParOf" srcId="{DF7B1ADB-AAE8-4A87-853B-BD93FDAA7132}" destId="{43E1B242-5B8E-416E-8CCB-11AD1B1DA03A}" srcOrd="0" destOrd="0" presId="urn:microsoft.com/office/officeart/2005/8/layout/hierarchy2"/>
    <dgm:cxn modelId="{B3A96F89-201B-4BA9-9EF4-0CA186D5A7B7}" type="presParOf" srcId="{DF7B1ADB-AAE8-4A87-853B-BD93FDAA7132}" destId="{6BABD00D-AAB8-454B-AF17-B7E9639CD1D5}" srcOrd="1" destOrd="0" presId="urn:microsoft.com/office/officeart/2005/8/layout/hierarchy2"/>
    <dgm:cxn modelId="{7D08C148-0DBF-40F7-9AAD-FBD018B98A83}" type="presParOf" srcId="{6BABD00D-AAB8-454B-AF17-B7E9639CD1D5}" destId="{6BB057ED-3BCC-4B20-AA0D-DBF0B704F691}" srcOrd="0" destOrd="0" presId="urn:microsoft.com/office/officeart/2005/8/layout/hierarchy2"/>
    <dgm:cxn modelId="{27B6FF0A-7572-4679-994E-42D1BCD6BF4B}" type="presParOf" srcId="{6BB057ED-3BCC-4B20-AA0D-DBF0B704F691}" destId="{86763960-216A-4E7B-90EF-3D469CBFD05A}" srcOrd="0" destOrd="0" presId="urn:microsoft.com/office/officeart/2005/8/layout/hierarchy2"/>
    <dgm:cxn modelId="{BE48CD9D-1E51-43AF-BC4E-439B9DA419BC}" type="presParOf" srcId="{6BABD00D-AAB8-454B-AF17-B7E9639CD1D5}" destId="{B3B34AB7-F7DA-4BA4-B3BC-6637C4A07EC5}" srcOrd="1" destOrd="0" presId="urn:microsoft.com/office/officeart/2005/8/layout/hierarchy2"/>
    <dgm:cxn modelId="{F58B613E-64DC-447C-BB76-D7B382E4EC04}" type="presParOf" srcId="{B3B34AB7-F7DA-4BA4-B3BC-6637C4A07EC5}" destId="{3625C09F-79FE-40A6-9E10-412682312205}" srcOrd="0" destOrd="0" presId="urn:microsoft.com/office/officeart/2005/8/layout/hierarchy2"/>
    <dgm:cxn modelId="{CA8CCD06-1B05-47A1-9AC1-6C1CF274E8C7}" type="presParOf" srcId="{B3B34AB7-F7DA-4BA4-B3BC-6637C4A07EC5}" destId="{B41C5F2B-953E-4976-BC4D-C0E2B23CA7A8}" srcOrd="1" destOrd="0" presId="urn:microsoft.com/office/officeart/2005/8/layout/hierarchy2"/>
    <dgm:cxn modelId="{794F7ACF-7EF1-48C3-B355-14C4A222368C}" type="presParOf" srcId="{B41C5F2B-953E-4976-BC4D-C0E2B23CA7A8}" destId="{FEE5B77E-98B8-478E-A9FB-94D0E03592EB}" srcOrd="0" destOrd="0" presId="urn:microsoft.com/office/officeart/2005/8/layout/hierarchy2"/>
    <dgm:cxn modelId="{FC02664E-3D8E-4C27-AEF7-7FF5BD523D5A}" type="presParOf" srcId="{FEE5B77E-98B8-478E-A9FB-94D0E03592EB}" destId="{F3C46249-7A7A-47AA-B25D-2438207FC184}" srcOrd="0" destOrd="0" presId="urn:microsoft.com/office/officeart/2005/8/layout/hierarchy2"/>
    <dgm:cxn modelId="{C4BB6CAA-4441-4CDC-982F-8F341613DDC3}" type="presParOf" srcId="{B41C5F2B-953E-4976-BC4D-C0E2B23CA7A8}" destId="{D6ADC569-DA5D-4FF4-8899-15827E183771}" srcOrd="1" destOrd="0" presId="urn:microsoft.com/office/officeart/2005/8/layout/hierarchy2"/>
    <dgm:cxn modelId="{EF01A258-4FF0-412D-B182-7B396DB9E6B5}" type="presParOf" srcId="{D6ADC569-DA5D-4FF4-8899-15827E183771}" destId="{4C73C3EA-9198-43EE-95B0-624FB4991C45}" srcOrd="0" destOrd="0" presId="urn:microsoft.com/office/officeart/2005/8/layout/hierarchy2"/>
    <dgm:cxn modelId="{F8BFA2F7-D756-4D40-8F0E-F07FEC152245}" type="presParOf" srcId="{D6ADC569-DA5D-4FF4-8899-15827E183771}" destId="{BE870025-1A2A-4858-BD77-468C7A1006BC}" srcOrd="1" destOrd="0" presId="urn:microsoft.com/office/officeart/2005/8/layout/hierarchy2"/>
    <dgm:cxn modelId="{E944239D-6909-4AC7-BD08-63B83C06BD71}" type="presParOf" srcId="{B41C5F2B-953E-4976-BC4D-C0E2B23CA7A8}" destId="{37CBA4A7-6BBA-408B-97F4-6859AF442E6B}" srcOrd="2" destOrd="0" presId="urn:microsoft.com/office/officeart/2005/8/layout/hierarchy2"/>
    <dgm:cxn modelId="{AAE10A25-B695-41BA-9900-E89151CA7FCA}" type="presParOf" srcId="{37CBA4A7-6BBA-408B-97F4-6859AF442E6B}" destId="{2FB9D751-0DBE-4DA1-87A6-82328BBBA43F}" srcOrd="0" destOrd="0" presId="urn:microsoft.com/office/officeart/2005/8/layout/hierarchy2"/>
    <dgm:cxn modelId="{A7662F1A-C068-4A3F-8905-B7C1278DE19C}" type="presParOf" srcId="{B41C5F2B-953E-4976-BC4D-C0E2B23CA7A8}" destId="{1852F7DE-F188-44B5-8D0A-818E65D92CAF}" srcOrd="3" destOrd="0" presId="urn:microsoft.com/office/officeart/2005/8/layout/hierarchy2"/>
    <dgm:cxn modelId="{5F01CB48-C97C-460A-9CEB-D14E2E0A4564}" type="presParOf" srcId="{1852F7DE-F188-44B5-8D0A-818E65D92CAF}" destId="{F42B3492-B902-427E-8B83-6B1567E0E77F}" srcOrd="0" destOrd="0" presId="urn:microsoft.com/office/officeart/2005/8/layout/hierarchy2"/>
    <dgm:cxn modelId="{D844D82F-0D80-4EDF-AD7D-585B478F89DA}" type="presParOf" srcId="{1852F7DE-F188-44B5-8D0A-818E65D92CAF}" destId="{362C1DE9-D4B8-42B3-971E-34A1B5D984B7}" srcOrd="1" destOrd="0" presId="urn:microsoft.com/office/officeart/2005/8/layout/hierarchy2"/>
    <dgm:cxn modelId="{9F0B9FE8-4A8D-4D15-BB8B-204018C051F5}" type="presParOf" srcId="{B41C5F2B-953E-4976-BC4D-C0E2B23CA7A8}" destId="{C94DAA0F-5592-4129-B591-073608662EF8}" srcOrd="4" destOrd="0" presId="urn:microsoft.com/office/officeart/2005/8/layout/hierarchy2"/>
    <dgm:cxn modelId="{37E8F5FB-754A-4E52-A996-003AE993952D}" type="presParOf" srcId="{C94DAA0F-5592-4129-B591-073608662EF8}" destId="{942E25D3-567B-4F4D-AD58-CF1CBBFF09B9}" srcOrd="0" destOrd="0" presId="urn:microsoft.com/office/officeart/2005/8/layout/hierarchy2"/>
    <dgm:cxn modelId="{7D2D9DFC-3D54-48F0-B3C4-C560E08A7E62}" type="presParOf" srcId="{B41C5F2B-953E-4976-BC4D-C0E2B23CA7A8}" destId="{D024B5C6-3CCA-4C72-AE7F-BAE98A0537FC}" srcOrd="5" destOrd="0" presId="urn:microsoft.com/office/officeart/2005/8/layout/hierarchy2"/>
    <dgm:cxn modelId="{7F06D947-B6F8-431F-9330-C620EA76C852}" type="presParOf" srcId="{D024B5C6-3CCA-4C72-AE7F-BAE98A0537FC}" destId="{FF78C86D-8534-4332-841A-BC682BB1F023}" srcOrd="0" destOrd="0" presId="urn:microsoft.com/office/officeart/2005/8/layout/hierarchy2"/>
    <dgm:cxn modelId="{B620D4F6-EC58-48EA-B662-865BF54F2E24}" type="presParOf" srcId="{D024B5C6-3CCA-4C72-AE7F-BAE98A0537FC}" destId="{DF02FE70-B429-48D3-979A-86E143CAD334}" srcOrd="1" destOrd="0" presId="urn:microsoft.com/office/officeart/2005/8/layout/hierarchy2"/>
    <dgm:cxn modelId="{CA00CF59-10D1-41C6-8554-F76DFBBB4689}" type="presParOf" srcId="{6BABD00D-AAB8-454B-AF17-B7E9639CD1D5}" destId="{EC3F9E32-DD46-4441-8151-8CCB6EB85BA5}" srcOrd="2" destOrd="0" presId="urn:microsoft.com/office/officeart/2005/8/layout/hierarchy2"/>
    <dgm:cxn modelId="{C4919CD1-A94A-4C06-B1FF-66CC0FB51795}" type="presParOf" srcId="{EC3F9E32-DD46-4441-8151-8CCB6EB85BA5}" destId="{353E8EB1-FA47-4EBE-BBDB-5F0D81C19AAF}" srcOrd="0" destOrd="0" presId="urn:microsoft.com/office/officeart/2005/8/layout/hierarchy2"/>
    <dgm:cxn modelId="{4AD3BDC6-EF72-4284-8737-0AABF583806F}" type="presParOf" srcId="{6BABD00D-AAB8-454B-AF17-B7E9639CD1D5}" destId="{12955908-C3A2-4069-812D-22BBE9A3A560}" srcOrd="3" destOrd="0" presId="urn:microsoft.com/office/officeart/2005/8/layout/hierarchy2"/>
    <dgm:cxn modelId="{39AACB93-8A9C-4888-A067-CC4FAF89AEB9}" type="presParOf" srcId="{12955908-C3A2-4069-812D-22BBE9A3A560}" destId="{C84E34C1-93EA-4149-8E6A-955FE8B036C1}" srcOrd="0" destOrd="0" presId="urn:microsoft.com/office/officeart/2005/8/layout/hierarchy2"/>
    <dgm:cxn modelId="{65CD6BCC-F50D-4D1C-A5CC-BBC22A8BD393}" type="presParOf" srcId="{12955908-C3A2-4069-812D-22BBE9A3A560}" destId="{E2467C1D-46CA-4EFA-BA35-DEF9A0D98134}" srcOrd="1" destOrd="0" presId="urn:microsoft.com/office/officeart/2005/8/layout/hierarchy2"/>
    <dgm:cxn modelId="{831FDEDD-41C7-46CE-89F8-9756668F673D}" type="presParOf" srcId="{E2467C1D-46CA-4EFA-BA35-DEF9A0D98134}" destId="{3A47FA68-3188-4DD6-92AA-091E38CEC3DF}" srcOrd="0" destOrd="0" presId="urn:microsoft.com/office/officeart/2005/8/layout/hierarchy2"/>
    <dgm:cxn modelId="{14C11BD6-7C95-4719-8162-2FFE7E5E74B9}" type="presParOf" srcId="{3A47FA68-3188-4DD6-92AA-091E38CEC3DF}" destId="{FFF2D8CA-CB54-4909-8744-76D0E0A1E2D9}" srcOrd="0" destOrd="0" presId="urn:microsoft.com/office/officeart/2005/8/layout/hierarchy2"/>
    <dgm:cxn modelId="{88251228-EF15-44B9-9B93-E3EB9E697DF1}" type="presParOf" srcId="{E2467C1D-46CA-4EFA-BA35-DEF9A0D98134}" destId="{99A8CCDA-4687-4ACB-ACC4-BC2291656B74}" srcOrd="1" destOrd="0" presId="urn:microsoft.com/office/officeart/2005/8/layout/hierarchy2"/>
    <dgm:cxn modelId="{58031AF1-729D-449A-8749-4E4DF40E2345}" type="presParOf" srcId="{99A8CCDA-4687-4ACB-ACC4-BC2291656B74}" destId="{D28A35D5-9C00-4545-A961-557ADF65B113}" srcOrd="0" destOrd="0" presId="urn:microsoft.com/office/officeart/2005/8/layout/hierarchy2"/>
    <dgm:cxn modelId="{560450C9-7098-44C5-87F4-93C716859A3C}" type="presParOf" srcId="{99A8CCDA-4687-4ACB-ACC4-BC2291656B74}" destId="{91A4F66B-7D49-44BA-ACFF-6518F6C83AA4}" srcOrd="1" destOrd="0" presId="urn:microsoft.com/office/officeart/2005/8/layout/hierarchy2"/>
    <dgm:cxn modelId="{80A14C46-2444-45ED-9331-4D48C44CBC04}" type="presParOf" srcId="{6BABD00D-AAB8-454B-AF17-B7E9639CD1D5}" destId="{B231F9DE-2D5D-493A-A99E-5C587318BAC7}" srcOrd="4" destOrd="0" presId="urn:microsoft.com/office/officeart/2005/8/layout/hierarchy2"/>
    <dgm:cxn modelId="{CB872B84-E2F1-4F83-93E1-535087B0AD20}" type="presParOf" srcId="{B231F9DE-2D5D-493A-A99E-5C587318BAC7}" destId="{90BE6ACE-92F7-4D67-9B8B-CCD1E0AB6808}" srcOrd="0" destOrd="0" presId="urn:microsoft.com/office/officeart/2005/8/layout/hierarchy2"/>
    <dgm:cxn modelId="{FB75546A-2636-4937-A58F-4A3CCB50D996}" type="presParOf" srcId="{6BABD00D-AAB8-454B-AF17-B7E9639CD1D5}" destId="{362E9D86-40F8-4558-AAE7-7E5741CE1BCA}" srcOrd="5" destOrd="0" presId="urn:microsoft.com/office/officeart/2005/8/layout/hierarchy2"/>
    <dgm:cxn modelId="{B26BB753-FF26-48F0-AE92-CFDA3F897B6E}" type="presParOf" srcId="{362E9D86-40F8-4558-AAE7-7E5741CE1BCA}" destId="{504ED436-227B-4B7D-A311-9234138BE714}" srcOrd="0" destOrd="0" presId="urn:microsoft.com/office/officeart/2005/8/layout/hierarchy2"/>
    <dgm:cxn modelId="{E5637BAA-F62D-4CD4-A534-35F830FDA886}" type="presParOf" srcId="{362E9D86-40F8-4558-AAE7-7E5741CE1BCA}" destId="{60125C3D-FF2D-4923-AC14-C2F503815999}" srcOrd="1" destOrd="0" presId="urn:microsoft.com/office/officeart/2005/8/layout/hierarchy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5FCF18CD-1B2F-47EC-888F-D4A74481D7B8}" type="doc">
      <dgm:prSet loTypeId="urn:microsoft.com/office/officeart/2005/8/layout/radial6" loCatId="cycle" qsTypeId="urn:microsoft.com/office/officeart/2005/8/quickstyle/3d8" qsCatId="3D" csTypeId="urn:microsoft.com/office/officeart/2005/8/colors/colorful1#2" csCatId="colorful" phldr="1"/>
      <dgm:spPr/>
      <dgm:t>
        <a:bodyPr/>
        <a:lstStyle/>
        <a:p>
          <a:endParaRPr lang="en-US"/>
        </a:p>
      </dgm:t>
    </dgm:pt>
    <dgm:pt modelId="{4024D57D-3603-48EC-9193-6B8DC3CFC7C9}">
      <dgm:prSet phldrT="[Text]"/>
      <dgm:spPr/>
      <dgm:t>
        <a:bodyPr/>
        <a:lstStyle/>
        <a:p>
          <a:r>
            <a:rPr lang="fa-IR" dirty="0" smtClean="0"/>
            <a:t>مفاهیم مربوط به ذره های  زیر اتمی</a:t>
          </a:r>
          <a:endParaRPr lang="en-US" dirty="0"/>
        </a:p>
      </dgm:t>
    </dgm:pt>
    <dgm:pt modelId="{C8B72AC7-9673-49A2-9CBC-827D58EB6A1B}" type="parTrans" cxnId="{D1391026-AD22-4DB8-BEF0-7D1BF05EB18F}">
      <dgm:prSet/>
      <dgm:spPr/>
      <dgm:t>
        <a:bodyPr/>
        <a:lstStyle/>
        <a:p>
          <a:endParaRPr lang="en-US"/>
        </a:p>
      </dgm:t>
    </dgm:pt>
    <dgm:pt modelId="{56C9D8B9-E3F9-44FC-8F99-819537828C29}" type="sibTrans" cxnId="{D1391026-AD22-4DB8-BEF0-7D1BF05EB18F}">
      <dgm:prSet/>
      <dgm:spPr/>
      <dgm:t>
        <a:bodyPr/>
        <a:lstStyle/>
        <a:p>
          <a:endParaRPr lang="en-US"/>
        </a:p>
      </dgm:t>
    </dgm:pt>
    <dgm:pt modelId="{7A5FDCEB-55CA-4273-8155-FE18B56A579D}">
      <dgm:prSet phldrT="[Text]"/>
      <dgm:spPr/>
      <dgm:t>
        <a:bodyPr/>
        <a:lstStyle/>
        <a:p>
          <a:r>
            <a:rPr lang="fa-IR" dirty="0" smtClean="0"/>
            <a:t>1- عدد اتمی</a:t>
          </a:r>
          <a:endParaRPr lang="en-US" dirty="0"/>
        </a:p>
      </dgm:t>
    </dgm:pt>
    <dgm:pt modelId="{043553DF-5F44-4EE7-841F-DF621FCE7362}" type="parTrans" cxnId="{EA72FEDD-B743-41B8-B800-D1B2FCA71130}">
      <dgm:prSet/>
      <dgm:spPr/>
      <dgm:t>
        <a:bodyPr/>
        <a:lstStyle/>
        <a:p>
          <a:endParaRPr lang="en-US"/>
        </a:p>
      </dgm:t>
    </dgm:pt>
    <dgm:pt modelId="{B1CADDE9-B0CD-4D46-A041-7F7718EEB757}" type="sibTrans" cxnId="{EA72FEDD-B743-41B8-B800-D1B2FCA71130}">
      <dgm:prSet/>
      <dgm:spPr/>
      <dgm:t>
        <a:bodyPr/>
        <a:lstStyle/>
        <a:p>
          <a:endParaRPr lang="en-US"/>
        </a:p>
      </dgm:t>
    </dgm:pt>
    <dgm:pt modelId="{A3919D3A-A660-4C8F-9C80-ACE2D9BB5AED}">
      <dgm:prSet phldrT="[Text]"/>
      <dgm:spPr/>
      <dgm:t>
        <a:bodyPr/>
        <a:lstStyle/>
        <a:p>
          <a:r>
            <a:rPr lang="fa-IR" dirty="0" smtClean="0"/>
            <a:t>2- عدد جرمی</a:t>
          </a:r>
          <a:endParaRPr lang="en-US" dirty="0"/>
        </a:p>
      </dgm:t>
    </dgm:pt>
    <dgm:pt modelId="{C15B9746-202E-4F55-B957-1404BA0CD468}" type="parTrans" cxnId="{4481E465-782E-4CEB-B294-5CDE5A89B2DE}">
      <dgm:prSet/>
      <dgm:spPr/>
      <dgm:t>
        <a:bodyPr/>
        <a:lstStyle/>
        <a:p>
          <a:endParaRPr lang="en-US"/>
        </a:p>
      </dgm:t>
    </dgm:pt>
    <dgm:pt modelId="{9B0F754B-B998-4D30-9647-848EBC7AF413}" type="sibTrans" cxnId="{4481E465-782E-4CEB-B294-5CDE5A89B2DE}">
      <dgm:prSet/>
      <dgm:spPr/>
      <dgm:t>
        <a:bodyPr/>
        <a:lstStyle/>
        <a:p>
          <a:endParaRPr lang="en-US"/>
        </a:p>
      </dgm:t>
    </dgm:pt>
    <dgm:pt modelId="{3D0325D6-A5F4-49E2-9821-166150D30882}">
      <dgm:prSet phldrT="[Text]"/>
      <dgm:spPr/>
      <dgm:t>
        <a:bodyPr/>
        <a:lstStyle/>
        <a:p>
          <a:r>
            <a:rPr lang="fa-IR" dirty="0" smtClean="0"/>
            <a:t>3- ایزوتوپ</a:t>
          </a:r>
          <a:endParaRPr lang="en-US" dirty="0"/>
        </a:p>
      </dgm:t>
    </dgm:pt>
    <dgm:pt modelId="{EE80CF5C-6F0C-463A-9627-3DF13F713BAB}" type="parTrans" cxnId="{C5CE6477-4867-4EB6-96BA-44D0CBF27070}">
      <dgm:prSet/>
      <dgm:spPr/>
      <dgm:t>
        <a:bodyPr/>
        <a:lstStyle/>
        <a:p>
          <a:endParaRPr lang="en-US"/>
        </a:p>
      </dgm:t>
    </dgm:pt>
    <dgm:pt modelId="{3C1E683D-B463-48BA-A276-96AC7EA64AB4}" type="sibTrans" cxnId="{C5CE6477-4867-4EB6-96BA-44D0CBF27070}">
      <dgm:prSet/>
      <dgm:spPr/>
      <dgm:t>
        <a:bodyPr/>
        <a:lstStyle/>
        <a:p>
          <a:endParaRPr lang="en-US"/>
        </a:p>
      </dgm:t>
    </dgm:pt>
    <dgm:pt modelId="{4B54C63E-BFE5-4850-9585-78F2A11F84CC}">
      <dgm:prSet phldrT="[Text]"/>
      <dgm:spPr/>
      <dgm:t>
        <a:bodyPr/>
        <a:lstStyle/>
        <a:p>
          <a:r>
            <a:rPr lang="fa-IR" dirty="0" smtClean="0"/>
            <a:t>4- جرم اتمی</a:t>
          </a:r>
          <a:endParaRPr lang="en-US" dirty="0"/>
        </a:p>
      </dgm:t>
    </dgm:pt>
    <dgm:pt modelId="{7361DAF3-743C-4BEE-8D5A-121CA2CD185D}" type="parTrans" cxnId="{043DD4AA-802A-4681-86DD-CC7BC5936D64}">
      <dgm:prSet/>
      <dgm:spPr/>
      <dgm:t>
        <a:bodyPr/>
        <a:lstStyle/>
        <a:p>
          <a:endParaRPr lang="en-US"/>
        </a:p>
      </dgm:t>
    </dgm:pt>
    <dgm:pt modelId="{81739ADE-8148-44FA-BFD8-B38D3227706A}" type="sibTrans" cxnId="{043DD4AA-802A-4681-86DD-CC7BC5936D64}">
      <dgm:prSet/>
      <dgm:spPr/>
      <dgm:t>
        <a:bodyPr/>
        <a:lstStyle/>
        <a:p>
          <a:endParaRPr lang="en-US"/>
        </a:p>
      </dgm:t>
    </dgm:pt>
    <dgm:pt modelId="{D7C61C4C-0072-4C82-9F9D-14027AD6FE9D}">
      <dgm:prSet/>
      <dgm:spPr/>
      <dgm:t>
        <a:bodyPr/>
        <a:lstStyle/>
        <a:p>
          <a:r>
            <a:rPr lang="fa-IR" dirty="0" smtClean="0"/>
            <a:t>5- جرم اتمی متوسط</a:t>
          </a:r>
          <a:endParaRPr lang="en-US" dirty="0"/>
        </a:p>
      </dgm:t>
    </dgm:pt>
    <dgm:pt modelId="{FB7D4B9C-6392-4B61-8250-D67D759277B7}" type="parTrans" cxnId="{1DEFE9B1-7771-4EE6-9F76-4EA1C205F0EA}">
      <dgm:prSet/>
      <dgm:spPr/>
      <dgm:t>
        <a:bodyPr/>
        <a:lstStyle/>
        <a:p>
          <a:endParaRPr lang="en-US"/>
        </a:p>
      </dgm:t>
    </dgm:pt>
    <dgm:pt modelId="{B40809F0-2FF8-4CBD-90C3-9A213B209C45}" type="sibTrans" cxnId="{1DEFE9B1-7771-4EE6-9F76-4EA1C205F0EA}">
      <dgm:prSet/>
      <dgm:spPr/>
      <dgm:t>
        <a:bodyPr/>
        <a:lstStyle/>
        <a:p>
          <a:endParaRPr lang="en-US"/>
        </a:p>
      </dgm:t>
    </dgm:pt>
    <dgm:pt modelId="{477CC489-DA3B-4ECB-8C9A-2EC930042A89}" type="pres">
      <dgm:prSet presAssocID="{5FCF18CD-1B2F-47EC-888F-D4A74481D7B8}" presName="Name0" presStyleCnt="0">
        <dgm:presLayoutVars>
          <dgm:chMax val="1"/>
          <dgm:dir/>
          <dgm:animLvl val="ctr"/>
          <dgm:resizeHandles val="exact"/>
        </dgm:presLayoutVars>
      </dgm:prSet>
      <dgm:spPr/>
      <dgm:t>
        <a:bodyPr/>
        <a:lstStyle/>
        <a:p>
          <a:endParaRPr lang="en-US"/>
        </a:p>
      </dgm:t>
    </dgm:pt>
    <dgm:pt modelId="{94E4D683-63E2-4AE1-9422-F40570D738F6}" type="pres">
      <dgm:prSet presAssocID="{4024D57D-3603-48EC-9193-6B8DC3CFC7C9}" presName="centerShape" presStyleLbl="node0" presStyleIdx="0" presStyleCnt="1"/>
      <dgm:spPr/>
      <dgm:t>
        <a:bodyPr/>
        <a:lstStyle/>
        <a:p>
          <a:endParaRPr lang="en-US"/>
        </a:p>
      </dgm:t>
    </dgm:pt>
    <dgm:pt modelId="{1AC36321-FB0B-4E37-ACA8-3310DA74EB04}" type="pres">
      <dgm:prSet presAssocID="{7A5FDCEB-55CA-4273-8155-FE18B56A579D}" presName="node" presStyleLbl="node1" presStyleIdx="0" presStyleCnt="5">
        <dgm:presLayoutVars>
          <dgm:bulletEnabled val="1"/>
        </dgm:presLayoutVars>
      </dgm:prSet>
      <dgm:spPr/>
      <dgm:t>
        <a:bodyPr/>
        <a:lstStyle/>
        <a:p>
          <a:endParaRPr lang="en-US"/>
        </a:p>
      </dgm:t>
    </dgm:pt>
    <dgm:pt modelId="{09B599C7-B2B4-47C0-9DF6-C33DEC1D5171}" type="pres">
      <dgm:prSet presAssocID="{7A5FDCEB-55CA-4273-8155-FE18B56A579D}" presName="dummy" presStyleCnt="0"/>
      <dgm:spPr/>
    </dgm:pt>
    <dgm:pt modelId="{D247C725-F7D3-4A3B-9887-324A6CB6E36F}" type="pres">
      <dgm:prSet presAssocID="{B1CADDE9-B0CD-4D46-A041-7F7718EEB757}" presName="sibTrans" presStyleLbl="sibTrans2D1" presStyleIdx="0" presStyleCnt="5"/>
      <dgm:spPr/>
      <dgm:t>
        <a:bodyPr/>
        <a:lstStyle/>
        <a:p>
          <a:endParaRPr lang="en-US"/>
        </a:p>
      </dgm:t>
    </dgm:pt>
    <dgm:pt modelId="{014D1857-93F1-4276-8D99-3CC67881361E}" type="pres">
      <dgm:prSet presAssocID="{A3919D3A-A660-4C8F-9C80-ACE2D9BB5AED}" presName="node" presStyleLbl="node1" presStyleIdx="1" presStyleCnt="5">
        <dgm:presLayoutVars>
          <dgm:bulletEnabled val="1"/>
        </dgm:presLayoutVars>
      </dgm:prSet>
      <dgm:spPr/>
      <dgm:t>
        <a:bodyPr/>
        <a:lstStyle/>
        <a:p>
          <a:endParaRPr lang="en-US"/>
        </a:p>
      </dgm:t>
    </dgm:pt>
    <dgm:pt modelId="{C51B79E9-5E7E-42FB-8C36-E103F5463061}" type="pres">
      <dgm:prSet presAssocID="{A3919D3A-A660-4C8F-9C80-ACE2D9BB5AED}" presName="dummy" presStyleCnt="0"/>
      <dgm:spPr/>
    </dgm:pt>
    <dgm:pt modelId="{6E781627-B1B4-4B6C-92E5-F62FBC31082E}" type="pres">
      <dgm:prSet presAssocID="{9B0F754B-B998-4D30-9647-848EBC7AF413}" presName="sibTrans" presStyleLbl="sibTrans2D1" presStyleIdx="1" presStyleCnt="5"/>
      <dgm:spPr/>
      <dgm:t>
        <a:bodyPr/>
        <a:lstStyle/>
        <a:p>
          <a:endParaRPr lang="en-US"/>
        </a:p>
      </dgm:t>
    </dgm:pt>
    <dgm:pt modelId="{97AFA371-2B7E-4F92-949F-CA188BD11FB7}" type="pres">
      <dgm:prSet presAssocID="{3D0325D6-A5F4-49E2-9821-166150D30882}" presName="node" presStyleLbl="node1" presStyleIdx="2" presStyleCnt="5">
        <dgm:presLayoutVars>
          <dgm:bulletEnabled val="1"/>
        </dgm:presLayoutVars>
      </dgm:prSet>
      <dgm:spPr/>
      <dgm:t>
        <a:bodyPr/>
        <a:lstStyle/>
        <a:p>
          <a:endParaRPr lang="en-US"/>
        </a:p>
      </dgm:t>
    </dgm:pt>
    <dgm:pt modelId="{CB5E53F0-8A74-45B6-BD6F-11D0E8524909}" type="pres">
      <dgm:prSet presAssocID="{3D0325D6-A5F4-49E2-9821-166150D30882}" presName="dummy" presStyleCnt="0"/>
      <dgm:spPr/>
    </dgm:pt>
    <dgm:pt modelId="{DC2DF8A1-308A-4864-9E3D-0173F14311D6}" type="pres">
      <dgm:prSet presAssocID="{3C1E683D-B463-48BA-A276-96AC7EA64AB4}" presName="sibTrans" presStyleLbl="sibTrans2D1" presStyleIdx="2" presStyleCnt="5"/>
      <dgm:spPr/>
      <dgm:t>
        <a:bodyPr/>
        <a:lstStyle/>
        <a:p>
          <a:endParaRPr lang="en-US"/>
        </a:p>
      </dgm:t>
    </dgm:pt>
    <dgm:pt modelId="{750EAEF8-1F9D-49AF-B012-E716BE774F94}" type="pres">
      <dgm:prSet presAssocID="{4B54C63E-BFE5-4850-9585-78F2A11F84CC}" presName="node" presStyleLbl="node1" presStyleIdx="3" presStyleCnt="5">
        <dgm:presLayoutVars>
          <dgm:bulletEnabled val="1"/>
        </dgm:presLayoutVars>
      </dgm:prSet>
      <dgm:spPr/>
      <dgm:t>
        <a:bodyPr/>
        <a:lstStyle/>
        <a:p>
          <a:endParaRPr lang="en-US"/>
        </a:p>
      </dgm:t>
    </dgm:pt>
    <dgm:pt modelId="{445F6D91-7B71-4847-A9DB-63A25807E99C}" type="pres">
      <dgm:prSet presAssocID="{4B54C63E-BFE5-4850-9585-78F2A11F84CC}" presName="dummy" presStyleCnt="0"/>
      <dgm:spPr/>
    </dgm:pt>
    <dgm:pt modelId="{A7811992-E4B1-4247-BC45-26AA902DCA12}" type="pres">
      <dgm:prSet presAssocID="{81739ADE-8148-44FA-BFD8-B38D3227706A}" presName="sibTrans" presStyleLbl="sibTrans2D1" presStyleIdx="3" presStyleCnt="5"/>
      <dgm:spPr/>
      <dgm:t>
        <a:bodyPr/>
        <a:lstStyle/>
        <a:p>
          <a:endParaRPr lang="en-US"/>
        </a:p>
      </dgm:t>
    </dgm:pt>
    <dgm:pt modelId="{098F36DA-E073-4570-8E1B-AD52C58840B2}" type="pres">
      <dgm:prSet presAssocID="{D7C61C4C-0072-4C82-9F9D-14027AD6FE9D}" presName="node" presStyleLbl="node1" presStyleIdx="4" presStyleCnt="5">
        <dgm:presLayoutVars>
          <dgm:bulletEnabled val="1"/>
        </dgm:presLayoutVars>
      </dgm:prSet>
      <dgm:spPr/>
      <dgm:t>
        <a:bodyPr/>
        <a:lstStyle/>
        <a:p>
          <a:endParaRPr lang="en-US"/>
        </a:p>
      </dgm:t>
    </dgm:pt>
    <dgm:pt modelId="{E339D4DE-4E6B-4628-83C9-101E86DEB0E3}" type="pres">
      <dgm:prSet presAssocID="{D7C61C4C-0072-4C82-9F9D-14027AD6FE9D}" presName="dummy" presStyleCnt="0"/>
      <dgm:spPr/>
    </dgm:pt>
    <dgm:pt modelId="{3945CE41-3CB1-4873-BBA6-6BCD03284E24}" type="pres">
      <dgm:prSet presAssocID="{B40809F0-2FF8-4CBD-90C3-9A213B209C45}" presName="sibTrans" presStyleLbl="sibTrans2D1" presStyleIdx="4" presStyleCnt="5"/>
      <dgm:spPr/>
      <dgm:t>
        <a:bodyPr/>
        <a:lstStyle/>
        <a:p>
          <a:endParaRPr lang="en-US"/>
        </a:p>
      </dgm:t>
    </dgm:pt>
  </dgm:ptLst>
  <dgm:cxnLst>
    <dgm:cxn modelId="{043DD4AA-802A-4681-86DD-CC7BC5936D64}" srcId="{4024D57D-3603-48EC-9193-6B8DC3CFC7C9}" destId="{4B54C63E-BFE5-4850-9585-78F2A11F84CC}" srcOrd="3" destOrd="0" parTransId="{7361DAF3-743C-4BEE-8D5A-121CA2CD185D}" sibTransId="{81739ADE-8148-44FA-BFD8-B38D3227706A}"/>
    <dgm:cxn modelId="{F521E534-2A86-4359-A313-2096D8D58DDC}" type="presOf" srcId="{4024D57D-3603-48EC-9193-6B8DC3CFC7C9}" destId="{94E4D683-63E2-4AE1-9422-F40570D738F6}" srcOrd="0" destOrd="0" presId="urn:microsoft.com/office/officeart/2005/8/layout/radial6"/>
    <dgm:cxn modelId="{9C2CD34D-5A1D-444A-A740-6C70558B3088}" type="presOf" srcId="{7A5FDCEB-55CA-4273-8155-FE18B56A579D}" destId="{1AC36321-FB0B-4E37-ACA8-3310DA74EB04}" srcOrd="0" destOrd="0" presId="urn:microsoft.com/office/officeart/2005/8/layout/radial6"/>
    <dgm:cxn modelId="{5ECB45D2-E630-4B8F-B0E6-905B6398749D}" type="presOf" srcId="{D7C61C4C-0072-4C82-9F9D-14027AD6FE9D}" destId="{098F36DA-E073-4570-8E1B-AD52C58840B2}" srcOrd="0" destOrd="0" presId="urn:microsoft.com/office/officeart/2005/8/layout/radial6"/>
    <dgm:cxn modelId="{4481E465-782E-4CEB-B294-5CDE5A89B2DE}" srcId="{4024D57D-3603-48EC-9193-6B8DC3CFC7C9}" destId="{A3919D3A-A660-4C8F-9C80-ACE2D9BB5AED}" srcOrd="1" destOrd="0" parTransId="{C15B9746-202E-4F55-B957-1404BA0CD468}" sibTransId="{9B0F754B-B998-4D30-9647-848EBC7AF413}"/>
    <dgm:cxn modelId="{1DEFE9B1-7771-4EE6-9F76-4EA1C205F0EA}" srcId="{4024D57D-3603-48EC-9193-6B8DC3CFC7C9}" destId="{D7C61C4C-0072-4C82-9F9D-14027AD6FE9D}" srcOrd="4" destOrd="0" parTransId="{FB7D4B9C-6392-4B61-8250-D67D759277B7}" sibTransId="{B40809F0-2FF8-4CBD-90C3-9A213B209C45}"/>
    <dgm:cxn modelId="{3E79668A-DD23-4E77-B4BC-16E1A7F543CC}" type="presOf" srcId="{B1CADDE9-B0CD-4D46-A041-7F7718EEB757}" destId="{D247C725-F7D3-4A3B-9887-324A6CB6E36F}" srcOrd="0" destOrd="0" presId="urn:microsoft.com/office/officeart/2005/8/layout/radial6"/>
    <dgm:cxn modelId="{18BC568A-3B3D-40AC-BB34-A8B461D01A27}" type="presOf" srcId="{5FCF18CD-1B2F-47EC-888F-D4A74481D7B8}" destId="{477CC489-DA3B-4ECB-8C9A-2EC930042A89}" srcOrd="0" destOrd="0" presId="urn:microsoft.com/office/officeart/2005/8/layout/radial6"/>
    <dgm:cxn modelId="{3CC86AF7-988E-4CAE-9203-A14A0CD48B02}" type="presOf" srcId="{81739ADE-8148-44FA-BFD8-B38D3227706A}" destId="{A7811992-E4B1-4247-BC45-26AA902DCA12}" srcOrd="0" destOrd="0" presId="urn:microsoft.com/office/officeart/2005/8/layout/radial6"/>
    <dgm:cxn modelId="{F8483DEE-68DE-4C82-AF42-CC4B41EFF292}" type="presOf" srcId="{9B0F754B-B998-4D30-9647-848EBC7AF413}" destId="{6E781627-B1B4-4B6C-92E5-F62FBC31082E}" srcOrd="0" destOrd="0" presId="urn:microsoft.com/office/officeart/2005/8/layout/radial6"/>
    <dgm:cxn modelId="{EA72FEDD-B743-41B8-B800-D1B2FCA71130}" srcId="{4024D57D-3603-48EC-9193-6B8DC3CFC7C9}" destId="{7A5FDCEB-55CA-4273-8155-FE18B56A579D}" srcOrd="0" destOrd="0" parTransId="{043553DF-5F44-4EE7-841F-DF621FCE7362}" sibTransId="{B1CADDE9-B0CD-4D46-A041-7F7718EEB757}"/>
    <dgm:cxn modelId="{8EC202FD-B967-450C-A99B-AE12DBFF2773}" type="presOf" srcId="{4B54C63E-BFE5-4850-9585-78F2A11F84CC}" destId="{750EAEF8-1F9D-49AF-B012-E716BE774F94}" srcOrd="0" destOrd="0" presId="urn:microsoft.com/office/officeart/2005/8/layout/radial6"/>
    <dgm:cxn modelId="{D1391026-AD22-4DB8-BEF0-7D1BF05EB18F}" srcId="{5FCF18CD-1B2F-47EC-888F-D4A74481D7B8}" destId="{4024D57D-3603-48EC-9193-6B8DC3CFC7C9}" srcOrd="0" destOrd="0" parTransId="{C8B72AC7-9673-49A2-9CBC-827D58EB6A1B}" sibTransId="{56C9D8B9-E3F9-44FC-8F99-819537828C29}"/>
    <dgm:cxn modelId="{C5CE6477-4867-4EB6-96BA-44D0CBF27070}" srcId="{4024D57D-3603-48EC-9193-6B8DC3CFC7C9}" destId="{3D0325D6-A5F4-49E2-9821-166150D30882}" srcOrd="2" destOrd="0" parTransId="{EE80CF5C-6F0C-463A-9627-3DF13F713BAB}" sibTransId="{3C1E683D-B463-48BA-A276-96AC7EA64AB4}"/>
    <dgm:cxn modelId="{DD61D778-E8AE-4F3A-BC1B-72E34416BAF4}" type="presOf" srcId="{3C1E683D-B463-48BA-A276-96AC7EA64AB4}" destId="{DC2DF8A1-308A-4864-9E3D-0173F14311D6}" srcOrd="0" destOrd="0" presId="urn:microsoft.com/office/officeart/2005/8/layout/radial6"/>
    <dgm:cxn modelId="{5AB75716-3E50-4F58-B155-239514C5859C}" type="presOf" srcId="{3D0325D6-A5F4-49E2-9821-166150D30882}" destId="{97AFA371-2B7E-4F92-949F-CA188BD11FB7}" srcOrd="0" destOrd="0" presId="urn:microsoft.com/office/officeart/2005/8/layout/radial6"/>
    <dgm:cxn modelId="{082346E9-BB9C-4936-B83E-4D4BA06BA086}" type="presOf" srcId="{B40809F0-2FF8-4CBD-90C3-9A213B209C45}" destId="{3945CE41-3CB1-4873-BBA6-6BCD03284E24}" srcOrd="0" destOrd="0" presId="urn:microsoft.com/office/officeart/2005/8/layout/radial6"/>
    <dgm:cxn modelId="{898E7F30-F7BC-4076-85FA-25FB625E5B52}" type="presOf" srcId="{A3919D3A-A660-4C8F-9C80-ACE2D9BB5AED}" destId="{014D1857-93F1-4276-8D99-3CC67881361E}" srcOrd="0" destOrd="0" presId="urn:microsoft.com/office/officeart/2005/8/layout/radial6"/>
    <dgm:cxn modelId="{4DE0CD3F-3809-43BF-AF4E-21B0A5EE53C3}" type="presParOf" srcId="{477CC489-DA3B-4ECB-8C9A-2EC930042A89}" destId="{94E4D683-63E2-4AE1-9422-F40570D738F6}" srcOrd="0" destOrd="0" presId="urn:microsoft.com/office/officeart/2005/8/layout/radial6"/>
    <dgm:cxn modelId="{92F740D7-AA72-4A77-B120-A399891AF00C}" type="presParOf" srcId="{477CC489-DA3B-4ECB-8C9A-2EC930042A89}" destId="{1AC36321-FB0B-4E37-ACA8-3310DA74EB04}" srcOrd="1" destOrd="0" presId="urn:microsoft.com/office/officeart/2005/8/layout/radial6"/>
    <dgm:cxn modelId="{049F42D4-BB1D-44A3-B94F-E7644158BCCF}" type="presParOf" srcId="{477CC489-DA3B-4ECB-8C9A-2EC930042A89}" destId="{09B599C7-B2B4-47C0-9DF6-C33DEC1D5171}" srcOrd="2" destOrd="0" presId="urn:microsoft.com/office/officeart/2005/8/layout/radial6"/>
    <dgm:cxn modelId="{26E27FC2-100C-4AC4-BCAA-DD9405188BB5}" type="presParOf" srcId="{477CC489-DA3B-4ECB-8C9A-2EC930042A89}" destId="{D247C725-F7D3-4A3B-9887-324A6CB6E36F}" srcOrd="3" destOrd="0" presId="urn:microsoft.com/office/officeart/2005/8/layout/radial6"/>
    <dgm:cxn modelId="{B97EAD11-AA09-4660-AE30-18B815D04614}" type="presParOf" srcId="{477CC489-DA3B-4ECB-8C9A-2EC930042A89}" destId="{014D1857-93F1-4276-8D99-3CC67881361E}" srcOrd="4" destOrd="0" presId="urn:microsoft.com/office/officeart/2005/8/layout/radial6"/>
    <dgm:cxn modelId="{A27BA227-E3DC-4EDB-9B12-33CF021CD96E}" type="presParOf" srcId="{477CC489-DA3B-4ECB-8C9A-2EC930042A89}" destId="{C51B79E9-5E7E-42FB-8C36-E103F5463061}" srcOrd="5" destOrd="0" presId="urn:microsoft.com/office/officeart/2005/8/layout/radial6"/>
    <dgm:cxn modelId="{8FD0DB6F-9820-4D07-8E8E-C038FD5D468A}" type="presParOf" srcId="{477CC489-DA3B-4ECB-8C9A-2EC930042A89}" destId="{6E781627-B1B4-4B6C-92E5-F62FBC31082E}" srcOrd="6" destOrd="0" presId="urn:microsoft.com/office/officeart/2005/8/layout/radial6"/>
    <dgm:cxn modelId="{153BA092-6090-41AB-AB6E-2A90DBC4FD80}" type="presParOf" srcId="{477CC489-DA3B-4ECB-8C9A-2EC930042A89}" destId="{97AFA371-2B7E-4F92-949F-CA188BD11FB7}" srcOrd="7" destOrd="0" presId="urn:microsoft.com/office/officeart/2005/8/layout/radial6"/>
    <dgm:cxn modelId="{D5377665-41B5-412F-B2D0-4E2A68D16D9F}" type="presParOf" srcId="{477CC489-DA3B-4ECB-8C9A-2EC930042A89}" destId="{CB5E53F0-8A74-45B6-BD6F-11D0E8524909}" srcOrd="8" destOrd="0" presId="urn:microsoft.com/office/officeart/2005/8/layout/radial6"/>
    <dgm:cxn modelId="{83FFEF74-DA66-4984-A7B2-6C0AE32BF2B5}" type="presParOf" srcId="{477CC489-DA3B-4ECB-8C9A-2EC930042A89}" destId="{DC2DF8A1-308A-4864-9E3D-0173F14311D6}" srcOrd="9" destOrd="0" presId="urn:microsoft.com/office/officeart/2005/8/layout/radial6"/>
    <dgm:cxn modelId="{BB963B7D-1867-4730-A68F-D70E9797E49C}" type="presParOf" srcId="{477CC489-DA3B-4ECB-8C9A-2EC930042A89}" destId="{750EAEF8-1F9D-49AF-B012-E716BE774F94}" srcOrd="10" destOrd="0" presId="urn:microsoft.com/office/officeart/2005/8/layout/radial6"/>
    <dgm:cxn modelId="{FFA3BECE-56F2-438E-8CF1-4D2C92F0F97A}" type="presParOf" srcId="{477CC489-DA3B-4ECB-8C9A-2EC930042A89}" destId="{445F6D91-7B71-4847-A9DB-63A25807E99C}" srcOrd="11" destOrd="0" presId="urn:microsoft.com/office/officeart/2005/8/layout/radial6"/>
    <dgm:cxn modelId="{D1A58A98-5318-40A8-9665-04D6721226B4}" type="presParOf" srcId="{477CC489-DA3B-4ECB-8C9A-2EC930042A89}" destId="{A7811992-E4B1-4247-BC45-26AA902DCA12}" srcOrd="12" destOrd="0" presId="urn:microsoft.com/office/officeart/2005/8/layout/radial6"/>
    <dgm:cxn modelId="{FD3CEA15-1279-4386-A32F-E4D2EC42E115}" type="presParOf" srcId="{477CC489-DA3B-4ECB-8C9A-2EC930042A89}" destId="{098F36DA-E073-4570-8E1B-AD52C58840B2}" srcOrd="13" destOrd="0" presId="urn:microsoft.com/office/officeart/2005/8/layout/radial6"/>
    <dgm:cxn modelId="{18EB4DA1-006E-4089-9F60-BBB3F33AC0EE}" type="presParOf" srcId="{477CC489-DA3B-4ECB-8C9A-2EC930042A89}" destId="{E339D4DE-4E6B-4628-83C9-101E86DEB0E3}" srcOrd="14" destOrd="0" presId="urn:microsoft.com/office/officeart/2005/8/layout/radial6"/>
    <dgm:cxn modelId="{E273935E-72B9-4236-9624-79A47C6D9244}" type="presParOf" srcId="{477CC489-DA3B-4ECB-8C9A-2EC930042A89}" destId="{3945CE41-3CB1-4873-BBA6-6BCD03284E24}" srcOrd="15" destOrd="0" presId="urn:microsoft.com/office/officeart/2005/8/layout/radial6"/>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3E1B242-5B8E-416E-8CCB-11AD1B1DA03A}">
      <dsp:nvSpPr>
        <dsp:cNvPr id="0" name=""/>
        <dsp:cNvSpPr/>
      </dsp:nvSpPr>
      <dsp:spPr>
        <a:xfrm>
          <a:off x="5726058" y="2988135"/>
          <a:ext cx="2044287" cy="1022143"/>
        </a:xfrm>
        <a:prstGeom prst="roundRect">
          <a:avLst>
            <a:gd name="adj" fmla="val 10000"/>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9050" tIns="19050" rIns="19050" bIns="19050" numCol="1" spcCol="1270" anchor="ctr" anchorCtr="0">
          <a:noAutofit/>
        </a:bodyPr>
        <a:lstStyle/>
        <a:p>
          <a:pPr lvl="0" algn="ctr" defTabSz="1333500">
            <a:lnSpc>
              <a:spcPct val="90000"/>
            </a:lnSpc>
            <a:spcBef>
              <a:spcPct val="0"/>
            </a:spcBef>
            <a:spcAft>
              <a:spcPct val="35000"/>
            </a:spcAft>
          </a:pPr>
          <a:r>
            <a:rPr lang="fa-IR" sz="3000" kern="1200" dirty="0" smtClean="0"/>
            <a:t>ذره های زیر اتمی</a:t>
          </a:r>
          <a:endParaRPr lang="en-US" sz="3000" kern="1200" dirty="0"/>
        </a:p>
      </dsp:txBody>
      <dsp:txXfrm>
        <a:off x="5755996" y="3018073"/>
        <a:ext cx="1984411" cy="962267"/>
      </dsp:txXfrm>
    </dsp:sp>
    <dsp:sp modelId="{6BB057ED-3BCC-4B20-AA0D-DBF0B704F691}">
      <dsp:nvSpPr>
        <dsp:cNvPr id="0" name=""/>
        <dsp:cNvSpPr/>
      </dsp:nvSpPr>
      <dsp:spPr>
        <a:xfrm rot="14707178">
          <a:off x="4345408" y="2601810"/>
          <a:ext cx="1943585" cy="31596"/>
        </a:xfrm>
        <a:custGeom>
          <a:avLst/>
          <a:gdLst/>
          <a:ahLst/>
          <a:cxnLst/>
          <a:rect l="0" t="0" r="0" b="0"/>
          <a:pathLst>
            <a:path>
              <a:moveTo>
                <a:pt x="0" y="15798"/>
              </a:moveTo>
              <a:lnTo>
                <a:pt x="1943585" y="15798"/>
              </a:lnTo>
            </a:path>
          </a:pathLst>
        </a:custGeom>
        <a:noFill/>
        <a:ln w="19050" cap="flat" cmpd="sng" algn="ctr">
          <a:solidFill>
            <a:schemeClr val="accent2">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66700">
            <a:lnSpc>
              <a:spcPct val="90000"/>
            </a:lnSpc>
            <a:spcBef>
              <a:spcPct val="0"/>
            </a:spcBef>
            <a:spcAft>
              <a:spcPct val="35000"/>
            </a:spcAft>
          </a:pPr>
          <a:endParaRPr lang="en-US" sz="600" kern="1200"/>
        </a:p>
      </dsp:txBody>
      <dsp:txXfrm rot="10800000">
        <a:off x="5268611" y="2569019"/>
        <a:ext cx="97179" cy="97179"/>
      </dsp:txXfrm>
    </dsp:sp>
    <dsp:sp modelId="{3625C09F-79FE-40A6-9E10-412682312205}">
      <dsp:nvSpPr>
        <dsp:cNvPr id="0" name=""/>
        <dsp:cNvSpPr/>
      </dsp:nvSpPr>
      <dsp:spPr>
        <a:xfrm>
          <a:off x="2864056" y="1224937"/>
          <a:ext cx="2044287" cy="1022143"/>
        </a:xfrm>
        <a:prstGeom prst="roundRect">
          <a:avLst>
            <a:gd name="adj" fmla="val 10000"/>
          </a:avLst>
        </a:prstGeom>
        <a:solidFill>
          <a:schemeClr val="accent2">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9050" tIns="19050" rIns="19050" bIns="19050" numCol="1" spcCol="1270" anchor="ctr" anchorCtr="0">
          <a:noAutofit/>
        </a:bodyPr>
        <a:lstStyle/>
        <a:p>
          <a:pPr lvl="0" algn="ctr" defTabSz="1333500">
            <a:lnSpc>
              <a:spcPct val="90000"/>
            </a:lnSpc>
            <a:spcBef>
              <a:spcPct val="0"/>
            </a:spcBef>
            <a:spcAft>
              <a:spcPct val="35000"/>
            </a:spcAft>
          </a:pPr>
          <a:r>
            <a:rPr lang="fa-IR" sz="3000" kern="1200" dirty="0" smtClean="0"/>
            <a:t>1- الکترون</a:t>
          </a:r>
          <a:endParaRPr lang="en-US" sz="3000" kern="1200" dirty="0"/>
        </a:p>
      </dsp:txBody>
      <dsp:txXfrm>
        <a:off x="2893994" y="1254875"/>
        <a:ext cx="1984411" cy="962267"/>
      </dsp:txXfrm>
    </dsp:sp>
    <dsp:sp modelId="{FEE5B77E-98B8-478E-A9FB-94D0E03592EB}">
      <dsp:nvSpPr>
        <dsp:cNvPr id="0" name=""/>
        <dsp:cNvSpPr/>
      </dsp:nvSpPr>
      <dsp:spPr>
        <a:xfrm rot="14110531">
          <a:off x="1739241" y="1132478"/>
          <a:ext cx="1431913" cy="31596"/>
        </a:xfrm>
        <a:custGeom>
          <a:avLst/>
          <a:gdLst/>
          <a:ahLst/>
          <a:cxnLst/>
          <a:rect l="0" t="0" r="0" b="0"/>
          <a:pathLst>
            <a:path>
              <a:moveTo>
                <a:pt x="0" y="15798"/>
              </a:moveTo>
              <a:lnTo>
                <a:pt x="1431913" y="15798"/>
              </a:lnTo>
            </a:path>
          </a:pathLst>
        </a:custGeom>
        <a:noFill/>
        <a:ln w="19050" cap="flat" cmpd="sng" algn="ctr">
          <a:solidFill>
            <a:schemeClr val="accent3">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en-US" sz="500" kern="1200"/>
        </a:p>
      </dsp:txBody>
      <dsp:txXfrm rot="10800000">
        <a:off x="2419400" y="1112479"/>
        <a:ext cx="71595" cy="71595"/>
      </dsp:txXfrm>
    </dsp:sp>
    <dsp:sp modelId="{4C73C3EA-9198-43EE-95B0-624FB4991C45}">
      <dsp:nvSpPr>
        <dsp:cNvPr id="0" name=""/>
        <dsp:cNvSpPr/>
      </dsp:nvSpPr>
      <dsp:spPr>
        <a:xfrm>
          <a:off x="2053" y="49472"/>
          <a:ext cx="2044287" cy="1022143"/>
        </a:xfrm>
        <a:prstGeom prst="roundRect">
          <a:avLst>
            <a:gd name="adj" fmla="val 10000"/>
          </a:avLst>
        </a:prstGeom>
        <a:solidFill>
          <a:schemeClr val="accent3">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9050" tIns="19050" rIns="19050" bIns="19050" numCol="1" spcCol="1270" anchor="ctr" anchorCtr="0">
          <a:noAutofit/>
        </a:bodyPr>
        <a:lstStyle/>
        <a:p>
          <a:pPr lvl="0" algn="ctr" defTabSz="1333500">
            <a:lnSpc>
              <a:spcPct val="90000"/>
            </a:lnSpc>
            <a:spcBef>
              <a:spcPct val="0"/>
            </a:spcBef>
            <a:spcAft>
              <a:spcPct val="35000"/>
            </a:spcAft>
          </a:pPr>
          <a:r>
            <a:rPr lang="fa-IR" sz="3000" kern="1200" dirty="0" smtClean="0"/>
            <a:t>1- پرتو کاتدی</a:t>
          </a:r>
          <a:endParaRPr lang="en-US" sz="3000" kern="1200" dirty="0"/>
        </a:p>
      </dsp:txBody>
      <dsp:txXfrm>
        <a:off x="31991" y="79410"/>
        <a:ext cx="1984411" cy="962267"/>
      </dsp:txXfrm>
    </dsp:sp>
    <dsp:sp modelId="{37CBA4A7-6BBA-408B-97F4-6859AF442E6B}">
      <dsp:nvSpPr>
        <dsp:cNvPr id="0" name=""/>
        <dsp:cNvSpPr/>
      </dsp:nvSpPr>
      <dsp:spPr>
        <a:xfrm rot="10800000">
          <a:off x="2046341" y="1720211"/>
          <a:ext cx="817715" cy="31596"/>
        </a:xfrm>
        <a:custGeom>
          <a:avLst/>
          <a:gdLst/>
          <a:ahLst/>
          <a:cxnLst/>
          <a:rect l="0" t="0" r="0" b="0"/>
          <a:pathLst>
            <a:path>
              <a:moveTo>
                <a:pt x="0" y="15798"/>
              </a:moveTo>
              <a:lnTo>
                <a:pt x="817715" y="15798"/>
              </a:lnTo>
            </a:path>
          </a:pathLst>
        </a:custGeom>
        <a:noFill/>
        <a:ln w="19050" cap="flat" cmpd="sng" algn="ctr">
          <a:solidFill>
            <a:schemeClr val="accent3">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en-US" sz="500" kern="1200"/>
        </a:p>
      </dsp:txBody>
      <dsp:txXfrm rot="10800000">
        <a:off x="2434755" y="1715566"/>
        <a:ext cx="40885" cy="40885"/>
      </dsp:txXfrm>
    </dsp:sp>
    <dsp:sp modelId="{F42B3492-B902-427E-8B83-6B1567E0E77F}">
      <dsp:nvSpPr>
        <dsp:cNvPr id="0" name=""/>
        <dsp:cNvSpPr/>
      </dsp:nvSpPr>
      <dsp:spPr>
        <a:xfrm>
          <a:off x="2053" y="1224937"/>
          <a:ext cx="2044287" cy="1022143"/>
        </a:xfrm>
        <a:prstGeom prst="roundRect">
          <a:avLst>
            <a:gd name="adj" fmla="val 10000"/>
          </a:avLst>
        </a:prstGeom>
        <a:solidFill>
          <a:schemeClr val="accent3">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9050" tIns="19050" rIns="19050" bIns="19050" numCol="1" spcCol="1270" anchor="ctr" anchorCtr="0">
          <a:noAutofit/>
        </a:bodyPr>
        <a:lstStyle/>
        <a:p>
          <a:pPr lvl="0" algn="ctr" defTabSz="1333500">
            <a:lnSpc>
              <a:spcPct val="90000"/>
            </a:lnSpc>
            <a:spcBef>
              <a:spcPct val="0"/>
            </a:spcBef>
            <a:spcAft>
              <a:spcPct val="35000"/>
            </a:spcAft>
          </a:pPr>
          <a:r>
            <a:rPr lang="fa-IR" sz="3000" kern="1200" dirty="0" smtClean="0"/>
            <a:t>2- ویژگیهای پرتوی کاتدی</a:t>
          </a:r>
          <a:endParaRPr lang="en-US" sz="3000" kern="1200" dirty="0"/>
        </a:p>
      </dsp:txBody>
      <dsp:txXfrm>
        <a:off x="31991" y="1254875"/>
        <a:ext cx="1984411" cy="962267"/>
      </dsp:txXfrm>
    </dsp:sp>
    <dsp:sp modelId="{C94DAA0F-5592-4129-B591-073608662EF8}">
      <dsp:nvSpPr>
        <dsp:cNvPr id="0" name=""/>
        <dsp:cNvSpPr/>
      </dsp:nvSpPr>
      <dsp:spPr>
        <a:xfrm rot="7489469">
          <a:off x="1739241" y="2307943"/>
          <a:ext cx="1431913" cy="31596"/>
        </a:xfrm>
        <a:custGeom>
          <a:avLst/>
          <a:gdLst/>
          <a:ahLst/>
          <a:cxnLst/>
          <a:rect l="0" t="0" r="0" b="0"/>
          <a:pathLst>
            <a:path>
              <a:moveTo>
                <a:pt x="0" y="15798"/>
              </a:moveTo>
              <a:lnTo>
                <a:pt x="1431913" y="15798"/>
              </a:lnTo>
            </a:path>
          </a:pathLst>
        </a:custGeom>
        <a:noFill/>
        <a:ln w="19050" cap="flat" cmpd="sng" algn="ctr">
          <a:solidFill>
            <a:schemeClr val="accent3">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en-US" sz="500" kern="1200"/>
        </a:p>
      </dsp:txBody>
      <dsp:txXfrm rot="10800000">
        <a:off x="2419400" y="2287944"/>
        <a:ext cx="71595" cy="71595"/>
      </dsp:txXfrm>
    </dsp:sp>
    <dsp:sp modelId="{FF78C86D-8534-4332-841A-BC682BB1F023}">
      <dsp:nvSpPr>
        <dsp:cNvPr id="0" name=""/>
        <dsp:cNvSpPr/>
      </dsp:nvSpPr>
      <dsp:spPr>
        <a:xfrm>
          <a:off x="2053" y="2400403"/>
          <a:ext cx="2044287" cy="1022143"/>
        </a:xfrm>
        <a:prstGeom prst="roundRect">
          <a:avLst>
            <a:gd name="adj" fmla="val 10000"/>
          </a:avLst>
        </a:prstGeom>
        <a:solidFill>
          <a:schemeClr val="accent3">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9050" tIns="19050" rIns="19050" bIns="19050" numCol="1" spcCol="1270" anchor="ctr" anchorCtr="0">
          <a:noAutofit/>
        </a:bodyPr>
        <a:lstStyle/>
        <a:p>
          <a:pPr lvl="0" algn="ctr" defTabSz="1333500">
            <a:lnSpc>
              <a:spcPct val="90000"/>
            </a:lnSpc>
            <a:spcBef>
              <a:spcPct val="0"/>
            </a:spcBef>
            <a:spcAft>
              <a:spcPct val="35000"/>
            </a:spcAft>
          </a:pPr>
          <a:r>
            <a:rPr lang="fa-IR" sz="3000" kern="1200" dirty="0" smtClean="0"/>
            <a:t>3- ویژگی های الکترون</a:t>
          </a:r>
        </a:p>
      </dsp:txBody>
      <dsp:txXfrm>
        <a:off x="31991" y="2430341"/>
        <a:ext cx="1984411" cy="962267"/>
      </dsp:txXfrm>
    </dsp:sp>
    <dsp:sp modelId="{EC3F9E32-DD46-4441-8151-8CCB6EB85BA5}">
      <dsp:nvSpPr>
        <dsp:cNvPr id="0" name=""/>
        <dsp:cNvSpPr/>
      </dsp:nvSpPr>
      <dsp:spPr>
        <a:xfrm rot="8657599">
          <a:off x="4813691" y="3777275"/>
          <a:ext cx="1007019" cy="31596"/>
        </a:xfrm>
        <a:custGeom>
          <a:avLst/>
          <a:gdLst/>
          <a:ahLst/>
          <a:cxnLst/>
          <a:rect l="0" t="0" r="0" b="0"/>
          <a:pathLst>
            <a:path>
              <a:moveTo>
                <a:pt x="0" y="15798"/>
              </a:moveTo>
              <a:lnTo>
                <a:pt x="1007019" y="15798"/>
              </a:lnTo>
            </a:path>
          </a:pathLst>
        </a:custGeom>
        <a:noFill/>
        <a:ln w="19050" cap="flat" cmpd="sng" algn="ctr">
          <a:solidFill>
            <a:schemeClr val="accent2">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en-US" sz="500" kern="1200"/>
        </a:p>
      </dsp:txBody>
      <dsp:txXfrm rot="10800000">
        <a:off x="5292025" y="3767898"/>
        <a:ext cx="50350" cy="50350"/>
      </dsp:txXfrm>
    </dsp:sp>
    <dsp:sp modelId="{C84E34C1-93EA-4149-8E6A-955FE8B036C1}">
      <dsp:nvSpPr>
        <dsp:cNvPr id="0" name=""/>
        <dsp:cNvSpPr/>
      </dsp:nvSpPr>
      <dsp:spPr>
        <a:xfrm>
          <a:off x="2864056" y="3575868"/>
          <a:ext cx="2044287" cy="1022143"/>
        </a:xfrm>
        <a:prstGeom prst="roundRect">
          <a:avLst>
            <a:gd name="adj" fmla="val 10000"/>
          </a:avLst>
        </a:prstGeom>
        <a:solidFill>
          <a:schemeClr val="accent2">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9050" tIns="19050" rIns="19050" bIns="19050" numCol="1" spcCol="1270" anchor="ctr" anchorCtr="0">
          <a:noAutofit/>
        </a:bodyPr>
        <a:lstStyle/>
        <a:p>
          <a:pPr lvl="0" algn="ctr" defTabSz="1333500">
            <a:lnSpc>
              <a:spcPct val="90000"/>
            </a:lnSpc>
            <a:spcBef>
              <a:spcPct val="0"/>
            </a:spcBef>
            <a:spcAft>
              <a:spcPct val="35000"/>
            </a:spcAft>
          </a:pPr>
          <a:r>
            <a:rPr lang="fa-IR" sz="3000" kern="1200" dirty="0" smtClean="0"/>
            <a:t>2- پروتون</a:t>
          </a:r>
          <a:endParaRPr lang="en-US" sz="3000" kern="1200" dirty="0"/>
        </a:p>
      </dsp:txBody>
      <dsp:txXfrm>
        <a:off x="2893994" y="3605806"/>
        <a:ext cx="1984411" cy="962267"/>
      </dsp:txXfrm>
    </dsp:sp>
    <dsp:sp modelId="{3A47FA68-3188-4DD6-92AA-091E38CEC3DF}">
      <dsp:nvSpPr>
        <dsp:cNvPr id="0" name=""/>
        <dsp:cNvSpPr/>
      </dsp:nvSpPr>
      <dsp:spPr>
        <a:xfrm rot="10800000">
          <a:off x="2046341" y="4071142"/>
          <a:ext cx="817715" cy="31596"/>
        </a:xfrm>
        <a:custGeom>
          <a:avLst/>
          <a:gdLst/>
          <a:ahLst/>
          <a:cxnLst/>
          <a:rect l="0" t="0" r="0" b="0"/>
          <a:pathLst>
            <a:path>
              <a:moveTo>
                <a:pt x="0" y="15798"/>
              </a:moveTo>
              <a:lnTo>
                <a:pt x="817715" y="15798"/>
              </a:lnTo>
            </a:path>
          </a:pathLst>
        </a:custGeom>
        <a:noFill/>
        <a:ln w="19050" cap="flat" cmpd="sng" algn="ctr">
          <a:solidFill>
            <a:schemeClr val="accent3">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en-US" sz="500" kern="1200"/>
        </a:p>
      </dsp:txBody>
      <dsp:txXfrm rot="10800000">
        <a:off x="2434755" y="4066497"/>
        <a:ext cx="40885" cy="40885"/>
      </dsp:txXfrm>
    </dsp:sp>
    <dsp:sp modelId="{D28A35D5-9C00-4545-A961-557ADF65B113}">
      <dsp:nvSpPr>
        <dsp:cNvPr id="0" name=""/>
        <dsp:cNvSpPr/>
      </dsp:nvSpPr>
      <dsp:spPr>
        <a:xfrm>
          <a:off x="2053" y="3575868"/>
          <a:ext cx="2044287" cy="1022143"/>
        </a:xfrm>
        <a:prstGeom prst="roundRect">
          <a:avLst>
            <a:gd name="adj" fmla="val 10000"/>
          </a:avLst>
        </a:prstGeom>
        <a:solidFill>
          <a:schemeClr val="accent3">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9050" tIns="19050" rIns="19050" bIns="19050" numCol="1" spcCol="1270" anchor="ctr" anchorCtr="0">
          <a:noAutofit/>
        </a:bodyPr>
        <a:lstStyle/>
        <a:p>
          <a:pPr lvl="0" algn="ctr" defTabSz="1333500">
            <a:lnSpc>
              <a:spcPct val="90000"/>
            </a:lnSpc>
            <a:spcBef>
              <a:spcPct val="0"/>
            </a:spcBef>
            <a:spcAft>
              <a:spcPct val="35000"/>
            </a:spcAft>
          </a:pPr>
          <a:r>
            <a:rPr lang="fa-IR" sz="3000" kern="1200" dirty="0" smtClean="0"/>
            <a:t>واحد بار الکتریکی</a:t>
          </a:r>
          <a:endParaRPr lang="en-US" sz="3000" kern="1200" dirty="0"/>
        </a:p>
      </dsp:txBody>
      <dsp:txXfrm>
        <a:off x="31991" y="3605806"/>
        <a:ext cx="1984411" cy="962267"/>
      </dsp:txXfrm>
    </dsp:sp>
    <dsp:sp modelId="{B231F9DE-2D5D-493A-A99E-5C587318BAC7}">
      <dsp:nvSpPr>
        <dsp:cNvPr id="0" name=""/>
        <dsp:cNvSpPr/>
      </dsp:nvSpPr>
      <dsp:spPr>
        <a:xfrm rot="6892822">
          <a:off x="4345408" y="4365008"/>
          <a:ext cx="1943585" cy="31596"/>
        </a:xfrm>
        <a:custGeom>
          <a:avLst/>
          <a:gdLst/>
          <a:ahLst/>
          <a:cxnLst/>
          <a:rect l="0" t="0" r="0" b="0"/>
          <a:pathLst>
            <a:path>
              <a:moveTo>
                <a:pt x="0" y="15798"/>
              </a:moveTo>
              <a:lnTo>
                <a:pt x="1943585" y="15798"/>
              </a:lnTo>
            </a:path>
          </a:pathLst>
        </a:custGeom>
        <a:noFill/>
        <a:ln w="19050" cap="flat" cmpd="sng" algn="ctr">
          <a:solidFill>
            <a:schemeClr val="accent2">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66700">
            <a:lnSpc>
              <a:spcPct val="90000"/>
            </a:lnSpc>
            <a:spcBef>
              <a:spcPct val="0"/>
            </a:spcBef>
            <a:spcAft>
              <a:spcPct val="35000"/>
            </a:spcAft>
          </a:pPr>
          <a:endParaRPr lang="en-US" sz="600" kern="1200"/>
        </a:p>
      </dsp:txBody>
      <dsp:txXfrm rot="10800000">
        <a:off x="5268611" y="4332217"/>
        <a:ext cx="97179" cy="97179"/>
      </dsp:txXfrm>
    </dsp:sp>
    <dsp:sp modelId="{504ED436-227B-4B7D-A311-9234138BE714}">
      <dsp:nvSpPr>
        <dsp:cNvPr id="0" name=""/>
        <dsp:cNvSpPr/>
      </dsp:nvSpPr>
      <dsp:spPr>
        <a:xfrm>
          <a:off x="2864056" y="4751333"/>
          <a:ext cx="2044287" cy="1022143"/>
        </a:xfrm>
        <a:prstGeom prst="roundRect">
          <a:avLst>
            <a:gd name="adj" fmla="val 10000"/>
          </a:avLst>
        </a:prstGeom>
        <a:solidFill>
          <a:schemeClr val="accent2">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9050" tIns="19050" rIns="19050" bIns="19050" numCol="1" spcCol="1270" anchor="ctr" anchorCtr="0">
          <a:noAutofit/>
        </a:bodyPr>
        <a:lstStyle/>
        <a:p>
          <a:pPr lvl="0" algn="ctr" defTabSz="1333500">
            <a:lnSpc>
              <a:spcPct val="90000"/>
            </a:lnSpc>
            <a:spcBef>
              <a:spcPct val="0"/>
            </a:spcBef>
            <a:spcAft>
              <a:spcPct val="35000"/>
            </a:spcAft>
          </a:pPr>
          <a:r>
            <a:rPr lang="fa-IR" sz="3000" kern="1200" dirty="0" smtClean="0"/>
            <a:t>3- نوترون</a:t>
          </a:r>
          <a:endParaRPr lang="en-US" sz="3000" kern="1200" dirty="0"/>
        </a:p>
      </dsp:txBody>
      <dsp:txXfrm>
        <a:off x="2893994" y="4781271"/>
        <a:ext cx="1984411" cy="962267"/>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945CE41-3CB1-4873-BBA6-6BCD03284E24}">
      <dsp:nvSpPr>
        <dsp:cNvPr id="0" name=""/>
        <dsp:cNvSpPr/>
      </dsp:nvSpPr>
      <dsp:spPr>
        <a:xfrm>
          <a:off x="1750333" y="846357"/>
          <a:ext cx="5643333" cy="5643333"/>
        </a:xfrm>
        <a:prstGeom prst="blockArc">
          <a:avLst>
            <a:gd name="adj1" fmla="val 11880000"/>
            <a:gd name="adj2" fmla="val 16200000"/>
            <a:gd name="adj3" fmla="val 4641"/>
          </a:avLst>
        </a:prstGeom>
        <a:solidFill>
          <a:schemeClr val="accent6">
            <a:hueOff val="0"/>
            <a:satOff val="0"/>
            <a:lumOff val="0"/>
            <a:alphaOff val="0"/>
          </a:schemeClr>
        </a:solidFill>
        <a:ln>
          <a:noFill/>
        </a:ln>
        <a:effectLst>
          <a:glow rad="63500">
            <a:schemeClr val="accent6">
              <a:hueOff val="0"/>
              <a:satOff val="0"/>
              <a:lumOff val="0"/>
              <a:alphaOff val="0"/>
              <a:alpha val="45000"/>
              <a:satMod val="120000"/>
            </a:schemeClr>
          </a:glow>
        </a:effectLst>
        <a:scene3d>
          <a:camera prst="orthographicFront" fov="0">
            <a:rot lat="0" lon="0" rev="0"/>
          </a:camera>
          <a:lightRig rig="brightRoom" dir="tl">
            <a:rot lat="0" lon="0" rev="8700000"/>
          </a:lightRig>
        </a:scene3d>
        <a:sp3d z="-60000" extrusionH="63500" prstMaterial="matte">
          <a:bevelT w="50800" h="19050" prst="relaxedInset"/>
          <a:contourClr>
            <a:schemeClr val="bg1"/>
          </a:contourClr>
        </a:sp3d>
      </dsp:spPr>
      <dsp:style>
        <a:lnRef idx="0">
          <a:scrgbClr r="0" g="0" b="0"/>
        </a:lnRef>
        <a:fillRef idx="1">
          <a:scrgbClr r="0" g="0" b="0"/>
        </a:fillRef>
        <a:effectRef idx="2">
          <a:scrgbClr r="0" g="0" b="0"/>
        </a:effectRef>
        <a:fontRef idx="minor">
          <a:schemeClr val="lt1"/>
        </a:fontRef>
      </dsp:style>
    </dsp:sp>
    <dsp:sp modelId="{A7811992-E4B1-4247-BC45-26AA902DCA12}">
      <dsp:nvSpPr>
        <dsp:cNvPr id="0" name=""/>
        <dsp:cNvSpPr/>
      </dsp:nvSpPr>
      <dsp:spPr>
        <a:xfrm>
          <a:off x="1750333" y="846357"/>
          <a:ext cx="5643333" cy="5643333"/>
        </a:xfrm>
        <a:prstGeom prst="blockArc">
          <a:avLst>
            <a:gd name="adj1" fmla="val 7560000"/>
            <a:gd name="adj2" fmla="val 11880000"/>
            <a:gd name="adj3" fmla="val 4641"/>
          </a:avLst>
        </a:prstGeom>
        <a:solidFill>
          <a:schemeClr val="accent5">
            <a:hueOff val="0"/>
            <a:satOff val="0"/>
            <a:lumOff val="0"/>
            <a:alphaOff val="0"/>
          </a:schemeClr>
        </a:solidFill>
        <a:ln>
          <a:noFill/>
        </a:ln>
        <a:effectLst>
          <a:glow rad="63500">
            <a:schemeClr val="accent5">
              <a:hueOff val="0"/>
              <a:satOff val="0"/>
              <a:lumOff val="0"/>
              <a:alphaOff val="0"/>
              <a:alpha val="45000"/>
              <a:satMod val="120000"/>
            </a:schemeClr>
          </a:glow>
        </a:effectLst>
        <a:scene3d>
          <a:camera prst="orthographicFront" fov="0">
            <a:rot lat="0" lon="0" rev="0"/>
          </a:camera>
          <a:lightRig rig="brightRoom" dir="tl">
            <a:rot lat="0" lon="0" rev="8700000"/>
          </a:lightRig>
        </a:scene3d>
        <a:sp3d z="-60000" extrusionH="63500" prstMaterial="matte">
          <a:bevelT w="50800" h="19050" prst="relaxedInset"/>
          <a:contourClr>
            <a:schemeClr val="bg1"/>
          </a:contourClr>
        </a:sp3d>
      </dsp:spPr>
      <dsp:style>
        <a:lnRef idx="0">
          <a:scrgbClr r="0" g="0" b="0"/>
        </a:lnRef>
        <a:fillRef idx="1">
          <a:scrgbClr r="0" g="0" b="0"/>
        </a:fillRef>
        <a:effectRef idx="2">
          <a:scrgbClr r="0" g="0" b="0"/>
        </a:effectRef>
        <a:fontRef idx="minor">
          <a:schemeClr val="lt1"/>
        </a:fontRef>
      </dsp:style>
    </dsp:sp>
    <dsp:sp modelId="{DC2DF8A1-308A-4864-9E3D-0173F14311D6}">
      <dsp:nvSpPr>
        <dsp:cNvPr id="0" name=""/>
        <dsp:cNvSpPr/>
      </dsp:nvSpPr>
      <dsp:spPr>
        <a:xfrm>
          <a:off x="1750333" y="846357"/>
          <a:ext cx="5643333" cy="5643333"/>
        </a:xfrm>
        <a:prstGeom prst="blockArc">
          <a:avLst>
            <a:gd name="adj1" fmla="val 3240000"/>
            <a:gd name="adj2" fmla="val 7560000"/>
            <a:gd name="adj3" fmla="val 4641"/>
          </a:avLst>
        </a:prstGeom>
        <a:solidFill>
          <a:schemeClr val="accent4">
            <a:hueOff val="0"/>
            <a:satOff val="0"/>
            <a:lumOff val="0"/>
            <a:alphaOff val="0"/>
          </a:schemeClr>
        </a:solidFill>
        <a:ln>
          <a:noFill/>
        </a:ln>
        <a:effectLst>
          <a:glow rad="63500">
            <a:schemeClr val="accent4">
              <a:hueOff val="0"/>
              <a:satOff val="0"/>
              <a:lumOff val="0"/>
              <a:alphaOff val="0"/>
              <a:alpha val="45000"/>
              <a:satMod val="120000"/>
            </a:schemeClr>
          </a:glow>
        </a:effectLst>
        <a:scene3d>
          <a:camera prst="orthographicFront" fov="0">
            <a:rot lat="0" lon="0" rev="0"/>
          </a:camera>
          <a:lightRig rig="brightRoom" dir="tl">
            <a:rot lat="0" lon="0" rev="8700000"/>
          </a:lightRig>
        </a:scene3d>
        <a:sp3d z="-60000" extrusionH="63500" prstMaterial="matte">
          <a:bevelT w="50800" h="19050" prst="relaxedInset"/>
          <a:contourClr>
            <a:schemeClr val="bg1"/>
          </a:contourClr>
        </a:sp3d>
      </dsp:spPr>
      <dsp:style>
        <a:lnRef idx="0">
          <a:scrgbClr r="0" g="0" b="0"/>
        </a:lnRef>
        <a:fillRef idx="1">
          <a:scrgbClr r="0" g="0" b="0"/>
        </a:fillRef>
        <a:effectRef idx="2">
          <a:scrgbClr r="0" g="0" b="0"/>
        </a:effectRef>
        <a:fontRef idx="minor">
          <a:schemeClr val="lt1"/>
        </a:fontRef>
      </dsp:style>
    </dsp:sp>
    <dsp:sp modelId="{6E781627-B1B4-4B6C-92E5-F62FBC31082E}">
      <dsp:nvSpPr>
        <dsp:cNvPr id="0" name=""/>
        <dsp:cNvSpPr/>
      </dsp:nvSpPr>
      <dsp:spPr>
        <a:xfrm>
          <a:off x="1750333" y="846357"/>
          <a:ext cx="5643333" cy="5643333"/>
        </a:xfrm>
        <a:prstGeom prst="blockArc">
          <a:avLst>
            <a:gd name="adj1" fmla="val 20520000"/>
            <a:gd name="adj2" fmla="val 3240000"/>
            <a:gd name="adj3" fmla="val 4641"/>
          </a:avLst>
        </a:prstGeom>
        <a:solidFill>
          <a:schemeClr val="accent3">
            <a:hueOff val="0"/>
            <a:satOff val="0"/>
            <a:lumOff val="0"/>
            <a:alphaOff val="0"/>
          </a:schemeClr>
        </a:solidFill>
        <a:ln>
          <a:noFill/>
        </a:ln>
        <a:effectLst>
          <a:glow rad="63500">
            <a:schemeClr val="accent3">
              <a:hueOff val="0"/>
              <a:satOff val="0"/>
              <a:lumOff val="0"/>
              <a:alphaOff val="0"/>
              <a:alpha val="45000"/>
              <a:satMod val="120000"/>
            </a:schemeClr>
          </a:glow>
        </a:effectLst>
        <a:scene3d>
          <a:camera prst="orthographicFront" fov="0">
            <a:rot lat="0" lon="0" rev="0"/>
          </a:camera>
          <a:lightRig rig="brightRoom" dir="tl">
            <a:rot lat="0" lon="0" rev="8700000"/>
          </a:lightRig>
        </a:scene3d>
        <a:sp3d z="-60000" extrusionH="63500" prstMaterial="matte">
          <a:bevelT w="50800" h="19050" prst="relaxedInset"/>
          <a:contourClr>
            <a:schemeClr val="bg1"/>
          </a:contourClr>
        </a:sp3d>
      </dsp:spPr>
      <dsp:style>
        <a:lnRef idx="0">
          <a:scrgbClr r="0" g="0" b="0"/>
        </a:lnRef>
        <a:fillRef idx="1">
          <a:scrgbClr r="0" g="0" b="0"/>
        </a:fillRef>
        <a:effectRef idx="2">
          <a:scrgbClr r="0" g="0" b="0"/>
        </a:effectRef>
        <a:fontRef idx="minor">
          <a:schemeClr val="lt1"/>
        </a:fontRef>
      </dsp:style>
    </dsp:sp>
    <dsp:sp modelId="{D247C725-F7D3-4A3B-9887-324A6CB6E36F}">
      <dsp:nvSpPr>
        <dsp:cNvPr id="0" name=""/>
        <dsp:cNvSpPr/>
      </dsp:nvSpPr>
      <dsp:spPr>
        <a:xfrm>
          <a:off x="1750333" y="846357"/>
          <a:ext cx="5643333" cy="5643333"/>
        </a:xfrm>
        <a:prstGeom prst="blockArc">
          <a:avLst>
            <a:gd name="adj1" fmla="val 16200000"/>
            <a:gd name="adj2" fmla="val 20520000"/>
            <a:gd name="adj3" fmla="val 4641"/>
          </a:avLst>
        </a:prstGeom>
        <a:solidFill>
          <a:schemeClr val="accent2">
            <a:hueOff val="0"/>
            <a:satOff val="0"/>
            <a:lumOff val="0"/>
            <a:alphaOff val="0"/>
          </a:schemeClr>
        </a:solidFill>
        <a:ln>
          <a:noFill/>
        </a:ln>
        <a:effectLst>
          <a:glow rad="63500">
            <a:schemeClr val="accent2">
              <a:hueOff val="0"/>
              <a:satOff val="0"/>
              <a:lumOff val="0"/>
              <a:alphaOff val="0"/>
              <a:alpha val="45000"/>
              <a:satMod val="120000"/>
            </a:schemeClr>
          </a:glow>
        </a:effectLst>
        <a:scene3d>
          <a:camera prst="orthographicFront" fov="0">
            <a:rot lat="0" lon="0" rev="0"/>
          </a:camera>
          <a:lightRig rig="brightRoom" dir="tl">
            <a:rot lat="0" lon="0" rev="8700000"/>
          </a:lightRig>
        </a:scene3d>
        <a:sp3d z="-60000" extrusionH="63500" prstMaterial="matte">
          <a:bevelT w="50800" h="19050" prst="relaxedInset"/>
          <a:contourClr>
            <a:schemeClr val="bg1"/>
          </a:contourClr>
        </a:sp3d>
      </dsp:spPr>
      <dsp:style>
        <a:lnRef idx="0">
          <a:scrgbClr r="0" g="0" b="0"/>
        </a:lnRef>
        <a:fillRef idx="1">
          <a:scrgbClr r="0" g="0" b="0"/>
        </a:fillRef>
        <a:effectRef idx="2">
          <a:scrgbClr r="0" g="0" b="0"/>
        </a:effectRef>
        <a:fontRef idx="minor">
          <a:schemeClr val="lt1"/>
        </a:fontRef>
      </dsp:style>
    </dsp:sp>
    <dsp:sp modelId="{94E4D683-63E2-4AE1-9422-F40570D738F6}">
      <dsp:nvSpPr>
        <dsp:cNvPr id="0" name=""/>
        <dsp:cNvSpPr/>
      </dsp:nvSpPr>
      <dsp:spPr>
        <a:xfrm>
          <a:off x="3272730" y="2368755"/>
          <a:ext cx="2598539" cy="2598539"/>
        </a:xfrm>
        <a:prstGeom prst="ellipse">
          <a:avLst/>
        </a:prstGeom>
        <a:solidFill>
          <a:schemeClr val="accent1">
            <a:hueOff val="0"/>
            <a:satOff val="0"/>
            <a:lumOff val="0"/>
            <a:alphaOff val="0"/>
          </a:schemeClr>
        </a:solidFill>
        <a:ln>
          <a:noFill/>
        </a:ln>
        <a:effectLst>
          <a:glow rad="63500">
            <a:schemeClr val="accent1">
              <a:hueOff val="0"/>
              <a:satOff val="0"/>
              <a:lumOff val="0"/>
              <a:alphaOff val="0"/>
              <a:alpha val="45000"/>
              <a:satMod val="120000"/>
            </a:schemeClr>
          </a:glow>
        </a:effectLst>
        <a:scene3d>
          <a:camera prst="orthographicFront" fov="0">
            <a:rot lat="0" lon="0" rev="0"/>
          </a:camera>
          <a:lightRig rig="brightRoom" dir="tl">
            <a:rot lat="0" lon="0" rev="8700000"/>
          </a:lightRig>
        </a:scene3d>
        <a:sp3d extrusionH="190500" prstMaterial="matte">
          <a:bevelT w="120650" h="38100" prst="relaxedInset"/>
          <a:bevelB w="120650" h="57150" prst="relaxedInset"/>
          <a:contourClr>
            <a:schemeClr val="bg1"/>
          </a:contourClr>
        </a:sp3d>
      </dsp:spPr>
      <dsp:style>
        <a:lnRef idx="0">
          <a:scrgbClr r="0" g="0" b="0"/>
        </a:lnRef>
        <a:fillRef idx="1">
          <a:scrgbClr r="0" g="0" b="0"/>
        </a:fillRef>
        <a:effectRef idx="2">
          <a:scrgbClr r="0" g="0" b="0"/>
        </a:effectRef>
        <a:fontRef idx="minor">
          <a:schemeClr val="lt1"/>
        </a:fontRef>
      </dsp:style>
      <dsp:txBody>
        <a:bodyPr spcFirstLastPara="0" vert="horz" wrap="square" lIns="39370" tIns="39370" rIns="39370" bIns="39370" numCol="1" spcCol="1270" anchor="ctr" anchorCtr="0">
          <a:noAutofit/>
        </a:bodyPr>
        <a:lstStyle/>
        <a:p>
          <a:pPr lvl="0" algn="ctr" defTabSz="1377950">
            <a:lnSpc>
              <a:spcPct val="90000"/>
            </a:lnSpc>
            <a:spcBef>
              <a:spcPct val="0"/>
            </a:spcBef>
            <a:spcAft>
              <a:spcPct val="35000"/>
            </a:spcAft>
          </a:pPr>
          <a:r>
            <a:rPr lang="fa-IR" sz="3100" kern="1200" dirty="0" smtClean="0"/>
            <a:t>مفاهیم مربوط به ذره های  زیر اتمی</a:t>
          </a:r>
          <a:endParaRPr lang="en-US" sz="3100" kern="1200" dirty="0"/>
        </a:p>
      </dsp:txBody>
      <dsp:txXfrm>
        <a:off x="3653277" y="2749302"/>
        <a:ext cx="1837445" cy="1837445"/>
      </dsp:txXfrm>
    </dsp:sp>
    <dsp:sp modelId="{1AC36321-FB0B-4E37-ACA8-3310DA74EB04}">
      <dsp:nvSpPr>
        <dsp:cNvPr id="0" name=""/>
        <dsp:cNvSpPr/>
      </dsp:nvSpPr>
      <dsp:spPr>
        <a:xfrm>
          <a:off x="3662511" y="2352"/>
          <a:ext cx="1818977" cy="1818977"/>
        </a:xfrm>
        <a:prstGeom prst="ellipse">
          <a:avLst/>
        </a:prstGeom>
        <a:solidFill>
          <a:schemeClr val="accent2">
            <a:hueOff val="0"/>
            <a:satOff val="0"/>
            <a:lumOff val="0"/>
            <a:alphaOff val="0"/>
          </a:schemeClr>
        </a:solidFill>
        <a:ln>
          <a:noFill/>
        </a:ln>
        <a:effectLst>
          <a:glow rad="63500">
            <a:schemeClr val="accent2">
              <a:hueOff val="0"/>
              <a:satOff val="0"/>
              <a:lumOff val="0"/>
              <a:alphaOff val="0"/>
              <a:alpha val="45000"/>
              <a:satMod val="120000"/>
            </a:schemeClr>
          </a:glow>
        </a:effectLst>
        <a:scene3d>
          <a:camera prst="orthographicFront" fov="0">
            <a:rot lat="0" lon="0" rev="0"/>
          </a:camera>
          <a:lightRig rig="brightRoom" dir="tl">
            <a:rot lat="0" lon="0" rev="8700000"/>
          </a:lightRig>
        </a:scene3d>
        <a:sp3d extrusionH="190500" prstMaterial="matte">
          <a:bevelT w="120650" h="38100" prst="relaxedInset"/>
          <a:bevelB w="120650" h="57150" prst="relaxedInset"/>
          <a:contourClr>
            <a:schemeClr val="bg1"/>
          </a:contourClr>
        </a:sp3d>
      </dsp:spPr>
      <dsp:style>
        <a:lnRef idx="0">
          <a:scrgbClr r="0" g="0" b="0"/>
        </a:lnRef>
        <a:fillRef idx="1">
          <a:scrgbClr r="0" g="0" b="0"/>
        </a:fillRef>
        <a:effectRef idx="2">
          <a:scrgbClr r="0" g="0" b="0"/>
        </a:effectRef>
        <a:fontRef idx="minor">
          <a:schemeClr val="lt1"/>
        </a:fontRef>
      </dsp:style>
      <dsp:txBody>
        <a:bodyPr spcFirstLastPara="0" vert="horz" wrap="square" lIns="35560" tIns="35560" rIns="35560" bIns="35560" numCol="1" spcCol="1270" anchor="ctr" anchorCtr="0">
          <a:noAutofit/>
        </a:bodyPr>
        <a:lstStyle/>
        <a:p>
          <a:pPr lvl="0" algn="ctr" defTabSz="1244600">
            <a:lnSpc>
              <a:spcPct val="90000"/>
            </a:lnSpc>
            <a:spcBef>
              <a:spcPct val="0"/>
            </a:spcBef>
            <a:spcAft>
              <a:spcPct val="35000"/>
            </a:spcAft>
          </a:pPr>
          <a:r>
            <a:rPr lang="fa-IR" sz="2800" kern="1200" dirty="0" smtClean="0"/>
            <a:t>1- عدد اتمی</a:t>
          </a:r>
          <a:endParaRPr lang="en-US" sz="2800" kern="1200" dirty="0"/>
        </a:p>
      </dsp:txBody>
      <dsp:txXfrm>
        <a:off x="3928894" y="268735"/>
        <a:ext cx="1286211" cy="1286211"/>
      </dsp:txXfrm>
    </dsp:sp>
    <dsp:sp modelId="{014D1857-93F1-4276-8D99-3CC67881361E}">
      <dsp:nvSpPr>
        <dsp:cNvPr id="0" name=""/>
        <dsp:cNvSpPr/>
      </dsp:nvSpPr>
      <dsp:spPr>
        <a:xfrm>
          <a:off x="6283797" y="1906828"/>
          <a:ext cx="1818977" cy="1818977"/>
        </a:xfrm>
        <a:prstGeom prst="ellipse">
          <a:avLst/>
        </a:prstGeom>
        <a:solidFill>
          <a:schemeClr val="accent3">
            <a:hueOff val="0"/>
            <a:satOff val="0"/>
            <a:lumOff val="0"/>
            <a:alphaOff val="0"/>
          </a:schemeClr>
        </a:solidFill>
        <a:ln>
          <a:noFill/>
        </a:ln>
        <a:effectLst>
          <a:glow rad="63500">
            <a:schemeClr val="accent3">
              <a:hueOff val="0"/>
              <a:satOff val="0"/>
              <a:lumOff val="0"/>
              <a:alphaOff val="0"/>
              <a:alpha val="45000"/>
              <a:satMod val="120000"/>
            </a:schemeClr>
          </a:glow>
        </a:effectLst>
        <a:scene3d>
          <a:camera prst="orthographicFront" fov="0">
            <a:rot lat="0" lon="0" rev="0"/>
          </a:camera>
          <a:lightRig rig="brightRoom" dir="tl">
            <a:rot lat="0" lon="0" rev="8700000"/>
          </a:lightRig>
        </a:scene3d>
        <a:sp3d extrusionH="190500" prstMaterial="matte">
          <a:bevelT w="120650" h="38100" prst="relaxedInset"/>
          <a:bevelB w="120650" h="57150" prst="relaxedInset"/>
          <a:contourClr>
            <a:schemeClr val="bg1"/>
          </a:contourClr>
        </a:sp3d>
      </dsp:spPr>
      <dsp:style>
        <a:lnRef idx="0">
          <a:scrgbClr r="0" g="0" b="0"/>
        </a:lnRef>
        <a:fillRef idx="1">
          <a:scrgbClr r="0" g="0" b="0"/>
        </a:fillRef>
        <a:effectRef idx="2">
          <a:scrgbClr r="0" g="0" b="0"/>
        </a:effectRef>
        <a:fontRef idx="minor">
          <a:schemeClr val="lt1"/>
        </a:fontRef>
      </dsp:style>
      <dsp:txBody>
        <a:bodyPr spcFirstLastPara="0" vert="horz" wrap="square" lIns="35560" tIns="35560" rIns="35560" bIns="35560" numCol="1" spcCol="1270" anchor="ctr" anchorCtr="0">
          <a:noAutofit/>
        </a:bodyPr>
        <a:lstStyle/>
        <a:p>
          <a:pPr lvl="0" algn="ctr" defTabSz="1244600">
            <a:lnSpc>
              <a:spcPct val="90000"/>
            </a:lnSpc>
            <a:spcBef>
              <a:spcPct val="0"/>
            </a:spcBef>
            <a:spcAft>
              <a:spcPct val="35000"/>
            </a:spcAft>
          </a:pPr>
          <a:r>
            <a:rPr lang="fa-IR" sz="2800" kern="1200" dirty="0" smtClean="0"/>
            <a:t>2- عدد جرمی</a:t>
          </a:r>
          <a:endParaRPr lang="en-US" sz="2800" kern="1200" dirty="0"/>
        </a:p>
      </dsp:txBody>
      <dsp:txXfrm>
        <a:off x="6550180" y="2173211"/>
        <a:ext cx="1286211" cy="1286211"/>
      </dsp:txXfrm>
    </dsp:sp>
    <dsp:sp modelId="{97AFA371-2B7E-4F92-949F-CA188BD11FB7}">
      <dsp:nvSpPr>
        <dsp:cNvPr id="0" name=""/>
        <dsp:cNvSpPr/>
      </dsp:nvSpPr>
      <dsp:spPr>
        <a:xfrm>
          <a:off x="5282555" y="4988335"/>
          <a:ext cx="1818977" cy="1818977"/>
        </a:xfrm>
        <a:prstGeom prst="ellipse">
          <a:avLst/>
        </a:prstGeom>
        <a:solidFill>
          <a:schemeClr val="accent4">
            <a:hueOff val="0"/>
            <a:satOff val="0"/>
            <a:lumOff val="0"/>
            <a:alphaOff val="0"/>
          </a:schemeClr>
        </a:solidFill>
        <a:ln>
          <a:noFill/>
        </a:ln>
        <a:effectLst>
          <a:glow rad="63500">
            <a:schemeClr val="accent4">
              <a:hueOff val="0"/>
              <a:satOff val="0"/>
              <a:lumOff val="0"/>
              <a:alphaOff val="0"/>
              <a:alpha val="45000"/>
              <a:satMod val="120000"/>
            </a:schemeClr>
          </a:glow>
        </a:effectLst>
        <a:scene3d>
          <a:camera prst="orthographicFront" fov="0">
            <a:rot lat="0" lon="0" rev="0"/>
          </a:camera>
          <a:lightRig rig="brightRoom" dir="tl">
            <a:rot lat="0" lon="0" rev="8700000"/>
          </a:lightRig>
        </a:scene3d>
        <a:sp3d extrusionH="190500" prstMaterial="matte">
          <a:bevelT w="120650" h="38100" prst="relaxedInset"/>
          <a:bevelB w="120650" h="57150" prst="relaxedInset"/>
          <a:contourClr>
            <a:schemeClr val="bg1"/>
          </a:contourClr>
        </a:sp3d>
      </dsp:spPr>
      <dsp:style>
        <a:lnRef idx="0">
          <a:scrgbClr r="0" g="0" b="0"/>
        </a:lnRef>
        <a:fillRef idx="1">
          <a:scrgbClr r="0" g="0" b="0"/>
        </a:fillRef>
        <a:effectRef idx="2">
          <a:scrgbClr r="0" g="0" b="0"/>
        </a:effectRef>
        <a:fontRef idx="minor">
          <a:schemeClr val="lt1"/>
        </a:fontRef>
      </dsp:style>
      <dsp:txBody>
        <a:bodyPr spcFirstLastPara="0" vert="horz" wrap="square" lIns="35560" tIns="35560" rIns="35560" bIns="35560" numCol="1" spcCol="1270" anchor="ctr" anchorCtr="0">
          <a:noAutofit/>
        </a:bodyPr>
        <a:lstStyle/>
        <a:p>
          <a:pPr lvl="0" algn="ctr" defTabSz="1244600">
            <a:lnSpc>
              <a:spcPct val="90000"/>
            </a:lnSpc>
            <a:spcBef>
              <a:spcPct val="0"/>
            </a:spcBef>
            <a:spcAft>
              <a:spcPct val="35000"/>
            </a:spcAft>
          </a:pPr>
          <a:r>
            <a:rPr lang="fa-IR" sz="2800" kern="1200" dirty="0" smtClean="0"/>
            <a:t>3- ایزوتوپ</a:t>
          </a:r>
          <a:endParaRPr lang="en-US" sz="2800" kern="1200" dirty="0"/>
        </a:p>
      </dsp:txBody>
      <dsp:txXfrm>
        <a:off x="5548938" y="5254718"/>
        <a:ext cx="1286211" cy="1286211"/>
      </dsp:txXfrm>
    </dsp:sp>
    <dsp:sp modelId="{750EAEF8-1F9D-49AF-B012-E716BE774F94}">
      <dsp:nvSpPr>
        <dsp:cNvPr id="0" name=""/>
        <dsp:cNvSpPr/>
      </dsp:nvSpPr>
      <dsp:spPr>
        <a:xfrm>
          <a:off x="2042467" y="4988335"/>
          <a:ext cx="1818977" cy="1818977"/>
        </a:xfrm>
        <a:prstGeom prst="ellipse">
          <a:avLst/>
        </a:prstGeom>
        <a:solidFill>
          <a:schemeClr val="accent5">
            <a:hueOff val="0"/>
            <a:satOff val="0"/>
            <a:lumOff val="0"/>
            <a:alphaOff val="0"/>
          </a:schemeClr>
        </a:solidFill>
        <a:ln>
          <a:noFill/>
        </a:ln>
        <a:effectLst>
          <a:glow rad="63500">
            <a:schemeClr val="accent5">
              <a:hueOff val="0"/>
              <a:satOff val="0"/>
              <a:lumOff val="0"/>
              <a:alphaOff val="0"/>
              <a:alpha val="45000"/>
              <a:satMod val="120000"/>
            </a:schemeClr>
          </a:glow>
        </a:effectLst>
        <a:scene3d>
          <a:camera prst="orthographicFront" fov="0">
            <a:rot lat="0" lon="0" rev="0"/>
          </a:camera>
          <a:lightRig rig="brightRoom" dir="tl">
            <a:rot lat="0" lon="0" rev="8700000"/>
          </a:lightRig>
        </a:scene3d>
        <a:sp3d extrusionH="190500" prstMaterial="matte">
          <a:bevelT w="120650" h="38100" prst="relaxedInset"/>
          <a:bevelB w="120650" h="57150" prst="relaxedInset"/>
          <a:contourClr>
            <a:schemeClr val="bg1"/>
          </a:contourClr>
        </a:sp3d>
      </dsp:spPr>
      <dsp:style>
        <a:lnRef idx="0">
          <a:scrgbClr r="0" g="0" b="0"/>
        </a:lnRef>
        <a:fillRef idx="1">
          <a:scrgbClr r="0" g="0" b="0"/>
        </a:fillRef>
        <a:effectRef idx="2">
          <a:scrgbClr r="0" g="0" b="0"/>
        </a:effectRef>
        <a:fontRef idx="minor">
          <a:schemeClr val="lt1"/>
        </a:fontRef>
      </dsp:style>
      <dsp:txBody>
        <a:bodyPr spcFirstLastPara="0" vert="horz" wrap="square" lIns="35560" tIns="35560" rIns="35560" bIns="35560" numCol="1" spcCol="1270" anchor="ctr" anchorCtr="0">
          <a:noAutofit/>
        </a:bodyPr>
        <a:lstStyle/>
        <a:p>
          <a:pPr lvl="0" algn="ctr" defTabSz="1244600">
            <a:lnSpc>
              <a:spcPct val="90000"/>
            </a:lnSpc>
            <a:spcBef>
              <a:spcPct val="0"/>
            </a:spcBef>
            <a:spcAft>
              <a:spcPct val="35000"/>
            </a:spcAft>
          </a:pPr>
          <a:r>
            <a:rPr lang="fa-IR" sz="2800" kern="1200" dirty="0" smtClean="0"/>
            <a:t>4- جرم اتمی</a:t>
          </a:r>
          <a:endParaRPr lang="en-US" sz="2800" kern="1200" dirty="0"/>
        </a:p>
      </dsp:txBody>
      <dsp:txXfrm>
        <a:off x="2308850" y="5254718"/>
        <a:ext cx="1286211" cy="1286211"/>
      </dsp:txXfrm>
    </dsp:sp>
    <dsp:sp modelId="{098F36DA-E073-4570-8E1B-AD52C58840B2}">
      <dsp:nvSpPr>
        <dsp:cNvPr id="0" name=""/>
        <dsp:cNvSpPr/>
      </dsp:nvSpPr>
      <dsp:spPr>
        <a:xfrm>
          <a:off x="1041224" y="1906828"/>
          <a:ext cx="1818977" cy="1818977"/>
        </a:xfrm>
        <a:prstGeom prst="ellipse">
          <a:avLst/>
        </a:prstGeom>
        <a:solidFill>
          <a:schemeClr val="accent6">
            <a:hueOff val="0"/>
            <a:satOff val="0"/>
            <a:lumOff val="0"/>
            <a:alphaOff val="0"/>
          </a:schemeClr>
        </a:solidFill>
        <a:ln>
          <a:noFill/>
        </a:ln>
        <a:effectLst>
          <a:glow rad="63500">
            <a:schemeClr val="accent6">
              <a:hueOff val="0"/>
              <a:satOff val="0"/>
              <a:lumOff val="0"/>
              <a:alphaOff val="0"/>
              <a:alpha val="45000"/>
              <a:satMod val="120000"/>
            </a:schemeClr>
          </a:glow>
        </a:effectLst>
        <a:scene3d>
          <a:camera prst="orthographicFront" fov="0">
            <a:rot lat="0" lon="0" rev="0"/>
          </a:camera>
          <a:lightRig rig="brightRoom" dir="tl">
            <a:rot lat="0" lon="0" rev="8700000"/>
          </a:lightRig>
        </a:scene3d>
        <a:sp3d extrusionH="190500" prstMaterial="matte">
          <a:bevelT w="120650" h="38100" prst="relaxedInset"/>
          <a:bevelB w="120650" h="57150" prst="relaxedInset"/>
          <a:contourClr>
            <a:schemeClr val="bg1"/>
          </a:contourClr>
        </a:sp3d>
      </dsp:spPr>
      <dsp:style>
        <a:lnRef idx="0">
          <a:scrgbClr r="0" g="0" b="0"/>
        </a:lnRef>
        <a:fillRef idx="1">
          <a:scrgbClr r="0" g="0" b="0"/>
        </a:fillRef>
        <a:effectRef idx="2">
          <a:scrgbClr r="0" g="0" b="0"/>
        </a:effectRef>
        <a:fontRef idx="minor">
          <a:schemeClr val="lt1"/>
        </a:fontRef>
      </dsp:style>
      <dsp:txBody>
        <a:bodyPr spcFirstLastPara="0" vert="horz" wrap="square" lIns="35560" tIns="35560" rIns="35560" bIns="35560" numCol="1" spcCol="1270" anchor="ctr" anchorCtr="0">
          <a:noAutofit/>
        </a:bodyPr>
        <a:lstStyle/>
        <a:p>
          <a:pPr lvl="0" algn="ctr" defTabSz="1244600">
            <a:lnSpc>
              <a:spcPct val="90000"/>
            </a:lnSpc>
            <a:spcBef>
              <a:spcPct val="0"/>
            </a:spcBef>
            <a:spcAft>
              <a:spcPct val="35000"/>
            </a:spcAft>
          </a:pPr>
          <a:r>
            <a:rPr lang="fa-IR" sz="2800" kern="1200" dirty="0" smtClean="0"/>
            <a:t>5- جرم اتمی متوسط</a:t>
          </a:r>
          <a:endParaRPr lang="en-US" sz="2800" kern="1200" dirty="0"/>
        </a:p>
      </dsp:txBody>
      <dsp:txXfrm>
        <a:off x="1307607" y="2173211"/>
        <a:ext cx="1286211" cy="1286211"/>
      </dsp:txXfrm>
    </dsp:sp>
  </dsp:spTree>
</dsp:drawing>
</file>

<file path=ppt/diagrams/layout1.xml><?xml version="1.0" encoding="utf-8"?>
<dgm:layoutDef xmlns:dgm="http://schemas.openxmlformats.org/drawingml/2006/diagram" xmlns:a="http://schemas.openxmlformats.org/drawingml/2006/main" uniqueId="urn:microsoft.com/office/officeart/2005/8/layout/hierarchy2">
  <dgm:title val=""/>
  <dgm:desc val=""/>
  <dgm:catLst>
    <dgm:cat type="hierarchy" pri="5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diagram">
    <dgm:varLst>
      <dgm:chPref val="1"/>
      <dgm:dir/>
      <dgm:animOne val="branch"/>
      <dgm:animLvl val="lvl"/>
      <dgm:resizeHandles val="exact"/>
    </dgm:varLst>
    <dgm:choose name="Name0">
      <dgm:if name="Name1" func="var" arg="dir" op="equ" val="norm">
        <dgm:alg type="hierChild">
          <dgm:param type="linDir" val="fromT"/>
          <dgm:param type="chAlign" val="l"/>
        </dgm:alg>
      </dgm:if>
      <dgm:else name="Name2">
        <dgm:alg type="hierChild">
          <dgm:param type="linDir" val="fromT"/>
          <dgm:param type="chAlign" val="r"/>
        </dgm:alg>
      </dgm:else>
    </dgm:choose>
    <dgm:shape xmlns:r="http://schemas.openxmlformats.org/officeDocument/2006/relationships" r:blip="">
      <dgm:adjLst/>
    </dgm:shape>
    <dgm:presOf/>
    <dgm:constrLst>
      <dgm:constr type="h" for="des" ptType="node" refType="h"/>
      <dgm:constr type="w" for="des" ptType="node" refType="h" refFor="des" refPtType="node" fact="2"/>
      <dgm:constr type="sibSp" refType="h" refFor="des" refPtType="node" op="equ" fact="0.15"/>
      <dgm:constr type="sibSp" for="des" forName="level2hierChild" refType="h" refFor="des" refPtType="node" op="equ" fact="0.15"/>
      <dgm:constr type="sibSp" for="des" forName="level3hierChild" refType="h" refFor="des" refPtType="node" op="equ" fact="0.15"/>
      <dgm:constr type="sp" for="des" forName="root1" refType="w" refFor="des" refPtType="node" fact="0.4"/>
      <dgm:constr type="sp" for="des" forName="root2" refType="sp" refFor="des" refForName="root1" op="equ"/>
      <dgm:constr type="primFontSz" for="des" ptType="node" op="equ" val="65"/>
      <dgm:constr type="primFontSz" for="des" forName="connTx" op="equ" val="55"/>
      <dgm:constr type="primFontSz" for="des" forName="connTx" refType="primFontSz" refFor="des" refPtType="node" op="lte" fact="0.8"/>
    </dgm:constrLst>
    <dgm:ruleLst/>
    <dgm:forEach name="Name3" axis="ch">
      <dgm:forEach name="Name4" axis="self" ptType="node">
        <dgm:layoutNode name="root1">
          <dgm:choose name="Name5">
            <dgm:if name="Name6" func="var" arg="dir" op="equ" val="norm">
              <dgm:alg type="hierRoot">
                <dgm:param type="hierAlign" val="lCtrCh"/>
              </dgm:alg>
            </dgm:if>
            <dgm:else name="Name7">
              <dgm:alg type="hierRoot">
                <dgm:param type="hierAlign" val="rCtrCh"/>
              </dgm:alg>
            </dgm:else>
          </dgm:choose>
          <dgm:shape xmlns:r="http://schemas.openxmlformats.org/officeDocument/2006/relationships" r:blip="">
            <dgm:adjLst/>
          </dgm:shape>
          <dgm:presOf/>
          <dgm:constrLst/>
          <dgm:ruleLst/>
          <dgm:layoutNode name="LevelOneTextNode" styleLbl="node0">
            <dgm:varLst>
              <dgm:chPref val="3"/>
            </dgm:varLst>
            <dgm:alg type="tx"/>
            <dgm:shape xmlns:r="http://schemas.openxmlformats.org/officeDocument/2006/relationships" type="roundRect" r:blip="">
              <dgm:adjLst>
                <dgm:adj idx="1" val="0.1"/>
              </dgm:adjLst>
            </dgm:shape>
            <dgm:presOf axis="self"/>
            <dgm:constrLst>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name="level2hierChild">
            <dgm:choose name="Name8">
              <dgm:if name="Name9" func="var" arg="dir" op="equ" val="norm">
                <dgm:alg type="hierChild">
                  <dgm:param type="linDir" val="fromT"/>
                  <dgm:param type="chAlign" val="l"/>
                </dgm:alg>
              </dgm:if>
              <dgm:else name="Name10">
                <dgm:alg type="hierChild">
                  <dgm:param type="linDir" val="fromT"/>
                  <dgm:param type="chAlign" val="r"/>
                </dgm:alg>
              </dgm:else>
            </dgm:choose>
            <dgm:shape xmlns:r="http://schemas.openxmlformats.org/officeDocument/2006/relationships" r:blip="">
              <dgm:adjLst/>
            </dgm:shape>
            <dgm:presOf/>
            <dgm:constrLst/>
            <dgm:ruleLst/>
            <dgm:forEach name="repeat" axis="ch">
              <dgm:forEach name="Name11" axis="self" ptType="parTrans" cnt="1">
                <dgm:layoutNode name="conn2-1">
                  <dgm:choose name="Name12">
                    <dgm:if name="Name13" func="var" arg="dir" op="equ" val="norm">
                      <dgm:alg type="conn">
                        <dgm:param type="dim" val="1D"/>
                        <dgm:param type="begPts" val="midR"/>
                        <dgm:param type="endPts" val="midL"/>
                        <dgm:param type="endSty" val="noArr"/>
                      </dgm:alg>
                    </dgm:if>
                    <dgm:else name="Name14">
                      <dgm:alg type="conn">
                        <dgm:param type="dim" val="1D"/>
                        <dgm:param type="begPts" val="midL"/>
                        <dgm:param type="endPts" val="midR"/>
                        <dgm:param type="endSty" val="noArr"/>
                      </dgm:alg>
                    </dgm:else>
                  </dgm:choose>
                  <dgm:shape xmlns:r="http://schemas.openxmlformats.org/officeDocument/2006/relationships" type="conn" r:blip="">
                    <dgm:adjLst/>
                  </dgm:shape>
                  <dgm:presOf axis="self"/>
                  <dgm:constrLst>
                    <dgm:constr type="w" val="1"/>
                    <dgm:constr type="h" val="5"/>
                    <dgm:constr type="connDist"/>
                    <dgm:constr type="begPad"/>
                    <dgm:constr type="endPad"/>
                    <dgm:constr type="userA" for="ch" refType="connDist"/>
                  </dgm:constrLst>
                  <dgm:ruleLst/>
                  <dgm:layoutNode name="connTx">
                    <dgm:alg type="tx">
                      <dgm:param type="autoTxRot" val="grav"/>
                    </dgm:alg>
                    <dgm:shape xmlns:r="http://schemas.openxmlformats.org/officeDocument/2006/relationships" type="rect" r:blip="" hideGeom="1">
                      <dgm:adjLst/>
                    </dgm:shape>
                    <dgm:presOf axis="self"/>
                    <dgm:constrLst>
                      <dgm:constr type="userA"/>
                      <dgm:constr type="w" refType="userA" fact="0.05"/>
                      <dgm:constr type="h" refType="userA" fact="0.05"/>
                      <dgm:constr type="lMarg" val="1"/>
                      <dgm:constr type="rMarg" val="1"/>
                      <dgm:constr type="tMarg"/>
                      <dgm:constr type="bMarg"/>
                    </dgm:constrLst>
                    <dgm:ruleLst>
                      <dgm:rule type="h" val="NaN" fact="0.25" max="NaN"/>
                      <dgm:rule type="w" val="NaN" fact="0.8" max="NaN"/>
                      <dgm:rule type="primFontSz" val="5" fact="NaN" max="NaN"/>
                    </dgm:ruleLst>
                  </dgm:layoutNode>
                </dgm:layoutNode>
              </dgm:forEach>
              <dgm:forEach name="Name15" axis="self" ptType="node">
                <dgm:layoutNode name="root2">
                  <dgm:choose name="Name16">
                    <dgm:if name="Name17" func="var" arg="dir" op="equ" val="norm">
                      <dgm:alg type="hierRoot">
                        <dgm:param type="hierAlign" val="lCtrCh"/>
                      </dgm:alg>
                    </dgm:if>
                    <dgm:else name="Name18">
                      <dgm:alg type="hierRoot">
                        <dgm:param type="hierAlign" val="rCtrCh"/>
                      </dgm:alg>
                    </dgm:else>
                  </dgm:choose>
                  <dgm:shape xmlns:r="http://schemas.openxmlformats.org/officeDocument/2006/relationships" r:blip="">
                    <dgm:adjLst/>
                  </dgm:shape>
                  <dgm:presOf/>
                  <dgm:constrLst/>
                  <dgm:ruleLst/>
                  <dgm:layoutNode name="LevelTwoTextNode">
                    <dgm:varLst>
                      <dgm:chPref val="3"/>
                    </dgm:varLst>
                    <dgm:alg type="tx"/>
                    <dgm:shape xmlns:r="http://schemas.openxmlformats.org/officeDocument/2006/relationships" type="roundRect" r:blip="">
                      <dgm:adjLst>
                        <dgm:adj idx="1" val="0.1"/>
                      </dgm:adjLst>
                    </dgm:shape>
                    <dgm:presOf axis="self"/>
                    <dgm:constrLst>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name="level3hierChild">
                    <dgm:choose name="Name19">
                      <dgm:if name="Name20" func="var" arg="dir" op="equ" val="norm">
                        <dgm:alg type="hierChild">
                          <dgm:param type="linDir" val="fromT"/>
                          <dgm:param type="chAlign" val="l"/>
                        </dgm:alg>
                      </dgm:if>
                      <dgm:else name="Name21">
                        <dgm:alg type="hierChild">
                          <dgm:param type="linDir" val="fromT"/>
                          <dgm:param type="chAlign" val="r"/>
                        </dgm:alg>
                      </dgm:else>
                    </dgm:choose>
                    <dgm:shape xmlns:r="http://schemas.openxmlformats.org/officeDocument/2006/relationships" r:blip="">
                      <dgm:adjLst/>
                    </dgm:shape>
                    <dgm:presOf/>
                    <dgm:constrLst/>
                    <dgm:ruleLst/>
                    <dgm:forEach name="Name22" ref="repeat"/>
                  </dgm:layoutNode>
                </dgm:layoutNode>
              </dgm:forEach>
            </dgm:forEach>
          </dgm:layoutNode>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radial6">
  <dgm:title val=""/>
  <dgm:desc val=""/>
  <dgm:catLst>
    <dgm:cat type="cycle" pri="9000"/>
    <dgm:cat type="relationship" pri="21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Lst>
      <dgm:cxnLst>
        <dgm:cxn modelId="2" srcId="0" destId="1" srcOrd="0" destOrd="0"/>
        <dgm:cxn modelId="15" srcId="1" destId="11" srcOrd="0" destOrd="0"/>
        <dgm:cxn modelId="16" srcId="1" destId="12" srcOrd="1" destOrd="0"/>
        <dgm:cxn modelId="17" srcId="1" destId="13" srcOrd="2"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Name0">
    <dgm:varLst>
      <dgm:chMax val="1"/>
      <dgm:dir/>
      <dgm:animLvl val="ctr"/>
      <dgm:resizeHandles val="exact"/>
    </dgm:varLst>
    <dgm:choose name="Name1">
      <dgm:if name="Name2" func="var" arg="dir" op="equ" val="norm">
        <dgm:choose name="Name3">
          <dgm:if name="Name4" axis="ch ch" ptType="node node" st="1 1" cnt="1 0" func="cnt" op="lte" val="1">
            <dgm:alg type="cycle">
              <dgm:param type="stAng" val="90"/>
              <dgm:param type="spanAng" val="360"/>
              <dgm:param type="ctrShpMap" val="fNode"/>
            </dgm:alg>
          </dgm:if>
          <dgm:else name="Name5">
            <dgm:alg type="cycle">
              <dgm:param type="stAng" val="0"/>
              <dgm:param type="spanAng" val="360"/>
              <dgm:param type="ctrShpMap" val="fNode"/>
            </dgm:alg>
          </dgm:else>
        </dgm:choose>
      </dgm:if>
      <dgm:else name="Name6">
        <dgm:choose name="Name7">
          <dgm:if name="Name8" axis="ch ch" ptType="node node" st="1 1" cnt="1 0" func="cnt" op="lte" val="1">
            <dgm:alg type="cycle">
              <dgm:param type="stAng" val="-90"/>
              <dgm:param type="spanAng" val="360"/>
              <dgm:param type="ctrShpMap" val="fNode"/>
            </dgm:alg>
          </dgm:if>
          <dgm:else name="Name9">
            <dgm:alg type="cycle">
              <dgm:param type="stAng" val="0"/>
              <dgm:param type="spanAng" val="-360"/>
              <dgm:param type="ctrShpMap" val="fNode"/>
            </dgm:alg>
          </dgm:else>
        </dgm:choose>
      </dgm:else>
    </dgm:choose>
    <dgm:shape xmlns:r="http://schemas.openxmlformats.org/officeDocument/2006/relationships" r:blip="">
      <dgm:adjLst/>
    </dgm:shape>
    <dgm:presOf/>
    <dgm:choose name="Name10">
      <dgm:if name="Name11" func="var" arg="dir" op="equ" val="norm">
        <dgm:choose name="Name12">
          <dgm:if name="Name13" axis="ch ch" ptType="node node" st="1 1" cnt="1 0" func="cnt" op="equ" val="1">
            <dgm:constrLst>
              <dgm:constr type="diam" val="170"/>
              <dgm:constr type="w" for="ch" forName="centerShape" refType="w"/>
              <dgm:constr type="w" for="ch" forName="oneComp" refType="w" refFor="ch" refForName="centerShape" op="equ" fact="0.7"/>
              <dgm:constr type="sp" refType="w" refFor="ch" refForName="oneComp" fact="0.3"/>
              <dgm:constr type="sibSp" refType="w" refFor="ch" refForName="oneComp" fact="0.3"/>
              <dgm:constr type="primFontSz" for="ch" forName="centerShape" val="65"/>
              <dgm:constr type="primFontSz" for="des" forName="oneNode" refType="primFontSz" refFor="ch" refForName="centerShape" fact="0.95"/>
              <dgm:constr type="primFontSz" for="des" forName="oneNode" refType="primFontSz" refFor="ch" refForName="centerShape" op="lte" fact="0.95"/>
              <dgm:constr type="diam" for="ch" forName="singleconn" refType="diam" op="equ" fact="-1"/>
              <dgm:constr type="h" for="ch" forName="singleconn" refType="w" refFor="ch" refForName="oneComp" fact="0.24"/>
              <dgm:constr type="w" for="ch" forName="dummya" refType="w" refFor="ch" refForName="oneComp" op="equ"/>
              <dgm:constr type="w" for="ch" forName="dummyb" refType="w" refFor="ch" refForName="oneComp" op="equ"/>
              <dgm:constr type="w" for="ch" forName="dummyc" refType="w" refFor="ch" refForName="oneComp" op="equ"/>
            </dgm:constrLst>
          </dgm:if>
          <dgm:else name="Name14">
            <dgm:constrLst>
              <dgm:constr type="diam" val="170"/>
              <dgm:constr type="w" for="ch" forName="centerShape" refType="w"/>
              <dgm:constr type="w" for="ch" forName="node" refType="w" refFor="ch" refForName="centerShape" op="equ" fact="0.7"/>
              <dgm:constr type="sp" refType="w" refFor="ch" refForName="node" fact="0.3"/>
              <dgm:constr type="sibSp" refType="w" refFor="ch" refForName="node" fact="0.3"/>
              <dgm:constr type="primFontSz" for="ch" forName="centerShape" val="65"/>
              <dgm:constr type="primFontSz" for="des" forName="node" refType="primFontSz" refFor="ch" refForName="centerShape" fact="0.78"/>
              <dgm:constr type="primFontSz" for="ch" forName="node" refType="primFontSz" refFor="ch" refForName="centerShape" op="lte" fact="0.95"/>
              <dgm:constr type="diam" for="ch" forName="sibTrans" refType="diam" op="equ"/>
              <dgm:constr type="h" for="ch" forName="sibTrans" refType="w" refFor="ch" refForName="node" fact="0.24"/>
              <dgm:constr type="w" for="ch" forName="dummy" val="1"/>
            </dgm:constrLst>
          </dgm:else>
        </dgm:choose>
      </dgm:if>
      <dgm:else name="Name15">
        <dgm:choose name="Name16">
          <dgm:if name="Name17" axis="ch ch" ptType="node node" st="1 1" cnt="1 0" func="cnt" op="equ" val="1">
            <dgm:constrLst>
              <dgm:constr type="diam" val="170"/>
              <dgm:constr type="w" for="ch" forName="centerShape" refType="w"/>
              <dgm:constr type="w" for="ch" forName="oneComp" refType="w" refFor="ch" refForName="centerShape" op="equ" fact="0.7"/>
              <dgm:constr type="sp" refType="w" refFor="ch" refForName="oneComp" fact="0.3"/>
              <dgm:constr type="sibSp" refType="w" refFor="ch" refForName="oneComp" fact="0.3"/>
              <dgm:constr type="primFontSz" for="ch" forName="centerShape" val="65"/>
              <dgm:constr type="primFontSz" for="des" forName="oneNode" refType="primFontSz" refFor="ch" refForName="centerShape" fact="0.95"/>
              <dgm:constr type="primFontSz" for="ch" forName="oneNode" refType="primFontSz" refFor="ch" refForName="centerShape" op="lte" fact="0.95"/>
              <dgm:constr type="diam" for="ch" forName="singleconn" refType="diam"/>
              <dgm:constr type="h" for="ch" forName="singleconn" refType="w" refFor="ch" refForName="oneComp" fact="0.24"/>
              <dgm:constr type="diam" for="ch" refType="diam" op="equ"/>
              <dgm:constr type="w" for="ch" forName="dummya" refType="w" refFor="ch" refForName="oneComp" op="equ"/>
              <dgm:constr type="w" for="ch" forName="dummyb" refType="w" refFor="ch" refForName="oneComp" op="equ"/>
              <dgm:constr type="w" for="ch" forName="dummyc" refType="w" refFor="ch" refForName="oneComp" op="equ"/>
            </dgm:constrLst>
          </dgm:if>
          <dgm:else name="Name18">
            <dgm:constrLst>
              <dgm:constr type="diam" val="170"/>
              <dgm:constr type="w" for="ch" forName="centerShape" refType="w"/>
              <dgm:constr type="w" for="ch" forName="node" refType="w" refFor="ch" refForName="centerShape" op="equ" fact="0.7"/>
              <dgm:constr type="sp" refType="w" refFor="ch" refForName="node" fact="0.3"/>
              <dgm:constr type="sibSp" refType="w" refFor="ch" refForName="node" fact="0.3"/>
              <dgm:constr type="primFontSz" for="ch" forName="centerShape" val="65"/>
              <dgm:constr type="primFontSz" for="des" forName="node" refType="primFontSz" refFor="ch" refForName="centerShape" fact="0.78"/>
              <dgm:constr type="primFontSz" for="ch" forName="node" refType="primFontSz" refFor="ch" refForName="centerShape" op="lte" fact="0.95"/>
              <dgm:constr type="diam" for="ch" ptType="sibTrans" refType="diam" fact="-1"/>
              <dgm:constr type="h" for="ch" forName="sibTrans" refType="w" refFor="ch" refForName="node" fact="0.24"/>
              <dgm:constr type="diam" for="ch" refType="diam" op="equ" fact="-1"/>
              <dgm:constr type="w" for="ch" forName="dummy" val="1"/>
            </dgm:constrLst>
          </dgm:else>
        </dgm:choose>
      </dgm:else>
    </dgm:choose>
    <dgm:ruleLst>
      <dgm:rule type="diam" val="INF" fact="NaN" max="NaN"/>
    </dgm:ruleLst>
    <dgm:forEach name="Name19" axis="ch" ptType="node" cnt="1">
      <dgm:layoutNode name="centerShape" styleLbl="node0">
        <dgm:alg type="tx"/>
        <dgm:shape xmlns:r="http://schemas.openxmlformats.org/officeDocument/2006/relationships" type="ellipse" r:blip="">
          <dgm:adjLst/>
        </dgm:shape>
        <dgm:presOf axis="self"/>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name="Name20" axis="ch">
        <dgm:forEach name="Name21" axis="self" ptType="node">
          <dgm:choose name="Name22">
            <dgm:if name="Name23" axis="par ch" ptType="node node" func="cnt" op="gt" val="1">
              <dgm:layoutNode name="node" styleLbl="node1">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name="dummy">
                <dgm:alg type="sp"/>
                <dgm:shape xmlns:r="http://schemas.openxmlformats.org/officeDocument/2006/relationships" r:blip="">
                  <dgm:adjLst/>
                </dgm:shape>
                <dgm:presOf/>
                <dgm:constrLst>
                  <dgm:constr type="h" refType="w"/>
                </dgm:constrLst>
                <dgm:ruleLst/>
              </dgm:layoutNode>
              <dgm:forEach name="sibTransForEach" axis="followSib" ptType="sibTrans" hideLastTrans="0" cnt="1">
                <dgm:layoutNode name="sibTrans" styleLbl="sibTrans2D1">
                  <dgm:alg type="conn">
                    <dgm:param type="connRout" val="curve"/>
                    <dgm:param type="begPts" val="ctr"/>
                    <dgm:param type="endPts" val="ctr"/>
                    <dgm:param type="begSty" val="noArr"/>
                    <dgm:param type="endSty" val="noArr"/>
                    <dgm:param type="dstNode" val="node"/>
                  </dgm:alg>
                  <dgm:shape xmlns:r="http://schemas.openxmlformats.org/officeDocument/2006/relationships" type="conn" r:blip="" zOrderOff="-999">
                    <dgm:adjLst/>
                  </dgm:shape>
                  <dgm:presOf axis="self"/>
                  <dgm:constrLst>
                    <dgm:constr type="begPad"/>
                    <dgm:constr type="endPad"/>
                  </dgm:constrLst>
                  <dgm:ruleLst/>
                </dgm:layoutNode>
              </dgm:forEach>
            </dgm:if>
            <dgm:if name="Name24" axis="par ch" ptType="node node" func="cnt" op="equ" val="1">
              <dgm:layoutNode name="oneComp">
                <dgm:alg type="composite">
                  <dgm:param type="ar" val="1"/>
                </dgm:alg>
                <dgm:shape xmlns:r="http://schemas.openxmlformats.org/officeDocument/2006/relationships" r:blip="">
                  <dgm:adjLst/>
                </dgm:shape>
                <dgm:presOf/>
                <dgm:constrLst>
                  <dgm:constr type="h" refType="w"/>
                  <dgm:constr type="l" for="ch" forName="dummyConnPt" refType="w" fact="0.5"/>
                  <dgm:constr type="t" for="ch" forName="dummyConnPt" refType="w" fact="0.5"/>
                  <dgm:constr type="l" for="ch" forName="oneNode"/>
                  <dgm:constr type="t" for="ch" forName="oneNode"/>
                  <dgm:constr type="h" for="ch" forName="oneNode" refType="h"/>
                  <dgm:constr type="w" for="ch" forName="oneNode" refType="w"/>
                </dgm:constrLst>
                <dgm:ruleLst/>
                <dgm:layoutNode name="dummyConnPt" styleLbl="node1">
                  <dgm:alg type="sp"/>
                  <dgm:shape xmlns:r="http://schemas.openxmlformats.org/officeDocument/2006/relationships" r:blip="">
                    <dgm:adjLst/>
                  </dgm:shape>
                  <dgm:presOf/>
                  <dgm:constrLst>
                    <dgm:constr type="w" val="1"/>
                    <dgm:constr type="h" val="1"/>
                  </dgm:constrLst>
                  <dgm:ruleLst/>
                </dgm:layoutNode>
                <dgm:layoutNode name="oneNode" styleLbl="node1">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dgm:layoutNode name="dummya">
                <dgm:alg type="sp"/>
                <dgm:shape xmlns:r="http://schemas.openxmlformats.org/officeDocument/2006/relationships" r:blip="">
                  <dgm:adjLst/>
                </dgm:shape>
                <dgm:presOf/>
                <dgm:constrLst>
                  <dgm:constr type="h" refType="w"/>
                </dgm:constrLst>
                <dgm:ruleLst/>
              </dgm:layoutNode>
              <dgm:layoutNode name="dummyb">
                <dgm:alg type="sp"/>
                <dgm:shape xmlns:r="http://schemas.openxmlformats.org/officeDocument/2006/relationships" r:blip="">
                  <dgm:adjLst/>
                </dgm:shape>
                <dgm:presOf/>
                <dgm:constrLst>
                  <dgm:constr type="h" refType="w"/>
                </dgm:constrLst>
                <dgm:ruleLst/>
              </dgm:layoutNode>
              <dgm:layoutNode name="dummyc">
                <dgm:alg type="sp"/>
                <dgm:shape xmlns:r="http://schemas.openxmlformats.org/officeDocument/2006/relationships" r:blip="">
                  <dgm:adjLst/>
                </dgm:shape>
                <dgm:presOf/>
                <dgm:constrLst>
                  <dgm:constr type="h" refType="w"/>
                </dgm:constrLst>
                <dgm:ruleLst/>
              </dgm:layoutNode>
              <dgm:forEach name="sibTransForEach1" axis="followSib" ptType="sibTrans" hideLastTrans="0" cnt="1">
                <dgm:layoutNode name="singleconn" styleLbl="sibTrans2D1">
                  <dgm:alg type="conn">
                    <dgm:param type="connRout" val="longCurve"/>
                    <dgm:param type="begPts" val="bCtr"/>
                    <dgm:param type="endPts" val="tCtr"/>
                    <dgm:param type="begSty" val="noArr"/>
                    <dgm:param type="endSty" val="noArr"/>
                    <dgm:param type="srcNode" val="dummyConnPt"/>
                    <dgm:param type="dstNode" val="dummyConnPt"/>
                  </dgm:alg>
                  <dgm:shape xmlns:r="http://schemas.openxmlformats.org/officeDocument/2006/relationships" type="conn" r:blip="" zOrderOff="-999">
                    <dgm:adjLst/>
                  </dgm:shape>
                  <dgm:presOf axis="self"/>
                  <dgm:constrLst>
                    <dgm:constr type="begPad"/>
                    <dgm:constr type="endPad"/>
                  </dgm:constrLst>
                  <dgm:ruleLst/>
                </dgm:layoutNode>
              </dgm:forEach>
            </dgm:if>
            <dgm:else name="Name25"/>
          </dgm:choose>
        </dgm:forEach>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3d8">
  <dgm:title val=""/>
  <dgm:desc val=""/>
  <dgm:catLst>
    <dgm:cat type="3D" pri="11800"/>
  </dgm:catLst>
  <dgm:scene3d>
    <a:camera prst="perspectiveHeroicExtremeRightFacing" zoom="82000">
      <a:rot lat="21300000" lon="20400000" rev="180000"/>
    </a:camera>
    <a:lightRig rig="morning" dir="t">
      <a:rot lat="0" lon="0" rev="20400000"/>
    </a:lightRig>
  </dgm:scene3d>
  <dgm:styleLbl name="node0">
    <dgm:scene3d>
      <a:camera prst="orthographicFront"/>
      <a:lightRig rig="threePt" dir="t"/>
    </dgm:scene3d>
    <dgm:sp3d extrusionH="190500" prstMaterial="matte">
      <a:bevelT w="120650" h="38100" prst="relaxedInset"/>
      <a:bevelB w="120650" h="571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lnNode1">
    <dgm:scene3d>
      <a:camera prst="orthographicFront"/>
      <a:lightRig rig="threePt" dir="t"/>
    </dgm:scene3d>
    <dgm:sp3d extrusionH="190500" prstMaterial="matte">
      <a:bevelT w="120650" h="38100" prst="relaxedInset"/>
      <a:bevelB w="120650" h="571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vennNode1">
    <dgm:scene3d>
      <a:camera prst="orthographicFront"/>
      <a:lightRig rig="threePt" dir="t"/>
    </dgm:scene3d>
    <dgm:sp3d extrusionH="190500" prstMaterial="matte">
      <a:bevelT w="120650" h="38100" prst="relaxedInset"/>
      <a:bevelB w="120650" h="57150" prst="relaxedInset"/>
      <a:contourClr>
        <a:schemeClr val="bg1"/>
      </a:contourClr>
    </dgm:sp3d>
    <dgm:txPr/>
    <dgm:style>
      <a:lnRef idx="0">
        <a:scrgbClr r="0" g="0" b="0"/>
      </a:lnRef>
      <a:fillRef idx="1">
        <a:scrgbClr r="0" g="0" b="0"/>
      </a:fillRef>
      <a:effectRef idx="2">
        <a:scrgbClr r="0" g="0" b="0"/>
      </a:effectRef>
      <a:fontRef idx="minor">
        <a:schemeClr val="tx1"/>
      </a:fontRef>
    </dgm:style>
  </dgm:styleLbl>
  <dgm:styleLbl name="alignNode1">
    <dgm:scene3d>
      <a:camera prst="orthographicFront"/>
      <a:lightRig rig="threePt" dir="t"/>
    </dgm:scene3d>
    <dgm:sp3d extrusionH="190500" prstMaterial="matte">
      <a:bevelT w="120650" h="38100" prst="relaxedInset"/>
      <a:bevelB w="120650" h="571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node1">
    <dgm:scene3d>
      <a:camera prst="orthographicFront"/>
      <a:lightRig rig="threePt" dir="t"/>
    </dgm:scene3d>
    <dgm:sp3d extrusionH="190500" prstMaterial="matte">
      <a:bevelT w="120650" h="38100" prst="relaxedInset"/>
      <a:bevelB w="120650" h="571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node2">
    <dgm:scene3d>
      <a:camera prst="orthographicFront"/>
      <a:lightRig rig="threePt" dir="t"/>
    </dgm:scene3d>
    <dgm:sp3d extrusionH="190500" prstMaterial="matte">
      <a:bevelT w="120650" h="38100" prst="relaxedInset"/>
      <a:bevelB w="120650" h="571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node3">
    <dgm:scene3d>
      <a:camera prst="orthographicFront"/>
      <a:lightRig rig="threePt" dir="t"/>
    </dgm:scene3d>
    <dgm:sp3d extrusionH="190500" prstMaterial="matte">
      <a:bevelT w="120650" h="38100" prst="relaxedInset"/>
      <a:bevelB w="120650" h="571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node4">
    <dgm:scene3d>
      <a:camera prst="orthographicFront"/>
      <a:lightRig rig="threePt" dir="t"/>
    </dgm:scene3d>
    <dgm:sp3d extrusionH="190500" prstMaterial="matte">
      <a:bevelT w="120650" h="38100" prst="relaxedInset"/>
      <a:bevelB w="120650" h="571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fgImgPlace1">
    <dgm:scene3d>
      <a:camera prst="orthographicFront"/>
      <a:lightRig rig="threePt" dir="t"/>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dgm:scene3d>
    <dgm:sp3d z="2540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dgm:scene3d>
    <dgm:sp3d z="-30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dgm:scene3d>
    <dgm:sp3d z="-600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fgSibTrans2D1">
    <dgm:scene3d>
      <a:camera prst="orthographicFront"/>
      <a:lightRig rig="threePt" dir="t"/>
    </dgm:scene3d>
    <dgm:sp3d z="635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bgSibTrans2D1">
    <dgm:scene3d>
      <a:camera prst="orthographicFront"/>
      <a:lightRig rig="threePt" dir="t"/>
    </dgm:scene3d>
    <dgm:sp3d z="-1520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sibTrans1D1">
    <dgm:scene3d>
      <a:camera prst="orthographicFront"/>
      <a:lightRig rig="threeP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extrusionH="190500" prstMaterial="matte">
      <a:bevelT w="120650" h="38100" prst="relaxedInset"/>
      <a:bevelB w="120650" h="571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asst1">
    <dgm:scene3d>
      <a:camera prst="orthographicFront"/>
      <a:lightRig rig="threePt" dir="t"/>
    </dgm:scene3d>
    <dgm:sp3d extrusionH="190500" prstMaterial="matte">
      <a:bevelT w="120650" h="38100" prst="relaxedInset"/>
      <a:bevelB w="120650" h="571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asst2">
    <dgm:scene3d>
      <a:camera prst="orthographicFront"/>
      <a:lightRig rig="threePt" dir="t"/>
    </dgm:scene3d>
    <dgm:sp3d extrusionH="190500" prstMaterial="matte">
      <a:bevelT w="120650" h="38100" prst="relaxedInset"/>
      <a:bevelB w="120650" h="571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asst3">
    <dgm:scene3d>
      <a:camera prst="orthographicFront"/>
      <a:lightRig rig="threePt" dir="t"/>
    </dgm:scene3d>
    <dgm:sp3d extrusionH="190500" prstMaterial="matte">
      <a:bevelT w="120650" h="38100" prst="relaxedInset"/>
      <a:bevelB w="120650" h="571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parChTrans2D1">
    <dgm:scene3d>
      <a:camera prst="orthographicFront"/>
      <a:lightRig rig="threePt" dir="t"/>
    </dgm:scene3d>
    <dgm:sp3d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dgm:scene3d>
    <dgm:sp3d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z="60000" prstMaterial="flat">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dgm:scene3d>
    <dgm:sp3d z="60000" prstMaterial="flat">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dgm:style>
  </dgm:styleLbl>
  <dgm:styleLbl name="conFgAcc1">
    <dgm:scene3d>
      <a:camera prst="orthographicFront"/>
      <a:lightRig rig="threePt" dir="t"/>
    </dgm:scene3d>
    <dgm:sp3d z="-152400" extrusionH="63500" prstMaterial="matte">
      <a:bevelT w="44450" h="6350" prst="relaxedInset"/>
      <a:contourClr>
        <a:schemeClr val="bg1"/>
      </a:contourClr>
    </dgm:sp3d>
    <dgm:txPr/>
    <dgm:style>
      <a:lnRef idx="0">
        <a:scrgbClr r="0" g="0" b="0"/>
      </a:lnRef>
      <a:fillRef idx="1">
        <a:scrgbClr r="0" g="0" b="0"/>
      </a:fillRef>
      <a:effectRef idx="0">
        <a:scrgbClr r="0" g="0" b="0"/>
      </a:effectRef>
      <a:fontRef idx="minor"/>
    </dgm:style>
  </dgm:styleLbl>
  <dgm:styleLbl name="alignAcc1">
    <dgm:scene3d>
      <a:camera prst="orthographicFront"/>
      <a:lightRig rig="threePt" dir="t"/>
    </dgm:scene3d>
    <dgm:sp3d extrusionH="190500" prstMaterial="matte">
      <a:bevelT w="120650" h="38100" prst="relaxedInset"/>
      <a:bevelB w="120650" h="57150" prst="relaxedInset"/>
      <a:contourClr>
        <a:schemeClr val="bg1"/>
      </a:contourClr>
    </dgm:sp3d>
    <dgm:txPr/>
    <dgm:style>
      <a:lnRef idx="0">
        <a:scrgbClr r="0" g="0" b="0"/>
      </a:lnRef>
      <a:fillRef idx="1">
        <a:scrgbClr r="0" g="0" b="0"/>
      </a:fillRef>
      <a:effectRef idx="2">
        <a:scrgbClr r="0" g="0" b="0"/>
      </a:effectRef>
      <a:fontRef idx="minor"/>
    </dgm:style>
  </dgm:styleLbl>
  <dgm:styleLbl name="trAlignAcc1">
    <dgm:scene3d>
      <a:camera prst="orthographicFront"/>
      <a:lightRig rig="threePt" dir="t"/>
    </dgm:scene3d>
    <dgm:sp3d extrusionH="190500" prstMaterial="matte">
      <a:bevelT w="120650" h="38100"/>
      <a:bevelB w="120650" h="57150" prst="relaxedInset"/>
      <a:contourClr>
        <a:schemeClr val="bg1"/>
      </a:contourClr>
    </dgm:sp3d>
    <dgm:txPr/>
    <dgm:style>
      <a:lnRef idx="0">
        <a:scrgbClr r="0" g="0" b="0"/>
      </a:lnRef>
      <a:fillRef idx="1">
        <a:scrgbClr r="0" g="0" b="0"/>
      </a:fillRef>
      <a:effectRef idx="2">
        <a:scrgbClr r="0" g="0" b="0"/>
      </a:effectRef>
      <a:fontRef idx="minor"/>
    </dgm:style>
  </dgm:styleLbl>
  <dgm:styleLbl name="bgAcc1">
    <dgm:scene3d>
      <a:camera prst="orthographicFront"/>
      <a:lightRig rig="threePt" dir="t"/>
    </dgm:scene3d>
    <dgm:sp3d z="-152400" extrusionH="63500" prstMaterial="matte">
      <a:bevelT w="44450" h="6350" prst="relaxedInset"/>
      <a:contourClr>
        <a:schemeClr val="bg1"/>
      </a:contourClr>
    </dgm:sp3d>
    <dgm:txPr/>
    <dgm:style>
      <a:lnRef idx="0">
        <a:scrgbClr r="0" g="0" b="0"/>
      </a:lnRef>
      <a:fillRef idx="1">
        <a:scrgbClr r="0" g="0" b="0"/>
      </a:fillRef>
      <a:effectRef idx="0">
        <a:scrgbClr r="0" g="0" b="0"/>
      </a:effectRef>
      <a:fontRef idx="minor"/>
    </dgm:style>
  </dgm:styleLbl>
  <dgm:styleLbl name="solidFgAcc1">
    <dgm:scene3d>
      <a:camera prst="orthographicFront"/>
      <a:lightRig rig="threePt" dir="t"/>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dgm:style>
  </dgm:styleLbl>
  <dgm:styleLbl name="solidAlignAcc1">
    <dgm:scene3d>
      <a:camera prst="orthographicFront"/>
      <a:lightRig rig="threePt" dir="t"/>
    </dgm:scene3d>
    <dgm:sp3d extrusionH="190500" prstMaterial="matte">
      <a:bevelT w="120650" h="38100" prst="relaxedInset"/>
      <a:bevelB w="120650" h="57150" prst="relaxedInset"/>
      <a:contourClr>
        <a:schemeClr val="bg1"/>
      </a:contourClr>
    </dgm:sp3d>
    <dgm:txPr/>
    <dgm:style>
      <a:lnRef idx="0">
        <a:scrgbClr r="0" g="0" b="0"/>
      </a:lnRef>
      <a:fillRef idx="1">
        <a:scrgbClr r="0" g="0" b="0"/>
      </a:fillRef>
      <a:effectRef idx="2">
        <a:scrgbClr r="0" g="0" b="0"/>
      </a:effectRef>
      <a:fontRef idx="minor"/>
    </dgm:style>
  </dgm:styleLbl>
  <dgm:styleLbl name="solidBgAcc1">
    <dgm:scene3d>
      <a:camera prst="orthographicFront"/>
      <a:lightRig rig="threePt" dir="t"/>
    </dgm:scene3d>
    <dgm:sp3d z="-152400" extrusionH="63500" prstMaterial="matte">
      <a:bevelT w="44450" h="6350" prst="relaxedInset"/>
      <a:contourClr>
        <a:schemeClr val="bg1"/>
      </a:contourClr>
    </dgm:sp3d>
    <dgm:txPr/>
    <dgm:style>
      <a:lnRef idx="0">
        <a:scrgbClr r="0" g="0" b="0"/>
      </a:lnRef>
      <a:fillRef idx="1">
        <a:scrgbClr r="0" g="0" b="0"/>
      </a:fillRef>
      <a:effectRef idx="0">
        <a:scrgbClr r="0" g="0" b="0"/>
      </a:effectRef>
      <a:fontRef idx="minor"/>
    </dgm:style>
  </dgm:styleLbl>
  <dgm:styleLbl name="fgAccFollowNode1">
    <dgm:scene3d>
      <a:camera prst="orthographicFront"/>
      <a:lightRig rig="threePt" dir="t"/>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alignAccFollowNode1">
    <dgm:scene3d>
      <a:camera prst="orthographicFront"/>
      <a:lightRig rig="threePt" dir="t"/>
    </dgm:scene3d>
    <dgm:sp3d extrusionH="190500" prstMaterial="matte">
      <a:bevelT w="120650" h="38100" prst="relaxedInset"/>
      <a:bevelB w="120650" h="57150" prst="relaxedInset"/>
      <a:contourClr>
        <a:schemeClr val="bg1"/>
      </a:contourClr>
    </dgm:sp3d>
    <dgm:txPr/>
    <dgm:style>
      <a:lnRef idx="0">
        <a:scrgbClr r="0" g="0" b="0"/>
      </a:lnRef>
      <a:fillRef idx="1">
        <a:scrgbClr r="0" g="0" b="0"/>
      </a:fillRef>
      <a:effectRef idx="2">
        <a:scrgbClr r="0" g="0" b="0"/>
      </a:effectRef>
      <a:fontRef idx="minor"/>
    </dgm:style>
  </dgm:styleLbl>
  <dgm:styleLbl name="bgAccFollowNode1">
    <dgm:scene3d>
      <a:camera prst="orthographicFront"/>
      <a:lightRig rig="threePt" dir="t"/>
    </dgm:scene3d>
    <dgm:sp3d z="-152400" extrusionH="63500" prstMaterial="matte">
      <a:bevelT w="44450" h="6350" prst="relaxedInset"/>
      <a:contourClr>
        <a:schemeClr val="bg1"/>
      </a:contourClr>
    </dgm:sp3d>
    <dgm:txPr/>
    <dgm:style>
      <a:lnRef idx="0">
        <a:scrgbClr r="0" g="0" b="0"/>
      </a:lnRef>
      <a:fillRef idx="1">
        <a:scrgbClr r="0" g="0" b="0"/>
      </a:fillRef>
      <a:effectRef idx="2">
        <a:scrgbClr r="0" g="0" b="0"/>
      </a:effectRef>
      <a:fontRef idx="minor"/>
    </dgm:style>
  </dgm:styleLbl>
  <dgm:styleLbl name="fgAcc0">
    <dgm:scene3d>
      <a:camera prst="orthographicFront"/>
      <a:lightRig rig="threePt" dir="t"/>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fgAcc2">
    <dgm:scene3d>
      <a:camera prst="orthographicFront"/>
      <a:lightRig rig="threePt" dir="t"/>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fgAcc3">
    <dgm:scene3d>
      <a:camera prst="orthographicFront"/>
      <a:lightRig rig="threePt" dir="t"/>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fgAcc4">
    <dgm:scene3d>
      <a:camera prst="orthographicFront"/>
      <a:lightRig rig="threePt" dir="t"/>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bgShp">
    <dgm:scene3d>
      <a:camera prst="orthographicFront"/>
      <a:lightRig rig="threePt" dir="t"/>
    </dgm:scene3d>
    <dgm:sp3d z="-152400" extrusionH="63500" prstMaterial="matte">
      <a:bevelT w="44450" h="6350" prst="relaxedInset"/>
      <a:contourClr>
        <a:schemeClr val="bg1"/>
      </a:contourClr>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extrusionH="190500" prstMaterial="matte">
      <a:bevelT w="120650" h="38100" prst="relaxedInset"/>
      <a:bevelB w="120650" h="571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961769A9-00BA-4C26-9703-56D4B221F95E}" type="datetimeFigureOut">
              <a:rPr lang="en-US" smtClean="0"/>
              <a:pPr/>
              <a:t>12/30/2020</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D92ED636-4908-4FAD-8793-FA8286DDF156}" type="slidenum">
              <a:rPr lang="en-US" smtClean="0"/>
              <a:pPr/>
              <a:t>‹#›</a:t>
            </a:fld>
            <a:endParaRPr lang="en-US"/>
          </a:p>
        </p:txBody>
      </p:sp>
    </p:spTree>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D92ED636-4908-4FAD-8793-FA8286DDF156}" type="slidenum">
              <a:rPr lang="en-US" smtClean="0"/>
              <a:pPr/>
              <a:t>9</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28" name="Date Placeholder 27"/>
          <p:cNvSpPr>
            <a:spLocks noGrp="1"/>
          </p:cNvSpPr>
          <p:nvPr>
            <p:ph type="dt" sz="half" idx="10"/>
          </p:nvPr>
        </p:nvSpPr>
        <p:spPr/>
        <p:txBody>
          <a:bodyPr/>
          <a:lstStyle/>
          <a:p>
            <a:fld id="{6BAA265F-3DB3-4B60-849D-844C3BDFBB05}" type="datetime1">
              <a:rPr lang="en-US" smtClean="0"/>
              <a:pPr/>
              <a:t>12/30/2020</a:t>
            </a:fld>
            <a:endParaRPr lang="en-US"/>
          </a:p>
        </p:txBody>
      </p:sp>
      <p:sp>
        <p:nvSpPr>
          <p:cNvPr id="17" name="Footer Placeholder 16"/>
          <p:cNvSpPr>
            <a:spLocks noGrp="1"/>
          </p:cNvSpPr>
          <p:nvPr>
            <p:ph type="ftr" sz="quarter" idx="11"/>
          </p:nvPr>
        </p:nvSpPr>
        <p:spPr/>
        <p:txBody>
          <a:bodyPr/>
          <a:lstStyle/>
          <a:p>
            <a:endParaRPr lang="en-US"/>
          </a:p>
        </p:txBody>
      </p:sp>
      <p:sp>
        <p:nvSpPr>
          <p:cNvPr id="29" name="Slide Number Placeholder 28"/>
          <p:cNvSpPr>
            <a:spLocks noGrp="1"/>
          </p:cNvSpPr>
          <p:nvPr>
            <p:ph type="sldNum" sz="quarter" idx="12"/>
          </p:nvPr>
        </p:nvSpPr>
        <p:spPr/>
        <p:txBody>
          <a:bodyPr/>
          <a:lstStyle/>
          <a:p>
            <a:fld id="{36208675-7DCC-4E6C-A789-140D3926E5C6}" type="slidenum">
              <a:rPr lang="en-US" smtClean="0"/>
              <a:pPr/>
              <a:t>‹#›</a:t>
            </a:fld>
            <a:endParaRPr lang="en-US"/>
          </a:p>
        </p:txBody>
      </p:sp>
      <p:sp>
        <p:nvSpPr>
          <p:cNvPr id="32" name="Rectangle 31"/>
          <p:cNvSpPr/>
          <p:nvPr/>
        </p:nvSpPr>
        <p:spPr>
          <a:xfrm>
            <a:off x="0" y="-1"/>
            <a:ext cx="365760" cy="6854456"/>
          </a:xfrm>
          <a:prstGeom prst="rect">
            <a:avLst/>
          </a:prstGeom>
          <a:solidFill>
            <a:srgbClr val="FFFFFF">
              <a:alpha val="100000"/>
            </a:srgb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9" name="Rectangle 38"/>
          <p:cNvSpPr/>
          <p:nvPr/>
        </p:nvSpPr>
        <p:spPr>
          <a:xfrm>
            <a:off x="309558" y="680477"/>
            <a:ext cx="45720" cy="365760"/>
          </a:xfrm>
          <a:prstGeom prst="rect">
            <a:avLst/>
          </a:prstGeom>
          <a:solidFill>
            <a:srgbClr val="000000"/>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40" name="Rectangle 39"/>
          <p:cNvSpPr/>
          <p:nvPr/>
        </p:nvSpPr>
        <p:spPr>
          <a:xfrm>
            <a:off x="269073" y="680477"/>
            <a:ext cx="27432" cy="365760"/>
          </a:xfrm>
          <a:prstGeom prst="rect">
            <a:avLst/>
          </a:prstGeom>
          <a:solidFill>
            <a:srgbClr val="000000"/>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41" name="Rectangle 40"/>
          <p:cNvSpPr/>
          <p:nvPr/>
        </p:nvSpPr>
        <p:spPr>
          <a:xfrm>
            <a:off x="250020" y="680477"/>
            <a:ext cx="9144" cy="365760"/>
          </a:xfrm>
          <a:prstGeom prst="rect">
            <a:avLst/>
          </a:prstGeom>
          <a:solidFill>
            <a:srgbClr val="000000"/>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42" name="Rectangle 41"/>
          <p:cNvSpPr/>
          <p:nvPr/>
        </p:nvSpPr>
        <p:spPr>
          <a:xfrm>
            <a:off x="221768" y="680477"/>
            <a:ext cx="9144" cy="365760"/>
          </a:xfrm>
          <a:prstGeom prst="rect">
            <a:avLst/>
          </a:prstGeom>
          <a:solidFill>
            <a:srgbClr val="000000"/>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8" name="Title 7"/>
          <p:cNvSpPr>
            <a:spLocks noGrp="1"/>
          </p:cNvSpPr>
          <p:nvPr>
            <p:ph type="ctrTitle"/>
          </p:nvPr>
        </p:nvSpPr>
        <p:spPr>
          <a:xfrm>
            <a:off x="914400" y="4343400"/>
            <a:ext cx="7772400" cy="1975104"/>
          </a:xfrm>
        </p:spPr>
        <p:txBody>
          <a:bodyPr/>
          <a:lstStyle>
            <a:lvl1pPr marR="9144" algn="l">
              <a:defRPr sz="4000" b="1" cap="all" spc="0" baseline="0">
                <a:effectLst>
                  <a:reflection blurRad="12700" stA="34000" endA="740" endPos="53000" dir="5400000" sy="-100000" algn="bl" rotWithShape="0"/>
                </a:effectLst>
              </a:defRPr>
            </a:lvl1pPr>
            <a:extLst/>
          </a:lstStyle>
          <a:p>
            <a:r>
              <a:rPr kumimoji="0" lang="en-US" smtClean="0"/>
              <a:t>Click to edit Master title style</a:t>
            </a:r>
            <a:endParaRPr kumimoji="0" lang="en-US"/>
          </a:p>
        </p:txBody>
      </p:sp>
      <p:sp>
        <p:nvSpPr>
          <p:cNvPr id="9" name="Subtitle 8"/>
          <p:cNvSpPr>
            <a:spLocks noGrp="1"/>
          </p:cNvSpPr>
          <p:nvPr>
            <p:ph type="subTitle" idx="1"/>
          </p:nvPr>
        </p:nvSpPr>
        <p:spPr>
          <a:xfrm>
            <a:off x="914400" y="2834640"/>
            <a:ext cx="7772400" cy="1508760"/>
          </a:xfrm>
        </p:spPr>
        <p:txBody>
          <a:bodyPr lIns="100584" tIns="45720" anchor="b"/>
          <a:lstStyle>
            <a:lvl1pPr marL="0" indent="0" algn="l">
              <a:spcBef>
                <a:spcPts val="0"/>
              </a:spcBef>
              <a:buNone/>
              <a:defRPr sz="2000">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en-US" smtClean="0"/>
              <a:t>Click to edit Master subtitle style</a:t>
            </a:r>
            <a:endParaRPr kumimoji="0" lang="en-US"/>
          </a:p>
        </p:txBody>
      </p:sp>
      <p:sp>
        <p:nvSpPr>
          <p:cNvPr id="56" name="Rectangle 55"/>
          <p:cNvSpPr/>
          <p:nvPr/>
        </p:nvSpPr>
        <p:spPr>
          <a:xfrm>
            <a:off x="255291" y="5047394"/>
            <a:ext cx="73152" cy="169164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65" name="Rectangle 64"/>
          <p:cNvSpPr/>
          <p:nvPr/>
        </p:nvSpPr>
        <p:spPr>
          <a:xfrm>
            <a:off x="255291" y="4796819"/>
            <a:ext cx="73152" cy="228600"/>
          </a:xfrm>
          <a:prstGeom prst="rect">
            <a:avLst/>
          </a:prstGeom>
          <a:solidFill>
            <a:schemeClr val="accent3">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66" name="Rectangle 65"/>
          <p:cNvSpPr/>
          <p:nvPr/>
        </p:nvSpPr>
        <p:spPr>
          <a:xfrm>
            <a:off x="255291" y="4637685"/>
            <a:ext cx="73152" cy="137160"/>
          </a:xfrm>
          <a:prstGeom prst="rect">
            <a:avLst/>
          </a:prstGeom>
          <a:solidFill>
            <a:schemeClr val="bg2"/>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67" name="Rectangle 66"/>
          <p:cNvSpPr/>
          <p:nvPr/>
        </p:nvSpPr>
        <p:spPr>
          <a:xfrm>
            <a:off x="255291" y="4542559"/>
            <a:ext cx="73152" cy="73152"/>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Content Placeholder 2"/>
          <p:cNvSpPr>
            <a:spLocks noGrp="1"/>
          </p:cNvSpPr>
          <p:nvPr>
            <p:ph idx="1"/>
          </p:nvPr>
        </p:nvSpPr>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1CDAE24A-F350-4757-B9BA-863C0E7C1D0C}" type="datetime1">
              <a:rPr lang="en-US" smtClean="0"/>
              <a:pPr/>
              <a:t>12/30/2020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6208675-7DCC-4E6C-A789-140D3926E5C6}"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14" name="Freeform 13"/>
          <p:cNvSpPr>
            <a:spLocks/>
          </p:cNvSpPr>
          <p:nvPr/>
        </p:nvSpPr>
        <p:spPr bwMode="auto">
          <a:xfrm>
            <a:off x="4828952" y="1073888"/>
            <a:ext cx="4322136" cy="5791200"/>
          </a:xfrm>
          <a:custGeom>
            <a:avLst>
              <a:gd name="A1" fmla="val 0"/>
              <a:gd name="A2" fmla="val 0"/>
              <a:gd name="A3" fmla="val 0"/>
              <a:gd name="A4" fmla="val 0"/>
              <a:gd name="A5" fmla="val 0"/>
              <a:gd name="A6" fmla="val 0"/>
              <a:gd name="A7" fmla="val 0"/>
              <a:gd name="A8" fmla="val 0"/>
            </a:avLst>
            <a:gdLst/>
            <a:ahLst/>
            <a:cxnLst>
              <a:cxn ang="0">
                <a:pos x="0" y="3648"/>
              </a:cxn>
              <a:cxn ang="0">
                <a:pos x="720" y="2016"/>
              </a:cxn>
              <a:cxn ang="0">
                <a:pos x="2736" y="0"/>
              </a:cxn>
              <a:cxn ang="0">
                <a:pos x="2736" y="96"/>
              </a:cxn>
              <a:cxn ang="0">
                <a:pos x="744" y="2038"/>
              </a:cxn>
              <a:cxn ang="0">
                <a:pos x="48" y="3648"/>
              </a:cxn>
              <a:cxn ang="0">
                <a:pos x="0" y="3648"/>
              </a:cxn>
            </a:cxnLst>
            <a:rect l="0" t="0" r="0" b="0"/>
            <a:pathLst>
              <a:path w="2736" h="3648">
                <a:moveTo>
                  <a:pt x="0" y="3648"/>
                </a:moveTo>
                <a:lnTo>
                  <a:pt x="720" y="2016"/>
                </a:lnTo>
                <a:lnTo>
                  <a:pt x="2736" y="672"/>
                </a:lnTo>
                <a:lnTo>
                  <a:pt x="2736" y="720"/>
                </a:lnTo>
                <a:lnTo>
                  <a:pt x="744" y="2038"/>
                </a:lnTo>
                <a:lnTo>
                  <a:pt x="48" y="3648"/>
                </a:lnTo>
                <a:lnTo>
                  <a:pt x="48" y="3648"/>
                </a:lnTo>
                <a:close/>
              </a:path>
            </a:pathLst>
          </a:custGeom>
          <a:noFill/>
          <a:ln w="3175" cap="flat" cmpd="sng" algn="ctr">
            <a:solidFill>
              <a:schemeClr val="accent2">
                <a:alpha val="5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5" name="Freeform 14"/>
          <p:cNvSpPr>
            <a:spLocks/>
          </p:cNvSpPr>
          <p:nvPr/>
        </p:nvSpPr>
        <p:spPr bwMode="auto">
          <a:xfrm>
            <a:off x="373966" y="0"/>
            <a:ext cx="5514536" cy="6615332"/>
          </a:xfrm>
          <a:custGeom>
            <a:avLst>
              <a:gd name="A1" fmla="val 0"/>
              <a:gd name="A2" fmla="val 0"/>
              <a:gd name="A3" fmla="val 0"/>
              <a:gd name="A4" fmla="val 0"/>
              <a:gd name="A5" fmla="val 0"/>
              <a:gd name="A6" fmla="val 0"/>
              <a:gd name="A7" fmla="val 0"/>
              <a:gd name="A8" fmla="val 0"/>
            </a:avLst>
            <a:gdLst/>
            <a:ahLst/>
            <a:cxnLst>
              <a:cxn ang="0">
                <a:pos x="0" y="4080"/>
              </a:cxn>
              <a:cxn ang="0">
                <a:pos x="0" y="4128"/>
              </a:cxn>
              <a:cxn ang="0">
                <a:pos x="3504" y="2640"/>
              </a:cxn>
              <a:cxn ang="0">
                <a:pos x="2880" y="0"/>
              </a:cxn>
              <a:cxn ang="0">
                <a:pos x="2832" y="0"/>
              </a:cxn>
              <a:cxn ang="0">
                <a:pos x="3465" y="2619"/>
              </a:cxn>
              <a:cxn ang="0">
                <a:pos x="0" y="4080"/>
              </a:cxn>
            </a:cxnLst>
            <a:rect l="0" t="0" r="0" b="0"/>
            <a:pathLst>
              <a:path w="3504" h="4128">
                <a:moveTo>
                  <a:pt x="0" y="4080"/>
                </a:moveTo>
                <a:lnTo>
                  <a:pt x="0" y="4128"/>
                </a:lnTo>
                <a:lnTo>
                  <a:pt x="3504" y="2640"/>
                </a:lnTo>
                <a:lnTo>
                  <a:pt x="2880" y="0"/>
                </a:lnTo>
                <a:lnTo>
                  <a:pt x="2832" y="0"/>
                </a:lnTo>
                <a:lnTo>
                  <a:pt x="3465" y="2619"/>
                </a:lnTo>
                <a:lnTo>
                  <a:pt x="0" y="4080"/>
                </a:lnTo>
                <a:close/>
              </a:path>
            </a:pathLst>
          </a:custGeom>
          <a:noFill/>
          <a:ln w="3175" cap="flat" cmpd="sng" algn="ctr">
            <a:solidFill>
              <a:schemeClr val="accent2">
                <a:alpha val="5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3" name="Freeform 12"/>
          <p:cNvSpPr>
            <a:spLocks/>
          </p:cNvSpPr>
          <p:nvPr/>
        </p:nvSpPr>
        <p:spPr bwMode="auto">
          <a:xfrm rot="5236414">
            <a:off x="4462128" y="1483600"/>
            <a:ext cx="4114800" cy="1188720"/>
          </a:xfrm>
          <a:custGeom>
            <a:avLst>
              <a:gd name="A1" fmla="val 0"/>
              <a:gd name="A2" fmla="val 0"/>
              <a:gd name="A3" fmla="val 0"/>
              <a:gd name="A4" fmla="val 0"/>
              <a:gd name="A5" fmla="val 0"/>
              <a:gd name="A6" fmla="val 0"/>
              <a:gd name="A7" fmla="val 0"/>
              <a:gd name="A8" fmla="val 0"/>
            </a:avLst>
            <a:gdLst/>
            <a:ahLst/>
            <a:cxnLst>
              <a:cxn ang="0">
                <a:pos x="0" y="0"/>
              </a:cxn>
              <a:cxn ang="0">
                <a:pos x="3552" y="1344"/>
              </a:cxn>
              <a:cxn ang="0">
                <a:pos x="0" y="48"/>
              </a:cxn>
              <a:cxn ang="0">
                <a:pos x="0" y="0"/>
              </a:cxn>
            </a:cxnLst>
            <a:rect l="0" t="0" r="0" b="0"/>
            <a:pathLst>
              <a:path w="3552" h="1344">
                <a:moveTo>
                  <a:pt x="0" y="0"/>
                </a:moveTo>
                <a:lnTo>
                  <a:pt x="3552" y="1344"/>
                </a:lnTo>
                <a:lnTo>
                  <a:pt x="0" y="48"/>
                </a:lnTo>
                <a:lnTo>
                  <a:pt x="0" y="0"/>
                </a:lnTo>
                <a:close/>
              </a:path>
            </a:pathLst>
          </a:custGeom>
          <a:solidFill>
            <a:schemeClr val="bg2">
              <a:tint val="95000"/>
              <a:satMod val="18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6" name="Freeform 15"/>
          <p:cNvSpPr>
            <a:spLocks/>
          </p:cNvSpPr>
          <p:nvPr/>
        </p:nvSpPr>
        <p:spPr bwMode="auto">
          <a:xfrm>
            <a:off x="5943600" y="0"/>
            <a:ext cx="2743200" cy="4267200"/>
          </a:xfrm>
          <a:custGeom>
            <a:avLst>
              <a:gd name="A1" fmla="val 0"/>
              <a:gd name="A2" fmla="val 0"/>
              <a:gd name="A3" fmla="val 0"/>
              <a:gd name="A4" fmla="val 0"/>
              <a:gd name="A5" fmla="val 0"/>
              <a:gd name="A6" fmla="val 0"/>
              <a:gd name="A7" fmla="val 0"/>
              <a:gd name="A8" fmla="val 0"/>
            </a:avLst>
            <a:gdLst/>
            <a:ahLst/>
            <a:cxnLst>
              <a:cxn ang="0">
                <a:pos x="1104" y="0"/>
              </a:cxn>
              <a:cxn ang="0">
                <a:pos x="1728" y="0"/>
              </a:cxn>
              <a:cxn ang="0">
                <a:pos x="0" y="2688"/>
              </a:cxn>
              <a:cxn ang="0">
                <a:pos x="1104" y="0"/>
              </a:cxn>
            </a:cxnLst>
            <a:rect l="0" t="0" r="0" b="0"/>
            <a:pathLst>
              <a:path w="1728" h="2688">
                <a:moveTo>
                  <a:pt x="1104" y="0"/>
                </a:moveTo>
                <a:lnTo>
                  <a:pt x="1728" y="0"/>
                </a:lnTo>
                <a:lnTo>
                  <a:pt x="0" y="2688"/>
                </a:lnTo>
                <a:lnTo>
                  <a:pt x="1104" y="0"/>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7" name="Freeform 16"/>
          <p:cNvSpPr>
            <a:spLocks/>
          </p:cNvSpPr>
          <p:nvPr/>
        </p:nvSpPr>
        <p:spPr bwMode="auto">
          <a:xfrm>
            <a:off x="5943600" y="4267200"/>
            <a:ext cx="3200400" cy="1143000"/>
          </a:xfrm>
          <a:custGeom>
            <a:avLst>
              <a:gd name="A1" fmla="val 0"/>
              <a:gd name="A2" fmla="val 0"/>
              <a:gd name="A3" fmla="val 0"/>
              <a:gd name="A4" fmla="val 0"/>
              <a:gd name="A5" fmla="val 0"/>
              <a:gd name="A6" fmla="val 0"/>
              <a:gd name="A7" fmla="val 0"/>
              <a:gd name="A8" fmla="val 0"/>
            </a:avLst>
            <a:gdLst/>
            <a:ahLst/>
            <a:cxnLst>
              <a:cxn ang="0">
                <a:pos x="0" y="0"/>
              </a:cxn>
              <a:cxn ang="0">
                <a:pos x="2016" y="240"/>
              </a:cxn>
              <a:cxn ang="0">
                <a:pos x="2016" y="720"/>
              </a:cxn>
              <a:cxn ang="0">
                <a:pos x="0" y="0"/>
              </a:cxn>
            </a:cxnLst>
            <a:rect l="0" t="0" r="0" b="0"/>
            <a:pathLst>
              <a:path w="2016" h="720">
                <a:moveTo>
                  <a:pt x="0" y="0"/>
                </a:moveTo>
                <a:lnTo>
                  <a:pt x="2016" y="240"/>
                </a:lnTo>
                <a:lnTo>
                  <a:pt x="2016" y="720"/>
                </a:lnTo>
                <a:lnTo>
                  <a:pt x="0" y="0"/>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8" name="Freeform 17"/>
          <p:cNvSpPr>
            <a:spLocks/>
          </p:cNvSpPr>
          <p:nvPr/>
        </p:nvSpPr>
        <p:spPr bwMode="auto">
          <a:xfrm>
            <a:off x="5943600" y="0"/>
            <a:ext cx="1371600" cy="4267200"/>
          </a:xfrm>
          <a:custGeom>
            <a:avLst>
              <a:gd name="A1" fmla="val 0"/>
              <a:gd name="A2" fmla="val 0"/>
              <a:gd name="A3" fmla="val 0"/>
              <a:gd name="A4" fmla="val 0"/>
              <a:gd name="A5" fmla="val 0"/>
              <a:gd name="A6" fmla="val 0"/>
              <a:gd name="A7" fmla="val 0"/>
              <a:gd name="A8" fmla="val 0"/>
            </a:avLst>
            <a:gdLst/>
            <a:ahLst/>
            <a:cxnLst>
              <a:cxn ang="0">
                <a:pos x="864" y="0"/>
              </a:cxn>
              <a:cxn ang="0">
                <a:pos x="0" y="2688"/>
              </a:cxn>
              <a:cxn ang="0">
                <a:pos x="768" y="0"/>
              </a:cxn>
              <a:cxn ang="0">
                <a:pos x="864" y="0"/>
              </a:cxn>
            </a:cxnLst>
            <a:rect l="0" t="0" r="0" b="0"/>
            <a:pathLst>
              <a:path w="864" h="2688">
                <a:moveTo>
                  <a:pt x="864" y="0"/>
                </a:moveTo>
                <a:lnTo>
                  <a:pt x="0" y="2688"/>
                </a:lnTo>
                <a:lnTo>
                  <a:pt x="768" y="0"/>
                </a:lnTo>
                <a:lnTo>
                  <a:pt x="864" y="0"/>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9" name="Freeform 18"/>
          <p:cNvSpPr>
            <a:spLocks/>
          </p:cNvSpPr>
          <p:nvPr/>
        </p:nvSpPr>
        <p:spPr bwMode="auto">
          <a:xfrm>
            <a:off x="5948363" y="4246563"/>
            <a:ext cx="2090737" cy="2611437"/>
          </a:xfrm>
          <a:custGeom>
            <a:avLst>
              <a:gd name="A1" fmla="val 0"/>
              <a:gd name="A2" fmla="val 0"/>
              <a:gd name="A3" fmla="val 0"/>
              <a:gd name="A4" fmla="val 0"/>
              <a:gd name="A5" fmla="val 0"/>
              <a:gd name="A6" fmla="val 0"/>
              <a:gd name="A7" fmla="val 0"/>
              <a:gd name="A8" fmla="val 0"/>
            </a:avLst>
            <a:gdLst/>
            <a:ahLst/>
            <a:cxnLst>
              <a:cxn ang="0">
                <a:pos x="1071" y="1645"/>
              </a:cxn>
              <a:cxn ang="0">
                <a:pos x="1317" y="1645"/>
              </a:cxn>
              <a:cxn ang="0">
                <a:pos x="0" y="0"/>
              </a:cxn>
              <a:cxn ang="0">
                <a:pos x="1071" y="1645"/>
              </a:cxn>
            </a:cxnLst>
            <a:rect l="0" t="0" r="0" b="0"/>
            <a:pathLst>
              <a:path w="1317" h="1645">
                <a:moveTo>
                  <a:pt x="1071" y="1645"/>
                </a:moveTo>
                <a:lnTo>
                  <a:pt x="1317" y="1645"/>
                </a:lnTo>
                <a:lnTo>
                  <a:pt x="0" y="0"/>
                </a:lnTo>
                <a:lnTo>
                  <a:pt x="1071" y="1645"/>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0" name="Freeform 19"/>
          <p:cNvSpPr>
            <a:spLocks/>
          </p:cNvSpPr>
          <p:nvPr/>
        </p:nvSpPr>
        <p:spPr bwMode="auto">
          <a:xfrm>
            <a:off x="5943600" y="4267200"/>
            <a:ext cx="1600200" cy="2590800"/>
          </a:xfrm>
          <a:custGeom>
            <a:avLst>
              <a:gd name="A1" fmla="val 0"/>
              <a:gd name="A2" fmla="val 0"/>
              <a:gd name="A3" fmla="val 0"/>
              <a:gd name="A4" fmla="val 0"/>
              <a:gd name="A5" fmla="val 0"/>
              <a:gd name="A6" fmla="val 0"/>
              <a:gd name="A7" fmla="val 0"/>
              <a:gd name="A8" fmla="val 0"/>
            </a:avLst>
            <a:gdLst/>
            <a:ahLst/>
            <a:cxnLst>
              <a:cxn ang="0">
                <a:pos x="1008" y="1632"/>
              </a:cxn>
              <a:cxn ang="0">
                <a:pos x="0" y="0"/>
              </a:cxn>
              <a:cxn ang="0">
                <a:pos x="960" y="1632"/>
              </a:cxn>
              <a:cxn ang="0">
                <a:pos x="1008" y="1632"/>
              </a:cxn>
            </a:cxnLst>
            <a:rect l="0" t="0" r="0" b="0"/>
            <a:pathLst>
              <a:path w="1008" h="1632">
                <a:moveTo>
                  <a:pt x="1008" y="1632"/>
                </a:moveTo>
                <a:lnTo>
                  <a:pt x="0" y="0"/>
                </a:lnTo>
                <a:lnTo>
                  <a:pt x="960" y="1632"/>
                </a:lnTo>
                <a:lnTo>
                  <a:pt x="1008" y="1632"/>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1" name="Freeform 20"/>
          <p:cNvSpPr>
            <a:spLocks/>
          </p:cNvSpPr>
          <p:nvPr/>
        </p:nvSpPr>
        <p:spPr bwMode="auto">
          <a:xfrm>
            <a:off x="5943600" y="1371600"/>
            <a:ext cx="3200400" cy="2895600"/>
          </a:xfrm>
          <a:custGeom>
            <a:avLst>
              <a:gd name="A1" fmla="val 0"/>
              <a:gd name="A2" fmla="val 0"/>
              <a:gd name="A3" fmla="val 0"/>
              <a:gd name="A4" fmla="val 0"/>
              <a:gd name="A5" fmla="val 0"/>
              <a:gd name="A6" fmla="val 0"/>
              <a:gd name="A7" fmla="val 0"/>
              <a:gd name="A8" fmla="val 0"/>
            </a:avLst>
            <a:gdLst/>
            <a:ahLst/>
            <a:cxnLst>
              <a:cxn ang="0">
                <a:pos x="2016" y="0"/>
              </a:cxn>
              <a:cxn ang="0">
                <a:pos x="2016" y="144"/>
              </a:cxn>
              <a:cxn ang="0">
                <a:pos x="0" y="1824"/>
              </a:cxn>
              <a:cxn ang="0">
                <a:pos x="2016" y="0"/>
              </a:cxn>
            </a:cxnLst>
            <a:rect l="0" t="0" r="0" b="0"/>
            <a:pathLst>
              <a:path w="2016" h="1824">
                <a:moveTo>
                  <a:pt x="2016" y="0"/>
                </a:moveTo>
                <a:lnTo>
                  <a:pt x="2016" y="144"/>
                </a:lnTo>
                <a:lnTo>
                  <a:pt x="0" y="1824"/>
                </a:lnTo>
                <a:lnTo>
                  <a:pt x="2016" y="0"/>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2" name="Freeform 21"/>
          <p:cNvSpPr>
            <a:spLocks/>
          </p:cNvSpPr>
          <p:nvPr/>
        </p:nvSpPr>
        <p:spPr bwMode="auto">
          <a:xfrm>
            <a:off x="5943600" y="1752600"/>
            <a:ext cx="3200400" cy="2514600"/>
          </a:xfrm>
          <a:custGeom>
            <a:avLst>
              <a:gd name="A1" fmla="val 0"/>
              <a:gd name="A2" fmla="val 0"/>
              <a:gd name="A3" fmla="val 0"/>
              <a:gd name="A4" fmla="val 0"/>
              <a:gd name="A5" fmla="val 0"/>
              <a:gd name="A6" fmla="val 0"/>
              <a:gd name="A7" fmla="val 0"/>
              <a:gd name="A8" fmla="val 0"/>
            </a:avLst>
            <a:gdLst/>
            <a:ahLst/>
            <a:cxnLst>
              <a:cxn ang="0">
                <a:pos x="2016" y="0"/>
              </a:cxn>
              <a:cxn ang="0">
                <a:pos x="0" y="1584"/>
              </a:cxn>
              <a:cxn ang="0">
                <a:pos x="2016" y="48"/>
              </a:cxn>
              <a:cxn ang="0">
                <a:pos x="2016" y="0"/>
              </a:cxn>
            </a:cxnLst>
            <a:rect l="0" t="0" r="0" b="0"/>
            <a:pathLst>
              <a:path w="2016" h="1584">
                <a:moveTo>
                  <a:pt x="2016" y="0"/>
                </a:moveTo>
                <a:lnTo>
                  <a:pt x="0" y="1584"/>
                </a:lnTo>
                <a:lnTo>
                  <a:pt x="2016" y="48"/>
                </a:lnTo>
                <a:lnTo>
                  <a:pt x="2016" y="0"/>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3" name="Freeform 22"/>
          <p:cNvSpPr>
            <a:spLocks/>
          </p:cNvSpPr>
          <p:nvPr/>
        </p:nvSpPr>
        <p:spPr bwMode="auto">
          <a:xfrm>
            <a:off x="990600" y="4267200"/>
            <a:ext cx="4953000" cy="2590800"/>
          </a:xfrm>
          <a:custGeom>
            <a:avLst>
              <a:gd name="A1" fmla="val 0"/>
              <a:gd name="A2" fmla="val 0"/>
              <a:gd name="A3" fmla="val 0"/>
              <a:gd name="A4" fmla="val 0"/>
              <a:gd name="A5" fmla="val 0"/>
              <a:gd name="A6" fmla="val 0"/>
              <a:gd name="A7" fmla="val 0"/>
              <a:gd name="A8" fmla="val 0"/>
            </a:avLst>
            <a:gdLst/>
            <a:ahLst/>
            <a:cxnLst>
              <a:cxn ang="0">
                <a:pos x="0" y="1632"/>
              </a:cxn>
              <a:cxn ang="0">
                <a:pos x="3120" y="0"/>
              </a:cxn>
              <a:cxn ang="0">
                <a:pos x="1056" y="1632"/>
              </a:cxn>
              <a:cxn ang="0">
                <a:pos x="0" y="1632"/>
              </a:cxn>
            </a:cxnLst>
            <a:rect l="0" t="0" r="0" b="0"/>
            <a:pathLst>
              <a:path w="3120" h="1632">
                <a:moveTo>
                  <a:pt x="0" y="1632"/>
                </a:moveTo>
                <a:lnTo>
                  <a:pt x="3120" y="0"/>
                </a:lnTo>
                <a:lnTo>
                  <a:pt x="1056" y="1632"/>
                </a:lnTo>
                <a:lnTo>
                  <a:pt x="0" y="1632"/>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4" name="Freeform 23"/>
          <p:cNvSpPr>
            <a:spLocks/>
          </p:cNvSpPr>
          <p:nvPr/>
        </p:nvSpPr>
        <p:spPr bwMode="auto">
          <a:xfrm>
            <a:off x="533400" y="4267200"/>
            <a:ext cx="5334000" cy="2590800"/>
          </a:xfrm>
          <a:custGeom>
            <a:avLst>
              <a:gd name="A1" fmla="val 0"/>
              <a:gd name="A2" fmla="val 0"/>
              <a:gd name="A3" fmla="val 0"/>
              <a:gd name="A4" fmla="val 0"/>
              <a:gd name="A5" fmla="val 0"/>
              <a:gd name="A6" fmla="val 0"/>
              <a:gd name="A7" fmla="val 0"/>
              <a:gd name="A8" fmla="val 0"/>
            </a:avLst>
            <a:gdLst/>
            <a:ahLst/>
            <a:cxnLst>
              <a:cxn ang="0">
                <a:pos x="0" y="1632"/>
              </a:cxn>
              <a:cxn ang="0">
                <a:pos x="3360" y="0"/>
              </a:cxn>
              <a:cxn ang="0">
                <a:pos x="144" y="1632"/>
              </a:cxn>
              <a:cxn ang="0">
                <a:pos x="0" y="1632"/>
              </a:cxn>
            </a:cxnLst>
            <a:rect l="0" t="0" r="0" b="0"/>
            <a:pathLst>
              <a:path w="3360" h="1632">
                <a:moveTo>
                  <a:pt x="0" y="1632"/>
                </a:moveTo>
                <a:lnTo>
                  <a:pt x="3360" y="0"/>
                </a:lnTo>
                <a:lnTo>
                  <a:pt x="144" y="1632"/>
                </a:lnTo>
                <a:lnTo>
                  <a:pt x="0" y="1632"/>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5" name="Freeform 24"/>
          <p:cNvSpPr>
            <a:spLocks/>
          </p:cNvSpPr>
          <p:nvPr/>
        </p:nvSpPr>
        <p:spPr bwMode="auto">
          <a:xfrm>
            <a:off x="366824" y="2438400"/>
            <a:ext cx="5638800" cy="1828800"/>
          </a:xfrm>
          <a:custGeom>
            <a:avLst>
              <a:gd name="A1" fmla="val 0"/>
              <a:gd name="A2" fmla="val 0"/>
              <a:gd name="A3" fmla="val 0"/>
              <a:gd name="A4" fmla="val 0"/>
              <a:gd name="A5" fmla="val 0"/>
              <a:gd name="A6" fmla="val 0"/>
              <a:gd name="A7" fmla="val 0"/>
              <a:gd name="A8" fmla="val 0"/>
            </a:avLst>
            <a:gdLst/>
            <a:ahLst/>
            <a:cxnLst>
              <a:cxn ang="0">
                <a:pos x="0" y="0"/>
              </a:cxn>
              <a:cxn ang="0">
                <a:pos x="3552" y="1152"/>
              </a:cxn>
              <a:cxn ang="0">
                <a:pos x="0" y="384"/>
              </a:cxn>
              <a:cxn ang="0">
                <a:pos x="0" y="0"/>
              </a:cxn>
            </a:cxnLst>
            <a:rect l="0" t="0" r="0" b="0"/>
            <a:pathLst>
              <a:path w="3552" h="1152">
                <a:moveTo>
                  <a:pt x="0" y="0"/>
                </a:moveTo>
                <a:lnTo>
                  <a:pt x="3504" y="1152"/>
                </a:lnTo>
                <a:lnTo>
                  <a:pt x="0" y="384"/>
                </a:lnTo>
                <a:lnTo>
                  <a:pt x="0" y="0"/>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6" name="Freeform 25"/>
          <p:cNvSpPr>
            <a:spLocks/>
          </p:cNvSpPr>
          <p:nvPr/>
        </p:nvSpPr>
        <p:spPr bwMode="auto">
          <a:xfrm>
            <a:off x="366824" y="2133600"/>
            <a:ext cx="5638800" cy="2133600"/>
          </a:xfrm>
          <a:custGeom>
            <a:avLst>
              <a:gd name="A1" fmla="val 0"/>
              <a:gd name="A2" fmla="val 0"/>
              <a:gd name="A3" fmla="val 0"/>
              <a:gd name="A4" fmla="val 0"/>
              <a:gd name="A5" fmla="val 0"/>
              <a:gd name="A6" fmla="val 0"/>
              <a:gd name="A7" fmla="val 0"/>
              <a:gd name="A8" fmla="val 0"/>
            </a:avLst>
            <a:gdLst/>
            <a:ahLst/>
            <a:cxnLst>
              <a:cxn ang="0">
                <a:pos x="0" y="0"/>
              </a:cxn>
              <a:cxn ang="0">
                <a:pos x="3552" y="1344"/>
              </a:cxn>
              <a:cxn ang="0">
                <a:pos x="0" y="48"/>
              </a:cxn>
              <a:cxn ang="0">
                <a:pos x="0" y="0"/>
              </a:cxn>
            </a:cxnLst>
            <a:rect l="0" t="0" r="0" b="0"/>
            <a:pathLst>
              <a:path w="3552" h="1344">
                <a:moveTo>
                  <a:pt x="0" y="0"/>
                </a:moveTo>
                <a:lnTo>
                  <a:pt x="3552" y="1344"/>
                </a:lnTo>
                <a:lnTo>
                  <a:pt x="0" y="48"/>
                </a:lnTo>
                <a:lnTo>
                  <a:pt x="0" y="0"/>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7" name="Freeform 26"/>
          <p:cNvSpPr>
            <a:spLocks/>
          </p:cNvSpPr>
          <p:nvPr/>
        </p:nvSpPr>
        <p:spPr bwMode="auto">
          <a:xfrm>
            <a:off x="4572000" y="4267200"/>
            <a:ext cx="1371600" cy="2590800"/>
          </a:xfrm>
          <a:custGeom>
            <a:avLst>
              <a:gd name="A1" fmla="val 0"/>
              <a:gd name="A2" fmla="val 0"/>
              <a:gd name="A3" fmla="val 0"/>
              <a:gd name="A4" fmla="val 0"/>
              <a:gd name="A5" fmla="val 0"/>
              <a:gd name="A6" fmla="val 0"/>
              <a:gd name="A7" fmla="val 0"/>
              <a:gd name="A8" fmla="val 0"/>
            </a:avLst>
            <a:gdLst/>
            <a:ahLst/>
            <a:cxnLst>
              <a:cxn ang="0">
                <a:pos x="0" y="1632"/>
              </a:cxn>
              <a:cxn ang="0">
                <a:pos x="96" y="1632"/>
              </a:cxn>
              <a:cxn ang="0">
                <a:pos x="864" y="0"/>
              </a:cxn>
              <a:cxn ang="0">
                <a:pos x="0" y="1632"/>
              </a:cxn>
            </a:cxnLst>
            <a:rect l="0" t="0" r="0" b="0"/>
            <a:pathLst>
              <a:path w="864" h="1632">
                <a:moveTo>
                  <a:pt x="0" y="1632"/>
                </a:moveTo>
                <a:lnTo>
                  <a:pt x="96" y="1632"/>
                </a:lnTo>
                <a:lnTo>
                  <a:pt x="864" y="0"/>
                </a:lnTo>
                <a:lnTo>
                  <a:pt x="0" y="1632"/>
                </a:lnTo>
                <a:close/>
              </a:path>
            </a:pathLst>
          </a:custGeom>
          <a:solidFill>
            <a:schemeClr val="bg2">
              <a:tint val="95000"/>
              <a:satMod val="18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3" name="Text Placeholder 2"/>
          <p:cNvSpPr>
            <a:spLocks noGrp="1"/>
          </p:cNvSpPr>
          <p:nvPr>
            <p:ph type="body" idx="1"/>
          </p:nvPr>
        </p:nvSpPr>
        <p:spPr>
          <a:xfrm>
            <a:off x="706902" y="1351672"/>
            <a:ext cx="5718048" cy="977486"/>
          </a:xfrm>
        </p:spPr>
        <p:txBody>
          <a:bodyPr lIns="82296" tIns="45720" bIns="0" anchor="t"/>
          <a:lstStyle>
            <a:lvl1pPr marL="54864" indent="0">
              <a:buNone/>
              <a:defRPr sz="2000">
                <a:solidFill>
                  <a:schemeClr val="tx1">
                    <a:tint val="75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p>
            <a:fld id="{BD543D4D-1E0A-45CF-B344-BF8F9F22ADD6}" type="datetime1">
              <a:rPr lang="en-US" smtClean="0"/>
              <a:pPr/>
              <a:t>12/30/2020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6208675-7DCC-4E6C-A789-140D3926E5C6}" type="slidenum">
              <a:rPr lang="en-US" smtClean="0"/>
              <a:pPr/>
              <a:t>‹#›</a:t>
            </a:fld>
            <a:endParaRPr lang="en-US"/>
          </a:p>
        </p:txBody>
      </p:sp>
      <p:sp>
        <p:nvSpPr>
          <p:cNvPr id="7" name="Rectangle 6"/>
          <p:cNvSpPr/>
          <p:nvPr/>
        </p:nvSpPr>
        <p:spPr>
          <a:xfrm>
            <a:off x="363160" y="402264"/>
            <a:ext cx="8503920" cy="886265"/>
          </a:xfrm>
          <a:prstGeom prst="rect">
            <a:avLst/>
          </a:prstGeom>
          <a:solidFill>
            <a:schemeClr val="bg2">
              <a:tint val="95000"/>
              <a:satMod val="180000"/>
              <a:alpha val="4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 name="Title 1"/>
          <p:cNvSpPr>
            <a:spLocks noGrp="1"/>
          </p:cNvSpPr>
          <p:nvPr>
            <p:ph type="title"/>
          </p:nvPr>
        </p:nvSpPr>
        <p:spPr>
          <a:xfrm>
            <a:off x="706902" y="512064"/>
            <a:ext cx="8156448" cy="777240"/>
          </a:xfrm>
        </p:spPr>
        <p:txBody>
          <a:bodyPr tIns="64008"/>
          <a:lstStyle>
            <a:lvl1pPr algn="l">
              <a:buNone/>
              <a:defRPr sz="3800" b="0" cap="none" spc="-150" baseline="0"/>
            </a:lvl1pPr>
            <a:extLst/>
          </a:lstStyle>
          <a:p>
            <a:r>
              <a:rPr kumimoji="0" lang="en-US" smtClean="0"/>
              <a:t>Click to edit Master title style</a:t>
            </a:r>
            <a:endParaRPr kumimoji="0" lang="en-US"/>
          </a:p>
        </p:txBody>
      </p:sp>
      <p:sp>
        <p:nvSpPr>
          <p:cNvPr id="8" name="Rectangle 7"/>
          <p:cNvSpPr/>
          <p:nvPr/>
        </p:nvSpPr>
        <p:spPr>
          <a:xfrm flipH="1">
            <a:off x="371538" y="680477"/>
            <a:ext cx="27432" cy="365760"/>
          </a:xfrm>
          <a:prstGeom prst="rect">
            <a:avLst/>
          </a:prstGeom>
          <a:solidFill>
            <a:srgbClr val="000000"/>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9" name="Rectangle 8"/>
          <p:cNvSpPr/>
          <p:nvPr/>
        </p:nvSpPr>
        <p:spPr>
          <a:xfrm flipH="1">
            <a:off x="411109" y="680477"/>
            <a:ext cx="27432" cy="365760"/>
          </a:xfrm>
          <a:prstGeom prst="rect">
            <a:avLst/>
          </a:prstGeom>
          <a:solidFill>
            <a:srgbClr val="000000"/>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0" name="Rectangle 9"/>
          <p:cNvSpPr/>
          <p:nvPr/>
        </p:nvSpPr>
        <p:spPr>
          <a:xfrm flipH="1">
            <a:off x="448450" y="680477"/>
            <a:ext cx="9144" cy="365760"/>
          </a:xfrm>
          <a:prstGeom prst="rect">
            <a:avLst/>
          </a:prstGeom>
          <a:solidFill>
            <a:srgbClr val="000000"/>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Rectangle 10"/>
          <p:cNvSpPr/>
          <p:nvPr/>
        </p:nvSpPr>
        <p:spPr>
          <a:xfrm flipH="1">
            <a:off x="476702" y="680477"/>
            <a:ext cx="9144" cy="365760"/>
          </a:xfrm>
          <a:prstGeom prst="rect">
            <a:avLst/>
          </a:prstGeom>
          <a:solidFill>
            <a:srgbClr val="000000"/>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Rectangle 11"/>
          <p:cNvSpPr/>
          <p:nvPr/>
        </p:nvSpPr>
        <p:spPr>
          <a:xfrm>
            <a:off x="500478" y="680477"/>
            <a:ext cx="36576" cy="365760"/>
          </a:xfrm>
          <a:prstGeom prst="rect">
            <a:avLst/>
          </a:prstGeom>
          <a:solidFill>
            <a:srgbClr val="000000"/>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512064"/>
            <a:ext cx="8229600" cy="914400"/>
          </a:xfrm>
        </p:spPr>
        <p:txBody>
          <a:bodyPr/>
          <a:lstStyle/>
          <a:p>
            <a:r>
              <a:rPr kumimoji="0" lang="en-US" smtClean="0"/>
              <a:t>Click to edit Master title style</a:t>
            </a:r>
            <a:endParaRPr kumimoji="0" lang="en-US"/>
          </a:p>
        </p:txBody>
      </p:sp>
      <p:sp>
        <p:nvSpPr>
          <p:cNvPr id="3" name="Content Placeholder 2"/>
          <p:cNvSpPr>
            <a:spLocks noGrp="1"/>
          </p:cNvSpPr>
          <p:nvPr>
            <p:ph sz="half" idx="1"/>
          </p:nvPr>
        </p:nvSpPr>
        <p:spPr>
          <a:xfrm>
            <a:off x="464344" y="1770501"/>
            <a:ext cx="40386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655344" y="1770501"/>
            <a:ext cx="40386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18ADE47C-AA92-45BE-8D78-656016C2BCD9}" type="datetime1">
              <a:rPr lang="en-US" smtClean="0"/>
              <a:pPr/>
              <a:t>12/30/2020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6208675-7DCC-4E6C-A789-140D3926E5C6}"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spTree>
      <p:nvGrpSpPr>
        <p:cNvPr id="1" name=""/>
        <p:cNvGrpSpPr/>
        <p:nvPr/>
      </p:nvGrpSpPr>
      <p:grpSpPr>
        <a:xfrm>
          <a:off x="0" y="0"/>
          <a:ext cx="0" cy="0"/>
          <a:chOff x="0" y="0"/>
          <a:chExt cx="0" cy="0"/>
        </a:xfrm>
      </p:grpSpPr>
      <p:sp>
        <p:nvSpPr>
          <p:cNvPr id="25" name="Rectangle 24"/>
          <p:cNvSpPr/>
          <p:nvPr/>
        </p:nvSpPr>
        <p:spPr>
          <a:xfrm>
            <a:off x="0" y="402265"/>
            <a:ext cx="8867080" cy="886265"/>
          </a:xfrm>
          <a:prstGeom prst="rect">
            <a:avLst/>
          </a:prstGeom>
          <a:solidFill>
            <a:schemeClr val="bg2">
              <a:tint val="95000"/>
              <a:satMod val="180000"/>
              <a:alpha val="4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 name="Title 1"/>
          <p:cNvSpPr>
            <a:spLocks noGrp="1"/>
          </p:cNvSpPr>
          <p:nvPr>
            <p:ph type="title"/>
          </p:nvPr>
        </p:nvSpPr>
        <p:spPr>
          <a:xfrm>
            <a:off x="504824" y="512064"/>
            <a:ext cx="7772400" cy="914400"/>
          </a:xfrm>
        </p:spPr>
        <p:txBody>
          <a:bodyPr anchor="t"/>
          <a:lstStyle>
            <a:lvl1pPr>
              <a:defRPr sz="4000"/>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1809750"/>
            <a:ext cx="4040188" cy="639762"/>
          </a:xfrm>
        </p:spPr>
        <p:txBody>
          <a:bodyPr anchor="ctr"/>
          <a:lstStyle>
            <a:lvl1pPr marL="73152" indent="0" algn="l">
              <a:buNone/>
              <a:defRPr sz="2400" b="1">
                <a:solidFill>
                  <a:schemeClr val="accent2"/>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645025" y="1809750"/>
            <a:ext cx="4041775" cy="639762"/>
          </a:xfrm>
        </p:spPr>
        <p:txBody>
          <a:bodyPr anchor="ctr"/>
          <a:lstStyle>
            <a:lvl1pPr marL="73152" indent="0">
              <a:buNone/>
              <a:defRPr sz="2400" b="1">
                <a:solidFill>
                  <a:schemeClr val="accent2"/>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457200" y="2459037"/>
            <a:ext cx="4040188" cy="3959352"/>
          </a:xfrm>
        </p:spPr>
        <p:txBody>
          <a:bodyPr/>
          <a:lstStyle>
            <a:lvl1pPr>
              <a:defRPr sz="2400"/>
            </a:lvl1pPr>
            <a:lvl2pPr>
              <a:defRPr sz="2000"/>
            </a:lvl2pPr>
            <a:lvl3pPr>
              <a:defRPr sz="1800"/>
            </a:lvl3pPr>
            <a:lvl4pPr>
              <a:defRPr sz="1600"/>
            </a:lvl4pPr>
            <a:lvl5pPr>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645025" y="2459037"/>
            <a:ext cx="4041775" cy="3959352"/>
          </a:xfrm>
        </p:spPr>
        <p:txBody>
          <a:bodyPr/>
          <a:lstStyle>
            <a:lvl1pPr>
              <a:defRPr sz="2400"/>
            </a:lvl1pPr>
            <a:lvl2pPr>
              <a:defRPr sz="2000"/>
            </a:lvl2pPr>
            <a:lvl3pPr>
              <a:defRPr sz="1800"/>
            </a:lvl3pPr>
            <a:lvl4pPr>
              <a:defRPr sz="1600"/>
            </a:lvl4pPr>
            <a:lvl5pPr>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p>
            <a:fld id="{D859DBB5-C21D-4623-806C-97F2A182F3AB}" type="datetime1">
              <a:rPr lang="en-US" smtClean="0"/>
              <a:pPr/>
              <a:t>12/30/2020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36208675-7DCC-4E6C-A789-140D3926E5C6}" type="slidenum">
              <a:rPr lang="en-US" smtClean="0"/>
              <a:pPr/>
              <a:t>‹#›</a:t>
            </a:fld>
            <a:endParaRPr lang="en-US"/>
          </a:p>
        </p:txBody>
      </p:sp>
      <p:sp>
        <p:nvSpPr>
          <p:cNvPr id="16" name="Rectangle 15"/>
          <p:cNvSpPr/>
          <p:nvPr/>
        </p:nvSpPr>
        <p:spPr>
          <a:xfrm>
            <a:off x="87790" y="680477"/>
            <a:ext cx="45720" cy="365760"/>
          </a:xfrm>
          <a:prstGeom prst="rect">
            <a:avLst/>
          </a:prstGeom>
          <a:solidFill>
            <a:schemeClr val="bg2"/>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7" name="Rectangle 16"/>
          <p:cNvSpPr/>
          <p:nvPr/>
        </p:nvSpPr>
        <p:spPr>
          <a:xfrm>
            <a:off x="47305" y="680477"/>
            <a:ext cx="27432" cy="365760"/>
          </a:xfrm>
          <a:prstGeom prst="rect">
            <a:avLst/>
          </a:prstGeom>
          <a:solidFill>
            <a:schemeClr val="bg2"/>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8" name="Rectangle 17"/>
          <p:cNvSpPr/>
          <p:nvPr/>
        </p:nvSpPr>
        <p:spPr>
          <a:xfrm>
            <a:off x="28252" y="680477"/>
            <a:ext cx="9144" cy="365760"/>
          </a:xfrm>
          <a:prstGeom prst="rect">
            <a:avLst/>
          </a:prstGeom>
          <a:solidFill>
            <a:schemeClr val="bg2"/>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9" name="Rectangle 18"/>
          <p:cNvSpPr/>
          <p:nvPr/>
        </p:nvSpPr>
        <p:spPr>
          <a:xfrm>
            <a:off x="0" y="680477"/>
            <a:ext cx="9144" cy="365760"/>
          </a:xfrm>
          <a:prstGeom prst="rect">
            <a:avLst/>
          </a:prstGeom>
          <a:solidFill>
            <a:schemeClr val="bg2"/>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0" name="Rectangle 19"/>
          <p:cNvSpPr/>
          <p:nvPr/>
        </p:nvSpPr>
        <p:spPr>
          <a:xfrm flipH="1">
            <a:off x="149770" y="680477"/>
            <a:ext cx="27432" cy="365760"/>
          </a:xfrm>
          <a:prstGeom prst="rect">
            <a:avLst/>
          </a:prstGeom>
          <a:solidFill>
            <a:schemeClr val="bg2"/>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Rectangle 20"/>
          <p:cNvSpPr/>
          <p:nvPr/>
        </p:nvSpPr>
        <p:spPr>
          <a:xfrm flipH="1">
            <a:off x="189341" y="680477"/>
            <a:ext cx="27432" cy="365760"/>
          </a:xfrm>
          <a:prstGeom prst="rect">
            <a:avLst/>
          </a:prstGeom>
          <a:solidFill>
            <a:schemeClr val="bg2"/>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2" name="Rectangle 21"/>
          <p:cNvSpPr/>
          <p:nvPr/>
        </p:nvSpPr>
        <p:spPr>
          <a:xfrm flipH="1">
            <a:off x="226682" y="680477"/>
            <a:ext cx="9144" cy="365760"/>
          </a:xfrm>
          <a:prstGeom prst="rect">
            <a:avLst/>
          </a:prstGeom>
          <a:solidFill>
            <a:schemeClr val="bg2"/>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9" name="Rectangle 28"/>
          <p:cNvSpPr/>
          <p:nvPr/>
        </p:nvSpPr>
        <p:spPr>
          <a:xfrm flipH="1">
            <a:off x="254934" y="680477"/>
            <a:ext cx="9144" cy="365760"/>
          </a:xfrm>
          <a:prstGeom prst="rect">
            <a:avLst/>
          </a:prstGeom>
          <a:solidFill>
            <a:schemeClr val="bg2"/>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30" name="Rectangle 29"/>
          <p:cNvSpPr/>
          <p:nvPr/>
        </p:nvSpPr>
        <p:spPr>
          <a:xfrm>
            <a:off x="278710" y="680477"/>
            <a:ext cx="36576" cy="365760"/>
          </a:xfrm>
          <a:prstGeom prst="rect">
            <a:avLst/>
          </a:prstGeom>
          <a:solidFill>
            <a:schemeClr val="bg2"/>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914400" y="512064"/>
            <a:ext cx="7772400" cy="914400"/>
          </a:xfrm>
        </p:spPr>
        <p:txBody>
          <a:bodyPr/>
          <a:lstStyle>
            <a:lvl1pPr>
              <a:defRPr sz="4000" cap="none" baseline="0"/>
            </a:lvl1pPr>
            <a:extLst/>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fld id="{4865B8B2-E40B-41F0-B92F-27246CA9B55D}" type="datetime1">
              <a:rPr lang="en-US" smtClean="0"/>
              <a:pPr/>
              <a:t>12/30/2020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36208675-7DCC-4E6C-A789-140D3926E5C6}"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3C93264-1476-493C-B2B7-B5FE86664FE3}" type="datetime1">
              <a:rPr lang="en-US" smtClean="0"/>
              <a:pPr/>
              <a:t>12/30/2020</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36208675-7DCC-4E6C-A789-140D3926E5C6}"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5800" y="273050"/>
            <a:ext cx="8229600" cy="1162050"/>
          </a:xfrm>
        </p:spPr>
        <p:txBody>
          <a:bodyPr anchor="ctr"/>
          <a:lstStyle>
            <a:lvl1pPr algn="l">
              <a:buNone/>
              <a:defRPr sz="3600" b="0"/>
            </a:lvl1pPr>
            <a:extLst/>
          </a:lstStyle>
          <a:p>
            <a:r>
              <a:rPr kumimoji="0" lang="en-US" smtClean="0"/>
              <a:t>Click to edit Master title style</a:t>
            </a:r>
            <a:endParaRPr kumimoji="0" lang="en-US"/>
          </a:p>
        </p:txBody>
      </p:sp>
      <p:sp>
        <p:nvSpPr>
          <p:cNvPr id="3" name="Text Placeholder 2"/>
          <p:cNvSpPr>
            <a:spLocks noGrp="1"/>
          </p:cNvSpPr>
          <p:nvPr>
            <p:ph type="body" idx="2"/>
          </p:nvPr>
        </p:nvSpPr>
        <p:spPr>
          <a:xfrm>
            <a:off x="685800" y="1435100"/>
            <a:ext cx="2514600" cy="4572000"/>
          </a:xfrm>
        </p:spPr>
        <p:txBody>
          <a:bodyPr/>
          <a:lstStyle>
            <a:lvl1pPr marL="54864" indent="0">
              <a:buNone/>
              <a:defRPr sz="1800"/>
            </a:lvl1pPr>
            <a:lvl2pPr>
              <a:buNone/>
              <a:defRPr sz="1200"/>
            </a:lvl2pPr>
            <a:lvl3pPr>
              <a:buNone/>
              <a:defRPr sz="1000"/>
            </a:lvl3pPr>
            <a:lvl4pPr>
              <a:buNone/>
              <a:defRPr sz="900"/>
            </a:lvl4pPr>
            <a:lvl5pPr>
              <a:buNone/>
              <a:defRPr sz="900"/>
            </a:lvl5pPr>
            <a:extLst/>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3429000" y="1435100"/>
            <a:ext cx="5486400" cy="4572000"/>
          </a:xfrm>
        </p:spPr>
        <p:txBody>
          <a:bodyPr/>
          <a:lstStyle>
            <a:lvl1pPr>
              <a:defRPr sz="3200"/>
            </a:lvl1pPr>
            <a:lvl2pPr>
              <a:defRPr sz="2800"/>
            </a:lvl2pPr>
            <a:lvl3pPr>
              <a:defRPr sz="2400"/>
            </a:lvl3pPr>
            <a:lvl4pPr>
              <a:defRPr sz="2000"/>
            </a:lvl4pPr>
            <a:lvl5pPr>
              <a:defRPr sz="20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15757254-B99E-411C-A0B9-EC388966FFD3}" type="datetime1">
              <a:rPr lang="en-US" smtClean="0"/>
              <a:pPr/>
              <a:t>12/30/2020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6208675-7DCC-4E6C-A789-140D3926E5C6}"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8" name="Rectangle 7"/>
          <p:cNvSpPr/>
          <p:nvPr/>
        </p:nvSpPr>
        <p:spPr>
          <a:xfrm>
            <a:off x="368032" y="0"/>
            <a:ext cx="8778240" cy="1878037"/>
          </a:xfrm>
          <a:prstGeom prst="rect">
            <a:avLst/>
          </a:prstGeom>
          <a:solidFill>
            <a:srgbClr val="000000">
              <a:alpha val="100000"/>
            </a:srgb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cxnSp>
        <p:nvCxnSpPr>
          <p:cNvPr id="9" name="Straight Connector 8"/>
          <p:cNvCxnSpPr/>
          <p:nvPr/>
        </p:nvCxnSpPr>
        <p:spPr>
          <a:xfrm flipV="1">
            <a:off x="363195" y="1885028"/>
            <a:ext cx="8782622" cy="0"/>
          </a:xfrm>
          <a:prstGeom prst="line">
            <a:avLst/>
          </a:prstGeom>
          <a:noFill/>
          <a:ln w="19050" cap="flat" cmpd="sng" algn="ctr">
            <a:solidFill>
              <a:srgbClr val="FFFFFF">
                <a:alpha val="100000"/>
              </a:srgbClr>
            </a:solidFill>
            <a:prstDash val="solid"/>
            <a:miter lim="800000"/>
          </a:ln>
          <a:effectLst/>
        </p:spPr>
        <p:style>
          <a:lnRef idx="2">
            <a:schemeClr val="accent1"/>
          </a:lnRef>
          <a:fillRef idx="0">
            <a:schemeClr val="accent1"/>
          </a:fillRef>
          <a:effectRef idx="1">
            <a:schemeClr val="accent1"/>
          </a:effectRef>
          <a:fontRef idx="minor">
            <a:schemeClr val="tx1"/>
          </a:fontRef>
        </p:style>
      </p:cxnSp>
      <p:grpSp>
        <p:nvGrpSpPr>
          <p:cNvPr id="10" name="Group 9"/>
          <p:cNvGrpSpPr/>
          <p:nvPr/>
        </p:nvGrpSpPr>
        <p:grpSpPr>
          <a:xfrm rot="5400000">
            <a:off x="8514581" y="1219200"/>
            <a:ext cx="132763" cy="128466"/>
            <a:chOff x="6668087" y="1297746"/>
            <a:chExt cx="161840" cy="156602"/>
          </a:xfrm>
        </p:grpSpPr>
        <p:cxnSp>
          <p:nvCxnSpPr>
            <p:cNvPr id="15" name="Straight Connector 14"/>
            <p:cNvCxnSpPr/>
            <p:nvPr/>
          </p:nvCxnSpPr>
          <p:spPr>
            <a:xfrm rot="16200000">
              <a:off x="6664064" y="1301769"/>
              <a:ext cx="88509" cy="80463"/>
            </a:xfrm>
            <a:prstGeom prst="line">
              <a:avLst/>
            </a:prstGeom>
            <a:noFill/>
            <a:ln w="25400" cap="rnd" cmpd="sng" algn="ctr">
              <a:solidFill>
                <a:srgbClr val="FFFFFF">
                  <a:alpha val="100000"/>
                </a:srgbClr>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16" name="Straight Connector 15"/>
            <p:cNvCxnSpPr/>
            <p:nvPr/>
          </p:nvCxnSpPr>
          <p:spPr>
            <a:xfrm rot="16200000" flipV="1">
              <a:off x="6685888" y="1391257"/>
              <a:ext cx="125755" cy="427"/>
            </a:xfrm>
            <a:prstGeom prst="line">
              <a:avLst/>
            </a:prstGeom>
            <a:noFill/>
            <a:ln w="25400" cap="rnd" cmpd="sng" algn="ctr">
              <a:solidFill>
                <a:srgbClr val="FFFFFF">
                  <a:alpha val="100000"/>
                </a:srgbClr>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17" name="Straight Connector 16"/>
            <p:cNvCxnSpPr/>
            <p:nvPr/>
          </p:nvCxnSpPr>
          <p:spPr>
            <a:xfrm rot="5400000" flipH="1">
              <a:off x="6744524" y="1300853"/>
              <a:ext cx="88509" cy="82296"/>
            </a:xfrm>
            <a:prstGeom prst="line">
              <a:avLst/>
            </a:prstGeom>
            <a:noFill/>
            <a:ln w="25400" cap="rnd" cmpd="sng" algn="ctr">
              <a:solidFill>
                <a:srgbClr val="FFFFFF">
                  <a:alpha val="100000"/>
                </a:srgbClr>
              </a:solidFill>
              <a:prstDash val="solid"/>
            </a:ln>
            <a:effectLst/>
          </p:spPr>
          <p:style>
            <a:lnRef idx="2">
              <a:schemeClr val="accent1"/>
            </a:lnRef>
            <a:fillRef idx="0">
              <a:schemeClr val="accent1"/>
            </a:fillRef>
            <a:effectRef idx="1">
              <a:schemeClr val="accent1"/>
            </a:effectRef>
            <a:fontRef idx="minor">
              <a:schemeClr val="tx1"/>
            </a:fontRef>
          </p:style>
        </p:cxnSp>
      </p:grpSp>
      <p:sp>
        <p:nvSpPr>
          <p:cNvPr id="2" name="Title 1"/>
          <p:cNvSpPr>
            <a:spLocks noGrp="1"/>
          </p:cNvSpPr>
          <p:nvPr>
            <p:ph type="title"/>
          </p:nvPr>
        </p:nvSpPr>
        <p:spPr bwMode="grayWhite">
          <a:xfrm>
            <a:off x="914400" y="441251"/>
            <a:ext cx="6858000" cy="701749"/>
          </a:xfrm>
        </p:spPr>
        <p:txBody>
          <a:bodyPr anchor="b"/>
          <a:lstStyle>
            <a:lvl1pPr algn="l">
              <a:buNone/>
              <a:defRPr sz="2100" b="0"/>
            </a:lvl1pPr>
            <a:extLst/>
          </a:lstStyle>
          <a:p>
            <a:r>
              <a:rPr kumimoji="0" lang="en-US" smtClean="0"/>
              <a:t>Click to edit Master title style</a:t>
            </a:r>
            <a:endParaRPr kumimoji="0" lang="en-US"/>
          </a:p>
        </p:txBody>
      </p:sp>
      <p:sp>
        <p:nvSpPr>
          <p:cNvPr id="3" name="Picture Placeholder 2"/>
          <p:cNvSpPr>
            <a:spLocks noGrp="1"/>
          </p:cNvSpPr>
          <p:nvPr>
            <p:ph type="pic" idx="1"/>
          </p:nvPr>
        </p:nvSpPr>
        <p:spPr>
          <a:xfrm>
            <a:off x="368032" y="1893781"/>
            <a:ext cx="8778240" cy="4960144"/>
          </a:xfrm>
          <a:solidFill>
            <a:schemeClr val="bg2"/>
          </a:solidFill>
        </p:spPr>
        <p:txBody>
          <a:bodyPr/>
          <a:lstStyle>
            <a:lvl1pPr marL="0" indent="0">
              <a:buNone/>
              <a:defRPr sz="3200"/>
            </a:lvl1pPr>
            <a:extLst/>
          </a:lstStyle>
          <a:p>
            <a:r>
              <a:rPr kumimoji="0" lang="en-US" smtClean="0"/>
              <a:t>Click icon to add picture</a:t>
            </a:r>
            <a:endParaRPr kumimoji="0" lang="en-US"/>
          </a:p>
        </p:txBody>
      </p:sp>
      <p:sp>
        <p:nvSpPr>
          <p:cNvPr id="4" name="Text Placeholder 3"/>
          <p:cNvSpPr>
            <a:spLocks noGrp="1"/>
          </p:cNvSpPr>
          <p:nvPr>
            <p:ph type="body" sz="half" idx="2"/>
          </p:nvPr>
        </p:nvSpPr>
        <p:spPr bwMode="grayWhite">
          <a:xfrm>
            <a:off x="914400" y="1150144"/>
            <a:ext cx="6858000" cy="685800"/>
          </a:xfrm>
        </p:spPr>
        <p:txBody>
          <a:bodyPr/>
          <a:lstStyle>
            <a:lvl1pPr marL="27432" indent="0">
              <a:spcBef>
                <a:spcPts val="0"/>
              </a:spcBef>
              <a:buNone/>
              <a:defRPr sz="1400">
                <a:solidFill>
                  <a:srgbClr val="FFFFFF"/>
                </a:solidFill>
              </a:defRPr>
            </a:lvl1pPr>
            <a:lvl2pPr>
              <a:defRPr sz="1200"/>
            </a:lvl2pPr>
            <a:lvl3pPr>
              <a:defRPr sz="1000"/>
            </a:lvl3pPr>
            <a:lvl4pPr>
              <a:defRPr sz="900"/>
            </a:lvl4pPr>
            <a:lvl5pPr>
              <a:defRPr sz="900"/>
            </a:lvl5pPr>
            <a:extLst/>
          </a:lstStyle>
          <a:p>
            <a:pPr lvl="0" eaLnBrk="1" latinLnBrk="0" hangingPunct="1"/>
            <a:r>
              <a:rPr kumimoji="0" lang="en-US" smtClean="0"/>
              <a:t>Click to edit Master text styles</a:t>
            </a:r>
          </a:p>
        </p:txBody>
      </p:sp>
      <p:grpSp>
        <p:nvGrpSpPr>
          <p:cNvPr id="14" name="Group 13"/>
          <p:cNvGrpSpPr/>
          <p:nvPr/>
        </p:nvGrpSpPr>
        <p:grpSpPr>
          <a:xfrm rot="5400000">
            <a:off x="8666981" y="1371600"/>
            <a:ext cx="132763" cy="128466"/>
            <a:chOff x="6668087" y="1297746"/>
            <a:chExt cx="161840" cy="156602"/>
          </a:xfrm>
        </p:grpSpPr>
        <p:cxnSp>
          <p:nvCxnSpPr>
            <p:cNvPr id="11" name="Straight Connector 10"/>
            <p:cNvCxnSpPr/>
            <p:nvPr/>
          </p:nvCxnSpPr>
          <p:spPr>
            <a:xfrm rot="16200000">
              <a:off x="6664064" y="1301769"/>
              <a:ext cx="88509" cy="80463"/>
            </a:xfrm>
            <a:prstGeom prst="line">
              <a:avLst/>
            </a:prstGeom>
            <a:noFill/>
            <a:ln w="25400" cap="rnd" cmpd="sng" algn="ctr">
              <a:solidFill>
                <a:srgbClr val="FFFFFF">
                  <a:alpha val="100000"/>
                </a:srgbClr>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12" name="Straight Connector 11"/>
            <p:cNvCxnSpPr/>
            <p:nvPr/>
          </p:nvCxnSpPr>
          <p:spPr>
            <a:xfrm rot="16200000" flipV="1">
              <a:off x="6685888" y="1391257"/>
              <a:ext cx="125755" cy="427"/>
            </a:xfrm>
            <a:prstGeom prst="line">
              <a:avLst/>
            </a:prstGeom>
            <a:noFill/>
            <a:ln w="25400" cap="rnd" cmpd="sng" algn="ctr">
              <a:solidFill>
                <a:srgbClr val="FFFFFF">
                  <a:alpha val="100000"/>
                </a:srgbClr>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13" name="Straight Connector 12"/>
            <p:cNvCxnSpPr/>
            <p:nvPr/>
          </p:nvCxnSpPr>
          <p:spPr>
            <a:xfrm rot="5400000" flipH="1">
              <a:off x="6744524" y="1300853"/>
              <a:ext cx="88509" cy="82296"/>
            </a:xfrm>
            <a:prstGeom prst="line">
              <a:avLst/>
            </a:prstGeom>
            <a:noFill/>
            <a:ln w="25400" cap="rnd" cmpd="sng" algn="ctr">
              <a:solidFill>
                <a:srgbClr val="FFFFFF">
                  <a:alpha val="100000"/>
                </a:srgbClr>
              </a:solidFill>
              <a:prstDash val="solid"/>
            </a:ln>
            <a:effectLst/>
          </p:spPr>
          <p:style>
            <a:lnRef idx="2">
              <a:schemeClr val="accent1"/>
            </a:lnRef>
            <a:fillRef idx="0">
              <a:schemeClr val="accent1"/>
            </a:fillRef>
            <a:effectRef idx="1">
              <a:schemeClr val="accent1"/>
            </a:effectRef>
            <a:fontRef idx="minor">
              <a:schemeClr val="tx1"/>
            </a:fontRef>
          </p:style>
        </p:cxnSp>
      </p:grpSp>
      <p:grpSp>
        <p:nvGrpSpPr>
          <p:cNvPr id="18" name="Group 17"/>
          <p:cNvGrpSpPr/>
          <p:nvPr/>
        </p:nvGrpSpPr>
        <p:grpSpPr>
          <a:xfrm rot="5400000">
            <a:off x="8320088" y="1474763"/>
            <a:ext cx="132763" cy="128466"/>
            <a:chOff x="6668087" y="1297746"/>
            <a:chExt cx="161840" cy="156602"/>
          </a:xfrm>
        </p:grpSpPr>
        <p:cxnSp>
          <p:nvCxnSpPr>
            <p:cNvPr id="19" name="Straight Connector 18"/>
            <p:cNvCxnSpPr/>
            <p:nvPr/>
          </p:nvCxnSpPr>
          <p:spPr>
            <a:xfrm rot="16200000">
              <a:off x="6664064" y="1301769"/>
              <a:ext cx="88509" cy="80463"/>
            </a:xfrm>
            <a:prstGeom prst="line">
              <a:avLst/>
            </a:prstGeom>
            <a:noFill/>
            <a:ln w="25400" cap="rnd" cmpd="sng" algn="ctr">
              <a:solidFill>
                <a:srgbClr val="FFFFFF">
                  <a:alpha val="100000"/>
                </a:srgbClr>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rot="16200000" flipV="1">
              <a:off x="6685888" y="1391257"/>
              <a:ext cx="125755" cy="427"/>
            </a:xfrm>
            <a:prstGeom prst="line">
              <a:avLst/>
            </a:prstGeom>
            <a:noFill/>
            <a:ln w="25400" cap="rnd" cmpd="sng" algn="ctr">
              <a:solidFill>
                <a:srgbClr val="FFFFFF">
                  <a:alpha val="100000"/>
                </a:srgbClr>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rot="5400000" flipH="1">
              <a:off x="6744524" y="1300853"/>
              <a:ext cx="88509" cy="82296"/>
            </a:xfrm>
            <a:prstGeom prst="line">
              <a:avLst/>
            </a:prstGeom>
            <a:noFill/>
            <a:ln w="25400" cap="rnd" cmpd="sng" algn="ctr">
              <a:solidFill>
                <a:srgbClr val="FFFFFF">
                  <a:alpha val="100000"/>
                </a:srgbClr>
              </a:solidFill>
              <a:prstDash val="solid"/>
            </a:ln>
            <a:effectLst/>
          </p:spPr>
          <p:style>
            <a:lnRef idx="2">
              <a:schemeClr val="accent1"/>
            </a:lnRef>
            <a:fillRef idx="0">
              <a:schemeClr val="accent1"/>
            </a:fillRef>
            <a:effectRef idx="1">
              <a:schemeClr val="accent1"/>
            </a:effectRef>
            <a:fontRef idx="minor">
              <a:schemeClr val="tx1"/>
            </a:fontRef>
          </p:style>
        </p:cxnSp>
      </p:grpSp>
      <p:sp>
        <p:nvSpPr>
          <p:cNvPr id="5" name="Date Placeholder 4"/>
          <p:cNvSpPr>
            <a:spLocks noGrp="1"/>
          </p:cNvSpPr>
          <p:nvPr>
            <p:ph type="dt" sz="half" idx="10"/>
          </p:nvPr>
        </p:nvSpPr>
        <p:spPr>
          <a:xfrm>
            <a:off x="6477000" y="55499"/>
            <a:ext cx="2133600" cy="365125"/>
          </a:xfrm>
        </p:spPr>
        <p:txBody>
          <a:bodyPr/>
          <a:lstStyle/>
          <a:p>
            <a:fld id="{63FC2FE8-70C4-4B07-B56E-8CB554C4C481}" type="datetime1">
              <a:rPr lang="en-US" smtClean="0"/>
              <a:pPr/>
              <a:t>12/30/2020</a:t>
            </a:fld>
            <a:endParaRPr lang="en-US"/>
          </a:p>
        </p:txBody>
      </p:sp>
      <p:sp>
        <p:nvSpPr>
          <p:cNvPr id="6" name="Footer Placeholder 5"/>
          <p:cNvSpPr>
            <a:spLocks noGrp="1"/>
          </p:cNvSpPr>
          <p:nvPr>
            <p:ph type="ftr" sz="quarter" idx="11"/>
          </p:nvPr>
        </p:nvSpPr>
        <p:spPr>
          <a:xfrm>
            <a:off x="914400" y="55499"/>
            <a:ext cx="5562600" cy="365125"/>
          </a:xfrm>
        </p:spPr>
        <p:txBody>
          <a:bodyPr/>
          <a:lstStyle/>
          <a:p>
            <a:endParaRPr lang="en-US"/>
          </a:p>
        </p:txBody>
      </p:sp>
      <p:sp>
        <p:nvSpPr>
          <p:cNvPr id="7" name="Slide Number Placeholder 6"/>
          <p:cNvSpPr>
            <a:spLocks noGrp="1"/>
          </p:cNvSpPr>
          <p:nvPr>
            <p:ph type="sldNum" sz="quarter" idx="12"/>
          </p:nvPr>
        </p:nvSpPr>
        <p:spPr>
          <a:xfrm>
            <a:off x="8610600" y="55499"/>
            <a:ext cx="457200" cy="365125"/>
          </a:xfrm>
        </p:spPr>
        <p:txBody>
          <a:bodyPr/>
          <a:lstStyle/>
          <a:p>
            <a:fld id="{36208675-7DCC-4E6C-A789-140D3926E5C6}"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3C5680CD-0DBE-4A89-8E69-894658B9AF9C}" type="datetime1">
              <a:rPr lang="en-US" smtClean="0"/>
              <a:pPr/>
              <a:t>12/30/2020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6208675-7DCC-4E6C-A789-140D3926E5C6}"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9"/>
            <a:ext cx="1981200" cy="5851525"/>
          </a:xfrm>
        </p:spPr>
        <p:txBody>
          <a:bodyPr vert="eaVert" anchor="ct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609600" y="274639"/>
            <a:ext cx="5867400" cy="5851525"/>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5B092F79-2720-45F2-B59E-5E2D2EDB5481}" type="datetime1">
              <a:rPr lang="en-US" smtClean="0"/>
              <a:pPr/>
              <a:t>12/30/2020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6208675-7DCC-4E6C-A789-140D3926E5C6}"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sp>
        <p:nvSpPr>
          <p:cNvPr id="7" name="Rectangle 6"/>
          <p:cNvSpPr/>
          <p:nvPr/>
        </p:nvSpPr>
        <p:spPr>
          <a:xfrm>
            <a:off x="0" y="-1"/>
            <a:ext cx="365760" cy="6854456"/>
          </a:xfrm>
          <a:prstGeom prst="rect">
            <a:avLst/>
          </a:prstGeom>
          <a:solidFill>
            <a:srgbClr val="FFFFFF">
              <a:alpha val="100000"/>
            </a:srgb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Rectangle 7"/>
          <p:cNvSpPr/>
          <p:nvPr/>
        </p:nvSpPr>
        <p:spPr>
          <a:xfrm>
            <a:off x="255291" y="5047394"/>
            <a:ext cx="73152" cy="169164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Rectangle 8"/>
          <p:cNvSpPr/>
          <p:nvPr/>
        </p:nvSpPr>
        <p:spPr>
          <a:xfrm>
            <a:off x="255291" y="4796819"/>
            <a:ext cx="73152" cy="228600"/>
          </a:xfrm>
          <a:prstGeom prst="rect">
            <a:avLst/>
          </a:prstGeom>
          <a:solidFill>
            <a:schemeClr val="accent3">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0" name="Rectangle 9"/>
          <p:cNvSpPr/>
          <p:nvPr/>
        </p:nvSpPr>
        <p:spPr>
          <a:xfrm>
            <a:off x="255291" y="4637685"/>
            <a:ext cx="73152" cy="137160"/>
          </a:xfrm>
          <a:prstGeom prst="rect">
            <a:avLst/>
          </a:prstGeom>
          <a:solidFill>
            <a:schemeClr val="bg2"/>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Rectangle 10"/>
          <p:cNvSpPr/>
          <p:nvPr/>
        </p:nvSpPr>
        <p:spPr>
          <a:xfrm>
            <a:off x="255291" y="4542559"/>
            <a:ext cx="73152" cy="73152"/>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Rectangle 11"/>
          <p:cNvSpPr/>
          <p:nvPr/>
        </p:nvSpPr>
        <p:spPr>
          <a:xfrm>
            <a:off x="309558" y="680477"/>
            <a:ext cx="45720" cy="365760"/>
          </a:xfrm>
          <a:prstGeom prst="rect">
            <a:avLst/>
          </a:prstGeom>
          <a:solidFill>
            <a:srgbClr val="000000">
              <a:alpha val="10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5" name="Rectangle 14"/>
          <p:cNvSpPr/>
          <p:nvPr/>
        </p:nvSpPr>
        <p:spPr>
          <a:xfrm>
            <a:off x="269073" y="680477"/>
            <a:ext cx="27432" cy="365760"/>
          </a:xfrm>
          <a:prstGeom prst="rect">
            <a:avLst/>
          </a:prstGeom>
          <a:solidFill>
            <a:srgbClr val="000000">
              <a:alpha val="10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6" name="Rectangle 15"/>
          <p:cNvSpPr/>
          <p:nvPr/>
        </p:nvSpPr>
        <p:spPr>
          <a:xfrm>
            <a:off x="250020" y="680477"/>
            <a:ext cx="9144" cy="365760"/>
          </a:xfrm>
          <a:prstGeom prst="rect">
            <a:avLst/>
          </a:prstGeom>
          <a:solidFill>
            <a:srgbClr val="000000">
              <a:alpha val="10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7" name="Rectangle 16"/>
          <p:cNvSpPr/>
          <p:nvPr/>
        </p:nvSpPr>
        <p:spPr>
          <a:xfrm>
            <a:off x="221768" y="680477"/>
            <a:ext cx="9144" cy="365760"/>
          </a:xfrm>
          <a:prstGeom prst="rect">
            <a:avLst/>
          </a:prstGeom>
          <a:solidFill>
            <a:srgbClr val="000000">
              <a:alpha val="10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2" name="Title Placeholder 21"/>
          <p:cNvSpPr>
            <a:spLocks noGrp="1"/>
          </p:cNvSpPr>
          <p:nvPr>
            <p:ph type="title"/>
          </p:nvPr>
        </p:nvSpPr>
        <p:spPr>
          <a:xfrm>
            <a:off x="914400" y="512064"/>
            <a:ext cx="7772400" cy="914400"/>
          </a:xfrm>
          <a:prstGeom prst="rect">
            <a:avLst/>
          </a:prstGeom>
        </p:spPr>
        <p:txBody>
          <a:bodyPr vert="horz" anchor="t">
            <a:noAutofit/>
          </a:bodyPr>
          <a:lstStyle/>
          <a:p>
            <a:r>
              <a:rPr kumimoji="0" lang="en-US" smtClean="0"/>
              <a:t>Click to edit Master title style</a:t>
            </a:r>
            <a:endParaRPr kumimoji="0" lang="en-US"/>
          </a:p>
        </p:txBody>
      </p:sp>
      <p:sp>
        <p:nvSpPr>
          <p:cNvPr id="13" name="Text Placeholder 12"/>
          <p:cNvSpPr>
            <a:spLocks noGrp="1"/>
          </p:cNvSpPr>
          <p:nvPr>
            <p:ph type="body" idx="1"/>
          </p:nvPr>
        </p:nvSpPr>
        <p:spPr>
          <a:xfrm>
            <a:off x="914400" y="1783560"/>
            <a:ext cx="7772400" cy="4572000"/>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4" name="Date Placeholder 13"/>
          <p:cNvSpPr>
            <a:spLocks noGrp="1"/>
          </p:cNvSpPr>
          <p:nvPr>
            <p:ph type="dt" sz="half" idx="2"/>
          </p:nvPr>
        </p:nvSpPr>
        <p:spPr>
          <a:xfrm>
            <a:off x="6477000" y="6416675"/>
            <a:ext cx="2133600" cy="365125"/>
          </a:xfrm>
          <a:prstGeom prst="rect">
            <a:avLst/>
          </a:prstGeom>
        </p:spPr>
        <p:txBody>
          <a:bodyPr vert="horz" anchor="b"/>
          <a:lstStyle>
            <a:lvl1pPr algn="l" eaLnBrk="1" latinLnBrk="0" hangingPunct="1">
              <a:defRPr kumimoji="0" sz="1100">
                <a:solidFill>
                  <a:schemeClr val="tx2"/>
                </a:solidFill>
              </a:defRPr>
            </a:lvl1pPr>
            <a:extLst/>
          </a:lstStyle>
          <a:p>
            <a:fld id="{B356FDD2-649D-41DD-A537-7A5DA45D46FE}" type="datetime1">
              <a:rPr lang="en-US" smtClean="0"/>
              <a:pPr/>
              <a:t>12/30/2020</a:t>
            </a:fld>
            <a:endParaRPr lang="en-US"/>
          </a:p>
        </p:txBody>
      </p:sp>
      <p:sp>
        <p:nvSpPr>
          <p:cNvPr id="3" name="Footer Placeholder 2"/>
          <p:cNvSpPr>
            <a:spLocks noGrp="1"/>
          </p:cNvSpPr>
          <p:nvPr>
            <p:ph type="ftr" sz="quarter" idx="3"/>
          </p:nvPr>
        </p:nvSpPr>
        <p:spPr>
          <a:xfrm>
            <a:off x="914400" y="6416675"/>
            <a:ext cx="5562600" cy="365125"/>
          </a:xfrm>
          <a:prstGeom prst="rect">
            <a:avLst/>
          </a:prstGeom>
        </p:spPr>
        <p:txBody>
          <a:bodyPr vert="horz" anchor="b"/>
          <a:lstStyle>
            <a:lvl1pPr algn="r" eaLnBrk="1" latinLnBrk="0" hangingPunct="1">
              <a:defRPr kumimoji="0" sz="1100">
                <a:solidFill>
                  <a:schemeClr val="tx2"/>
                </a:solidFill>
              </a:defRPr>
            </a:lvl1pPr>
            <a:extLst/>
          </a:lstStyle>
          <a:p>
            <a:endParaRPr lang="en-US"/>
          </a:p>
        </p:txBody>
      </p:sp>
      <p:sp>
        <p:nvSpPr>
          <p:cNvPr id="23" name="Slide Number Placeholder 22"/>
          <p:cNvSpPr>
            <a:spLocks noGrp="1"/>
          </p:cNvSpPr>
          <p:nvPr>
            <p:ph type="sldNum" sz="quarter" idx="4"/>
          </p:nvPr>
        </p:nvSpPr>
        <p:spPr>
          <a:xfrm>
            <a:off x="8610600" y="6416675"/>
            <a:ext cx="457200" cy="365125"/>
          </a:xfrm>
          <a:prstGeom prst="rect">
            <a:avLst/>
          </a:prstGeom>
        </p:spPr>
        <p:txBody>
          <a:bodyPr vert="horz" anchor="b"/>
          <a:lstStyle>
            <a:lvl1pPr algn="l" eaLnBrk="1" latinLnBrk="0" hangingPunct="1">
              <a:defRPr kumimoji="0" sz="1200">
                <a:solidFill>
                  <a:schemeClr val="tx2"/>
                </a:solidFill>
              </a:defRPr>
            </a:lvl1pPr>
            <a:extLst/>
          </a:lstStyle>
          <a:p>
            <a:fld id="{36208675-7DCC-4E6C-A789-140D3926E5C6}" type="slidenum">
              <a:rPr lang="en-US" smtClean="0"/>
              <a:pPr/>
              <a:t>‹#›</a:t>
            </a:fld>
            <a:endParaRPr lang="en-US"/>
          </a:p>
        </p:txBody>
      </p:sp>
    </p:spTree>
  </p:cSld>
  <p:clrMap bg1="dk1" tx1="lt1" bg2="dk2" tx2="lt2" accent1="accent1" accent2="accent2" accent3="accent3" accent4="accent4" accent5="accent5" accent6="accent6" hlink="hlink" folHlink="folHlink"/>
  <p:sldLayoutIdLst>
    <p:sldLayoutId id="2147483841" r:id="rId1"/>
    <p:sldLayoutId id="2147483842" r:id="rId2"/>
    <p:sldLayoutId id="2147483843" r:id="rId3"/>
    <p:sldLayoutId id="2147483844" r:id="rId4"/>
    <p:sldLayoutId id="2147483845" r:id="rId5"/>
    <p:sldLayoutId id="2147483846" r:id="rId6"/>
    <p:sldLayoutId id="2147483847" r:id="rId7"/>
    <p:sldLayoutId id="2147483848" r:id="rId8"/>
    <p:sldLayoutId id="2147483849" r:id="rId9"/>
    <p:sldLayoutId id="2147483850" r:id="rId10"/>
    <p:sldLayoutId id="2147483851" r:id="rId11"/>
  </p:sldLayoutIdLst>
  <p:hf hdr="0" ftr="0" dt="0"/>
  <p:txStyles>
    <p:titleStyle>
      <a:lvl1pPr algn="l" rtl="0" eaLnBrk="1" latinLnBrk="0" hangingPunct="1">
        <a:spcBef>
          <a:spcPct val="0"/>
        </a:spcBef>
        <a:buNone/>
        <a:defRPr kumimoji="0" sz="4000" kern="1200" spc="-100" baseline="0">
          <a:solidFill>
            <a:schemeClr val="tx2">
              <a:satMod val="200000"/>
            </a:schemeClr>
          </a:solidFill>
          <a:latin typeface="+mj-lt"/>
          <a:ea typeface="+mj-ea"/>
          <a:cs typeface="+mj-cs"/>
        </a:defRPr>
      </a:lvl1pPr>
      <a:extLst/>
    </p:titleStyle>
    <p:bodyStyle>
      <a:lvl1pPr marL="411480" indent="-342900" algn="l" rtl="0" eaLnBrk="1" latinLnBrk="0" hangingPunct="1">
        <a:spcBef>
          <a:spcPts val="700"/>
        </a:spcBef>
        <a:buClr>
          <a:schemeClr val="tx2"/>
        </a:buClr>
        <a:buSzPct val="95000"/>
        <a:buFont typeface="Wingdings"/>
        <a:buChar char=""/>
        <a:defRPr kumimoji="0" sz="3000" kern="1200">
          <a:solidFill>
            <a:schemeClr val="tx1"/>
          </a:solidFill>
          <a:latin typeface="+mn-lt"/>
          <a:ea typeface="+mn-ea"/>
          <a:cs typeface="+mn-cs"/>
        </a:defRPr>
      </a:lvl1pPr>
      <a:lvl2pPr marL="740664" indent="-285750" algn="l" rtl="0" eaLnBrk="1" latinLnBrk="0" hangingPunct="1">
        <a:spcBef>
          <a:spcPct val="20000"/>
        </a:spcBef>
        <a:buClr>
          <a:schemeClr val="accent2"/>
        </a:buClr>
        <a:buSzPct val="90000"/>
        <a:buFont typeface="Wingdings"/>
        <a:buChar char=""/>
        <a:defRPr kumimoji="0" sz="2600" kern="1200">
          <a:solidFill>
            <a:schemeClr val="tx1"/>
          </a:solidFill>
          <a:latin typeface="+mn-lt"/>
          <a:ea typeface="+mn-ea"/>
          <a:cs typeface="+mn-cs"/>
        </a:defRPr>
      </a:lvl2pPr>
      <a:lvl3pPr marL="996696" indent="-228600" algn="l" rtl="0" eaLnBrk="1" latinLnBrk="0" hangingPunct="1">
        <a:spcBef>
          <a:spcPct val="20000"/>
        </a:spcBef>
        <a:buClr>
          <a:schemeClr val="accent2"/>
        </a:buClr>
        <a:buFont typeface="Wingdings 2"/>
        <a:buChar char=""/>
        <a:defRPr kumimoji="0" sz="2400" kern="1200">
          <a:solidFill>
            <a:schemeClr val="tx1"/>
          </a:solidFill>
          <a:latin typeface="+mn-lt"/>
          <a:ea typeface="+mn-ea"/>
          <a:cs typeface="+mn-cs"/>
        </a:defRPr>
      </a:lvl3pPr>
      <a:lvl4pPr marL="1261872" indent="-228600" algn="l" rtl="0" eaLnBrk="1" latinLnBrk="0" hangingPunct="1">
        <a:spcBef>
          <a:spcPct val="20000"/>
        </a:spcBef>
        <a:buClr>
          <a:schemeClr val="accent3"/>
        </a:buClr>
        <a:buFont typeface="Wingdings 3"/>
        <a:buChar char=""/>
        <a:defRPr kumimoji="0" sz="2200" kern="1200">
          <a:solidFill>
            <a:schemeClr val="tx1"/>
          </a:solidFill>
          <a:latin typeface="+mn-lt"/>
          <a:ea typeface="+mn-ea"/>
          <a:cs typeface="+mn-cs"/>
        </a:defRPr>
      </a:lvl4pPr>
      <a:lvl5pPr marL="1481328" indent="-210312" algn="l" rtl="0" eaLnBrk="1" latinLnBrk="0" hangingPunct="1">
        <a:spcBef>
          <a:spcPct val="20000"/>
        </a:spcBef>
        <a:buClr>
          <a:schemeClr val="accent3"/>
        </a:buClr>
        <a:buFont typeface="Wingdings 2"/>
        <a:buChar char=""/>
        <a:defRPr kumimoji="0" sz="2000" kern="1200">
          <a:solidFill>
            <a:schemeClr val="tx1"/>
          </a:solidFill>
          <a:latin typeface="+mn-lt"/>
          <a:ea typeface="+mn-ea"/>
          <a:cs typeface="+mn-cs"/>
        </a:defRPr>
      </a:lvl5pPr>
      <a:lvl6pPr marL="1709928" indent="-210312" algn="l" rtl="0" eaLnBrk="1" latinLnBrk="0" hangingPunct="1">
        <a:spcBef>
          <a:spcPct val="20000"/>
        </a:spcBef>
        <a:buClr>
          <a:schemeClr val="accent3"/>
        </a:buClr>
        <a:buFont typeface="Wingdings 2"/>
        <a:buChar char=""/>
        <a:defRPr kumimoji="0" sz="1800" kern="1200">
          <a:solidFill>
            <a:schemeClr val="tx1"/>
          </a:solidFill>
          <a:latin typeface="+mn-lt"/>
          <a:ea typeface="+mn-ea"/>
          <a:cs typeface="+mn-cs"/>
        </a:defRPr>
      </a:lvl6pPr>
      <a:lvl7pPr marL="1901952" indent="-182880" algn="l" rtl="0" eaLnBrk="1" latinLnBrk="0" hangingPunct="1">
        <a:spcBef>
          <a:spcPct val="20000"/>
        </a:spcBef>
        <a:buClr>
          <a:schemeClr val="accent4"/>
        </a:buClr>
        <a:buFont typeface="Wingdings 2"/>
        <a:buChar char=""/>
        <a:defRPr kumimoji="0" sz="1600" kern="1200">
          <a:solidFill>
            <a:schemeClr val="tx1"/>
          </a:solidFill>
          <a:latin typeface="+mn-lt"/>
          <a:ea typeface="+mn-ea"/>
          <a:cs typeface="+mn-cs"/>
        </a:defRPr>
      </a:lvl7pPr>
      <a:lvl8pPr marL="2093976" indent="-182880" algn="l" rtl="0" eaLnBrk="1" latinLnBrk="0" hangingPunct="1">
        <a:spcBef>
          <a:spcPct val="20000"/>
        </a:spcBef>
        <a:buClr>
          <a:schemeClr val="accent4"/>
        </a:buClr>
        <a:buFont typeface="Wingdings 2"/>
        <a:buChar char=""/>
        <a:defRPr kumimoji="0" sz="1600" kern="1200">
          <a:solidFill>
            <a:schemeClr val="tx1"/>
          </a:solidFill>
          <a:latin typeface="+mn-lt"/>
          <a:ea typeface="+mn-ea"/>
          <a:cs typeface="+mn-cs"/>
        </a:defRPr>
      </a:lvl8pPr>
      <a:lvl9pPr marL="2286000" indent="-182880" algn="l" rtl="0" eaLnBrk="1" latinLnBrk="0" hangingPunct="1">
        <a:spcBef>
          <a:spcPct val="20000"/>
        </a:spcBef>
        <a:buClr>
          <a:schemeClr val="accent4"/>
        </a:buClr>
        <a:buFont typeface="Wingdings 2"/>
        <a:buChar char=""/>
        <a:defRPr kumimoji="0" sz="1600" kern="120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7.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a:bodyPr>
          <a:lstStyle/>
          <a:p>
            <a:r>
              <a:rPr lang="fa-IR" sz="7300" dirty="0" smtClean="0"/>
              <a:t>شیمی عمومی</a:t>
            </a:r>
            <a:r>
              <a:rPr lang="fa-IR" dirty="0" smtClean="0"/>
              <a:t/>
            </a:r>
            <a:br>
              <a:rPr lang="fa-IR" dirty="0" smtClean="0"/>
            </a:br>
            <a:r>
              <a:rPr lang="fa-IR" dirty="0" smtClean="0"/>
              <a:t>(رشته فرش)</a:t>
            </a:r>
            <a:endParaRPr lang="en-US" dirty="0"/>
          </a:p>
        </p:txBody>
      </p:sp>
      <p:sp>
        <p:nvSpPr>
          <p:cNvPr id="3" name="Subtitle 2"/>
          <p:cNvSpPr>
            <a:spLocks noGrp="1"/>
          </p:cNvSpPr>
          <p:nvPr>
            <p:ph type="subTitle" idx="1"/>
          </p:nvPr>
        </p:nvSpPr>
        <p:spPr/>
        <p:txBody>
          <a:bodyPr>
            <a:normAutofit/>
          </a:bodyPr>
          <a:lstStyle/>
          <a:p>
            <a:pPr algn="ctr"/>
            <a:r>
              <a:rPr lang="fa-IR" dirty="0" smtClean="0"/>
              <a:t>دکتر حسن خاتمی</a:t>
            </a:r>
          </a:p>
          <a:p>
            <a:pPr algn="ctr"/>
            <a:r>
              <a:rPr lang="fa-IR" dirty="0" smtClean="0"/>
              <a:t>استادیار گروه فرش - دانشکده معماری و هنر</a:t>
            </a:r>
          </a:p>
          <a:p>
            <a:pPr algn="ctr"/>
            <a:r>
              <a:rPr lang="fa-IR" dirty="0" smtClean="0"/>
              <a:t>دانشگاه کاشان</a:t>
            </a:r>
            <a:endParaRPr lang="en-US" dirty="0"/>
          </a:p>
        </p:txBody>
      </p:sp>
      <p:sp>
        <p:nvSpPr>
          <p:cNvPr id="4" name="TextBox 3"/>
          <p:cNvSpPr txBox="1"/>
          <p:nvPr/>
        </p:nvSpPr>
        <p:spPr>
          <a:xfrm>
            <a:off x="2895600" y="990600"/>
            <a:ext cx="3810000" cy="461665"/>
          </a:xfrm>
          <a:prstGeom prst="rect">
            <a:avLst/>
          </a:prstGeom>
          <a:noFill/>
        </p:spPr>
        <p:txBody>
          <a:bodyPr wrap="square" rtlCol="0">
            <a:spAutoFit/>
          </a:bodyPr>
          <a:lstStyle/>
          <a:p>
            <a:pPr algn="ctr"/>
            <a:r>
              <a:rPr lang="fa-IR" sz="2400" b="1" dirty="0" smtClean="0">
                <a:solidFill>
                  <a:srgbClr val="FFFF00"/>
                </a:solidFill>
              </a:rPr>
              <a:t>بسم الله الرحمن الرحیم</a:t>
            </a:r>
            <a:endParaRPr lang="en-US" sz="2400" b="1" dirty="0">
              <a:solidFill>
                <a:srgbClr val="FFFF00"/>
              </a:solidFill>
            </a:endParaRPr>
          </a:p>
        </p:txBody>
      </p:sp>
    </p:spTree>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fa-IR" dirty="0" smtClean="0"/>
              <a:t>مقدمه ای بر مفهوم عنصر</a:t>
            </a:r>
            <a:endParaRPr lang="en-US" dirty="0"/>
          </a:p>
        </p:txBody>
      </p:sp>
      <p:sp>
        <p:nvSpPr>
          <p:cNvPr id="3" name="Content Placeholder 2"/>
          <p:cNvSpPr>
            <a:spLocks noGrp="1"/>
          </p:cNvSpPr>
          <p:nvPr>
            <p:ph idx="1"/>
          </p:nvPr>
        </p:nvSpPr>
        <p:spPr>
          <a:xfrm>
            <a:off x="457200" y="1828800"/>
            <a:ext cx="8534400" cy="4572000"/>
          </a:xfrm>
        </p:spPr>
        <p:txBody>
          <a:bodyPr>
            <a:normAutofit/>
          </a:bodyPr>
          <a:lstStyle/>
          <a:p>
            <a:pPr algn="r" rtl="1"/>
            <a:r>
              <a:rPr lang="fa-IR" sz="2400" dirty="0" smtClean="0"/>
              <a:t>500 سال قبل از میلاد مسیح – تالس:</a:t>
            </a:r>
          </a:p>
          <a:p>
            <a:pPr marL="68580" indent="0" algn="r" rtl="1">
              <a:buNone/>
            </a:pPr>
            <a:r>
              <a:rPr lang="fa-IR" sz="2400" dirty="0" smtClean="0"/>
              <a:t>هر چیز در جهان مادی از آب تشکیل شده است.</a:t>
            </a:r>
          </a:p>
          <a:p>
            <a:pPr algn="r" rtl="1"/>
            <a:r>
              <a:rPr lang="fa-IR" sz="2400" dirty="0" smtClean="0"/>
              <a:t>400 </a:t>
            </a:r>
            <a:r>
              <a:rPr lang="fa-IR" sz="2400" dirty="0"/>
              <a:t>سال قبل از میلاد مسیح – </a:t>
            </a:r>
            <a:r>
              <a:rPr lang="fa-IR" sz="2400" dirty="0" smtClean="0"/>
              <a:t>افلاطون:</a:t>
            </a:r>
          </a:p>
          <a:p>
            <a:pPr marL="68580" indent="0" algn="r" rtl="1">
              <a:buNone/>
            </a:pPr>
            <a:r>
              <a:rPr lang="fa-IR" sz="2400" dirty="0" smtClean="0"/>
              <a:t>جهان از چهار عنصر آب، خاک، آتش و هوا تشکیل </a:t>
            </a:r>
            <a:r>
              <a:rPr lang="fa-IR" sz="2400" dirty="0"/>
              <a:t>شده است.</a:t>
            </a:r>
          </a:p>
        </p:txBody>
      </p:sp>
      <p:sp>
        <p:nvSpPr>
          <p:cNvPr id="16" name="Slide Number Placeholder 15"/>
          <p:cNvSpPr>
            <a:spLocks noGrp="1"/>
          </p:cNvSpPr>
          <p:nvPr>
            <p:ph type="sldNum" sz="quarter" idx="12"/>
          </p:nvPr>
        </p:nvSpPr>
        <p:spPr/>
        <p:txBody>
          <a:bodyPr>
            <a:normAutofit/>
          </a:bodyPr>
          <a:lstStyle/>
          <a:p>
            <a:fld id="{36208675-7DCC-4E6C-A789-140D3926E5C6}" type="slidenum">
              <a:rPr lang="en-US" smtClean="0"/>
              <a:pPr/>
              <a:t>2</a:t>
            </a:fld>
            <a:endParaRPr lang="en-US"/>
          </a:p>
        </p:txBody>
      </p:sp>
      <p:sp>
        <p:nvSpPr>
          <p:cNvPr id="5" name="Rectangle 4"/>
          <p:cNvSpPr/>
          <p:nvPr/>
        </p:nvSpPr>
        <p:spPr>
          <a:xfrm>
            <a:off x="3429000" y="4724400"/>
            <a:ext cx="1752600" cy="15240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extBox 5"/>
          <p:cNvSpPr txBox="1"/>
          <p:nvPr/>
        </p:nvSpPr>
        <p:spPr>
          <a:xfrm>
            <a:off x="5181600" y="6172200"/>
            <a:ext cx="838200" cy="461665"/>
          </a:xfrm>
          <a:prstGeom prst="rect">
            <a:avLst/>
          </a:prstGeom>
          <a:noFill/>
        </p:spPr>
        <p:txBody>
          <a:bodyPr wrap="square" rtlCol="0">
            <a:spAutoFit/>
          </a:bodyPr>
          <a:lstStyle/>
          <a:p>
            <a:r>
              <a:rPr lang="fa-IR" sz="2400" b="1" dirty="0" smtClean="0"/>
              <a:t>آب</a:t>
            </a:r>
            <a:endParaRPr lang="en-US" sz="2400" b="1" dirty="0"/>
          </a:p>
        </p:txBody>
      </p:sp>
      <p:sp>
        <p:nvSpPr>
          <p:cNvPr id="7" name="TextBox 6"/>
          <p:cNvSpPr txBox="1"/>
          <p:nvPr/>
        </p:nvSpPr>
        <p:spPr>
          <a:xfrm>
            <a:off x="5181600" y="5257800"/>
            <a:ext cx="1219200" cy="461665"/>
          </a:xfrm>
          <a:prstGeom prst="rect">
            <a:avLst/>
          </a:prstGeom>
          <a:noFill/>
        </p:spPr>
        <p:txBody>
          <a:bodyPr wrap="square" rtlCol="0">
            <a:spAutoFit/>
          </a:bodyPr>
          <a:lstStyle/>
          <a:p>
            <a:r>
              <a:rPr lang="fa-IR" sz="2400" b="1" dirty="0" smtClean="0"/>
              <a:t>سردی</a:t>
            </a:r>
            <a:endParaRPr lang="en-US" sz="2400" b="1" dirty="0"/>
          </a:p>
        </p:txBody>
      </p:sp>
      <p:sp>
        <p:nvSpPr>
          <p:cNvPr id="9" name="TextBox 8"/>
          <p:cNvSpPr txBox="1"/>
          <p:nvPr/>
        </p:nvSpPr>
        <p:spPr>
          <a:xfrm>
            <a:off x="2438400" y="5181600"/>
            <a:ext cx="1828800" cy="461665"/>
          </a:xfrm>
          <a:prstGeom prst="rect">
            <a:avLst/>
          </a:prstGeom>
          <a:noFill/>
        </p:spPr>
        <p:txBody>
          <a:bodyPr wrap="square" rtlCol="0">
            <a:spAutoFit/>
          </a:bodyPr>
          <a:lstStyle/>
          <a:p>
            <a:r>
              <a:rPr lang="fa-IR" sz="2400" b="1" dirty="0" smtClean="0"/>
              <a:t>گرمی</a:t>
            </a:r>
            <a:endParaRPr lang="en-US" sz="2400" b="1" dirty="0"/>
          </a:p>
        </p:txBody>
      </p:sp>
      <p:sp>
        <p:nvSpPr>
          <p:cNvPr id="10" name="TextBox 9"/>
          <p:cNvSpPr txBox="1"/>
          <p:nvPr/>
        </p:nvSpPr>
        <p:spPr>
          <a:xfrm>
            <a:off x="3886200" y="6172200"/>
            <a:ext cx="1676400" cy="461665"/>
          </a:xfrm>
          <a:prstGeom prst="rect">
            <a:avLst/>
          </a:prstGeom>
          <a:noFill/>
        </p:spPr>
        <p:txBody>
          <a:bodyPr wrap="square" rtlCol="0">
            <a:spAutoFit/>
          </a:bodyPr>
          <a:lstStyle/>
          <a:p>
            <a:r>
              <a:rPr lang="fa-IR" sz="2400" b="1" dirty="0" smtClean="0"/>
              <a:t>رطوبت</a:t>
            </a:r>
            <a:endParaRPr lang="en-US" sz="2400" b="1" dirty="0"/>
          </a:p>
        </p:txBody>
      </p:sp>
      <p:sp>
        <p:nvSpPr>
          <p:cNvPr id="11" name="TextBox 10"/>
          <p:cNvSpPr txBox="1"/>
          <p:nvPr/>
        </p:nvSpPr>
        <p:spPr>
          <a:xfrm>
            <a:off x="3733800" y="4191000"/>
            <a:ext cx="1600200" cy="461665"/>
          </a:xfrm>
          <a:prstGeom prst="rect">
            <a:avLst/>
          </a:prstGeom>
          <a:noFill/>
        </p:spPr>
        <p:txBody>
          <a:bodyPr wrap="square" rtlCol="0">
            <a:spAutoFit/>
          </a:bodyPr>
          <a:lstStyle/>
          <a:p>
            <a:r>
              <a:rPr lang="fa-IR" sz="2400" b="1" dirty="0" smtClean="0"/>
              <a:t>خشکی</a:t>
            </a:r>
            <a:endParaRPr lang="en-US" sz="2400" b="1" dirty="0"/>
          </a:p>
        </p:txBody>
      </p:sp>
      <p:sp>
        <p:nvSpPr>
          <p:cNvPr id="12" name="TextBox 11"/>
          <p:cNvSpPr txBox="1"/>
          <p:nvPr/>
        </p:nvSpPr>
        <p:spPr>
          <a:xfrm>
            <a:off x="2819400" y="6167735"/>
            <a:ext cx="838200" cy="461665"/>
          </a:xfrm>
          <a:prstGeom prst="rect">
            <a:avLst/>
          </a:prstGeom>
          <a:noFill/>
        </p:spPr>
        <p:txBody>
          <a:bodyPr wrap="square" rtlCol="0">
            <a:spAutoFit/>
          </a:bodyPr>
          <a:lstStyle/>
          <a:p>
            <a:r>
              <a:rPr lang="fa-IR" sz="2400" b="1" dirty="0" smtClean="0"/>
              <a:t>هوا</a:t>
            </a:r>
            <a:endParaRPr lang="en-US" sz="2400" b="1" dirty="0"/>
          </a:p>
        </p:txBody>
      </p:sp>
      <p:sp>
        <p:nvSpPr>
          <p:cNvPr id="13" name="TextBox 12"/>
          <p:cNvSpPr txBox="1"/>
          <p:nvPr/>
        </p:nvSpPr>
        <p:spPr>
          <a:xfrm>
            <a:off x="2667000" y="4267200"/>
            <a:ext cx="838200" cy="461665"/>
          </a:xfrm>
          <a:prstGeom prst="rect">
            <a:avLst/>
          </a:prstGeom>
          <a:noFill/>
        </p:spPr>
        <p:txBody>
          <a:bodyPr wrap="square" rtlCol="0">
            <a:spAutoFit/>
          </a:bodyPr>
          <a:lstStyle/>
          <a:p>
            <a:r>
              <a:rPr lang="fa-IR" sz="2400" b="1" dirty="0" smtClean="0"/>
              <a:t>آتش</a:t>
            </a:r>
            <a:endParaRPr lang="en-US" sz="2400" b="1" dirty="0"/>
          </a:p>
        </p:txBody>
      </p:sp>
      <p:sp>
        <p:nvSpPr>
          <p:cNvPr id="14" name="TextBox 13"/>
          <p:cNvSpPr txBox="1"/>
          <p:nvPr/>
        </p:nvSpPr>
        <p:spPr>
          <a:xfrm>
            <a:off x="5181600" y="4267200"/>
            <a:ext cx="838200" cy="461665"/>
          </a:xfrm>
          <a:prstGeom prst="rect">
            <a:avLst/>
          </a:prstGeom>
          <a:noFill/>
        </p:spPr>
        <p:txBody>
          <a:bodyPr wrap="square" rtlCol="0">
            <a:spAutoFit/>
          </a:bodyPr>
          <a:lstStyle/>
          <a:p>
            <a:r>
              <a:rPr lang="fa-IR" sz="2400" b="1" dirty="0" smtClean="0"/>
              <a:t>خاک</a:t>
            </a:r>
            <a:endParaRPr lang="en-US" sz="2400" b="1" dirty="0"/>
          </a:p>
        </p:txBody>
      </p:sp>
      <p:sp>
        <p:nvSpPr>
          <p:cNvPr id="15" name="Rectangle 14"/>
          <p:cNvSpPr/>
          <p:nvPr/>
        </p:nvSpPr>
        <p:spPr>
          <a:xfrm rot="18897268">
            <a:off x="3713507" y="4913167"/>
            <a:ext cx="1131470" cy="1095641"/>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62000" y="533400"/>
            <a:ext cx="7924800" cy="5822160"/>
          </a:xfrm>
        </p:spPr>
        <p:txBody>
          <a:bodyPr>
            <a:normAutofit/>
          </a:bodyPr>
          <a:lstStyle/>
          <a:p>
            <a:pPr algn="r" rtl="1"/>
            <a:r>
              <a:rPr lang="fa-IR" sz="2400" dirty="0" smtClean="0"/>
              <a:t>این تفکزات تنها مبتنی بر مشاهده کردن عام، اندیشیدن و نتیجه گیری بدون امتحان و آزمایش بود.</a:t>
            </a:r>
          </a:p>
          <a:p>
            <a:pPr algn="r" rtl="1"/>
            <a:r>
              <a:rPr lang="fa-IR" sz="2400" dirty="0" smtClean="0"/>
              <a:t>در سال 1661 رابرت بویل در کتاب «شیمیدان شکاک»  مفهوم تازه ای از عنصر را معرفی کرد.</a:t>
            </a:r>
          </a:p>
          <a:p>
            <a:pPr algn="r" rtl="1"/>
            <a:endParaRPr lang="fa-IR" sz="2400" dirty="0"/>
          </a:p>
          <a:p>
            <a:pPr marL="68580" indent="0" algn="ctr" rtl="1">
              <a:buNone/>
            </a:pPr>
            <a:r>
              <a:rPr lang="fa-IR" sz="2400" b="1" dirty="0" smtClean="0">
                <a:solidFill>
                  <a:srgbClr val="FFFF00"/>
                </a:solidFill>
              </a:rPr>
              <a:t>«عنصر ماده ای است که</a:t>
            </a:r>
            <a:endParaRPr lang="en-US" sz="2400" b="1" dirty="0" smtClean="0">
              <a:solidFill>
                <a:srgbClr val="FFFF00"/>
              </a:solidFill>
            </a:endParaRPr>
          </a:p>
          <a:p>
            <a:pPr marL="68580" indent="0" algn="ctr" rtl="1">
              <a:buNone/>
            </a:pPr>
            <a:r>
              <a:rPr lang="fa-IR" sz="2400" b="1" dirty="0" smtClean="0">
                <a:solidFill>
                  <a:srgbClr val="FFFF00"/>
                </a:solidFill>
              </a:rPr>
              <a:t> نمی توان آن را به مواد ساده تری تبدیل کرد»</a:t>
            </a:r>
          </a:p>
          <a:p>
            <a:pPr marL="68580" indent="0" algn="ctr" rtl="1">
              <a:buNone/>
            </a:pPr>
            <a:endParaRPr lang="fa-IR" sz="2400" b="1" dirty="0" smtClean="0">
              <a:solidFill>
                <a:srgbClr val="FFFF00"/>
              </a:solidFill>
            </a:endParaRPr>
          </a:p>
          <a:p>
            <a:pPr marL="68580" indent="0" algn="r" rtl="1">
              <a:buNone/>
            </a:pPr>
            <a:r>
              <a:rPr lang="fa-IR" sz="2400" dirty="0" smtClean="0"/>
              <a:t> با این تعریف رابرت بویل شیمی راعلمی تجربی نامید و دانشمندان زمان خود را به پژوهش های علمی و آزمایش و تجربه در زمینه شیمی و شناخت مواد دعوت کرد.</a:t>
            </a:r>
            <a:r>
              <a:rPr lang="fa-IR" sz="2400" b="1" dirty="0" smtClean="0">
                <a:solidFill>
                  <a:srgbClr val="FFFF00"/>
                </a:solidFill>
              </a:rPr>
              <a:t> </a:t>
            </a:r>
            <a:endParaRPr lang="en-US" sz="2400" b="1" dirty="0">
              <a:solidFill>
                <a:srgbClr val="FFFF00"/>
              </a:solidFill>
            </a:endParaRPr>
          </a:p>
        </p:txBody>
      </p:sp>
      <p:sp>
        <p:nvSpPr>
          <p:cNvPr id="4" name="Slide Number Placeholder 3"/>
          <p:cNvSpPr>
            <a:spLocks noGrp="1"/>
          </p:cNvSpPr>
          <p:nvPr>
            <p:ph type="sldNum" sz="quarter" idx="12"/>
          </p:nvPr>
        </p:nvSpPr>
        <p:spPr/>
        <p:txBody>
          <a:bodyPr>
            <a:normAutofit/>
          </a:bodyPr>
          <a:lstStyle/>
          <a:p>
            <a:fld id="{36208675-7DCC-4E6C-A789-140D3926E5C6}" type="slidenum">
              <a:rPr lang="en-US" smtClean="0"/>
              <a:pPr/>
              <a:t>3</a:t>
            </a:fld>
            <a:endParaRPr lang="en-US"/>
          </a:p>
        </p:txBody>
      </p:sp>
    </p:spTree>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rtl="1"/>
            <a:r>
              <a:rPr lang="fa-IR" dirty="0" smtClean="0"/>
              <a:t>نظریه ی اتمی دالتون</a:t>
            </a:r>
            <a:endParaRPr lang="en-US" dirty="0"/>
          </a:p>
        </p:txBody>
      </p:sp>
      <p:sp>
        <p:nvSpPr>
          <p:cNvPr id="3" name="Content Placeholder 2"/>
          <p:cNvSpPr>
            <a:spLocks noGrp="1"/>
          </p:cNvSpPr>
          <p:nvPr>
            <p:ph idx="1"/>
          </p:nvPr>
        </p:nvSpPr>
        <p:spPr>
          <a:xfrm>
            <a:off x="533400" y="1371600"/>
            <a:ext cx="8458200" cy="4876800"/>
          </a:xfrm>
        </p:spPr>
        <p:txBody>
          <a:bodyPr>
            <a:noAutofit/>
          </a:bodyPr>
          <a:lstStyle/>
          <a:p>
            <a:pPr marL="582930" indent="-514350" algn="r" rtl="1">
              <a:buFont typeface="+mj-lt"/>
              <a:buAutoNum type="arabicPeriod"/>
            </a:pPr>
            <a:r>
              <a:rPr lang="fa-IR" sz="2400" dirty="0" smtClean="0"/>
              <a:t>ماده از ذره های تجزیه ناپذیری به نام اتم ساخته شده است.</a:t>
            </a:r>
          </a:p>
          <a:p>
            <a:pPr marL="582930" indent="-514350" algn="r" rtl="1">
              <a:buFont typeface="+mj-lt"/>
              <a:buAutoNum type="arabicPeriod"/>
            </a:pPr>
            <a:r>
              <a:rPr lang="fa-IR" sz="2400" dirty="0" smtClean="0"/>
              <a:t>همه ی اتم های یک عنصر مشابه یک دیگرند.</a:t>
            </a:r>
          </a:p>
          <a:p>
            <a:pPr marL="582930" indent="-514350" algn="r" rtl="1">
              <a:buFont typeface="+mj-lt"/>
              <a:buAutoNum type="arabicPeriod"/>
            </a:pPr>
            <a:r>
              <a:rPr lang="fa-IR" sz="2400" dirty="0" smtClean="0"/>
              <a:t>اتم ها نه بوجود می آیند و نه از بین می روند.</a:t>
            </a:r>
          </a:p>
          <a:p>
            <a:pPr marL="582930" indent="-514350" algn="r" rtl="1">
              <a:buFont typeface="+mj-lt"/>
              <a:buAutoNum type="arabicPeriod"/>
            </a:pPr>
            <a:r>
              <a:rPr lang="fa-IR" sz="2400" dirty="0" smtClean="0"/>
              <a:t>همه ی اتم های یک عنصر جرم یک سان و خواص شیمیایی مشابهی دارند.</a:t>
            </a:r>
          </a:p>
          <a:p>
            <a:pPr marL="582930" indent="-514350" algn="r" rtl="1">
              <a:buFont typeface="+mj-lt"/>
              <a:buAutoNum type="arabicPeriod"/>
            </a:pPr>
            <a:r>
              <a:rPr lang="fa-IR" sz="2400" dirty="0" smtClean="0"/>
              <a:t>اتم های عنصرهای مختلف به هم متصل میشوند و مولکول ها را به وجود می آورند.</a:t>
            </a:r>
          </a:p>
          <a:p>
            <a:pPr marL="582930" indent="-514350" algn="r" rtl="1">
              <a:buFont typeface="+mj-lt"/>
              <a:buAutoNum type="arabicPeriod"/>
            </a:pPr>
            <a:r>
              <a:rPr lang="fa-IR" sz="2400" dirty="0" smtClean="0"/>
              <a:t>در هر مولکول از یک ترکیب معین، همواره نوع و تعداد نسبی اتم های سازنده ی آن یکسان هستند.</a:t>
            </a:r>
          </a:p>
          <a:p>
            <a:pPr marL="582930" indent="-514350" algn="r" rtl="1">
              <a:buFont typeface="+mj-lt"/>
              <a:buAutoNum type="arabicPeriod"/>
            </a:pPr>
            <a:r>
              <a:rPr lang="fa-IR" sz="2400" dirty="0" smtClean="0"/>
              <a:t>واکنش های شیمیایی شامل جابه جایی اتم ها یا تغییر در شیوه ی اتصال آن ها در مولکول است. در این واکنش ها اتم ها خود تغییری نمی کند. </a:t>
            </a:r>
            <a:endParaRPr lang="en-US" sz="2400" dirty="0"/>
          </a:p>
        </p:txBody>
      </p:sp>
      <p:sp>
        <p:nvSpPr>
          <p:cNvPr id="4" name="Slide Number Placeholder 3"/>
          <p:cNvSpPr>
            <a:spLocks noGrp="1"/>
          </p:cNvSpPr>
          <p:nvPr>
            <p:ph type="sldNum" sz="quarter" idx="12"/>
          </p:nvPr>
        </p:nvSpPr>
        <p:spPr/>
        <p:txBody>
          <a:bodyPr>
            <a:normAutofit/>
          </a:bodyPr>
          <a:lstStyle/>
          <a:p>
            <a:fld id="{36208675-7DCC-4E6C-A789-140D3926E5C6}" type="slidenum">
              <a:rPr lang="en-US" smtClean="0"/>
              <a:pPr/>
              <a:t>4</a:t>
            </a:fld>
            <a:endParaRPr lang="en-US"/>
          </a:p>
        </p:txBody>
      </p:sp>
    </p:spTree>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blinds(horizontal)">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blinds(horizontal)">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blinds(horizontal)">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blinds(horizontal)">
                                      <p:cBhvr>
                                        <p:cTn id="22" dur="5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3" presetClass="entr" presetSubtype="10" fill="hold" grpId="0"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blinds(horizontal)">
                                      <p:cBhvr>
                                        <p:cTn id="27" dur="500"/>
                                        <p:tgtEl>
                                          <p:spTgt spid="3">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3" presetClass="entr" presetSubtype="10" fill="hold" grpId="0" nodeType="clickEffect">
                                  <p:stCondLst>
                                    <p:cond delay="0"/>
                                  </p:stCondLst>
                                  <p:childTnLst>
                                    <p:set>
                                      <p:cBhvr>
                                        <p:cTn id="31" dur="1" fill="hold">
                                          <p:stCondLst>
                                            <p:cond delay="0"/>
                                          </p:stCondLst>
                                        </p:cTn>
                                        <p:tgtEl>
                                          <p:spTgt spid="3">
                                            <p:txEl>
                                              <p:pRg st="5" end="5"/>
                                            </p:txEl>
                                          </p:spTgt>
                                        </p:tgtEl>
                                        <p:attrNameLst>
                                          <p:attrName>style.visibility</p:attrName>
                                        </p:attrNameLst>
                                      </p:cBhvr>
                                      <p:to>
                                        <p:strVal val="visible"/>
                                      </p:to>
                                    </p:set>
                                    <p:animEffect transition="in" filter="blinds(horizontal)">
                                      <p:cBhvr>
                                        <p:cTn id="32" dur="500"/>
                                        <p:tgtEl>
                                          <p:spTgt spid="3">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3" presetClass="entr" presetSubtype="10" fill="hold" grpId="0" nodeType="clickEffect">
                                  <p:stCondLst>
                                    <p:cond delay="0"/>
                                  </p:stCondLst>
                                  <p:childTnLst>
                                    <p:set>
                                      <p:cBhvr>
                                        <p:cTn id="36" dur="1" fill="hold">
                                          <p:stCondLst>
                                            <p:cond delay="0"/>
                                          </p:stCondLst>
                                        </p:cTn>
                                        <p:tgtEl>
                                          <p:spTgt spid="3">
                                            <p:txEl>
                                              <p:pRg st="6" end="6"/>
                                            </p:txEl>
                                          </p:spTgt>
                                        </p:tgtEl>
                                        <p:attrNameLst>
                                          <p:attrName>style.visibility</p:attrName>
                                        </p:attrNameLst>
                                      </p:cBhvr>
                                      <p:to>
                                        <p:strVal val="visible"/>
                                      </p:to>
                                    </p:set>
                                    <p:animEffect transition="in" filter="blinds(horizontal)">
                                      <p:cBhvr>
                                        <p:cTn id="37" dur="500"/>
                                        <p:tgtEl>
                                          <p:spTgt spid="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p:cNvGraphicFramePr>
            <a:graphicFrameLocks noGrp="1"/>
          </p:cNvGraphicFramePr>
          <p:nvPr>
            <p:ph idx="1"/>
            <p:extLst/>
          </p:nvPr>
        </p:nvGraphicFramePr>
        <p:xfrm>
          <a:off x="914400" y="533400"/>
          <a:ext cx="7772400" cy="582295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Slide Number Placeholder 2"/>
          <p:cNvSpPr>
            <a:spLocks noGrp="1"/>
          </p:cNvSpPr>
          <p:nvPr>
            <p:ph type="sldNum" sz="quarter" idx="12"/>
          </p:nvPr>
        </p:nvSpPr>
        <p:spPr/>
        <p:txBody>
          <a:bodyPr>
            <a:normAutofit/>
          </a:bodyPr>
          <a:lstStyle/>
          <a:p>
            <a:fld id="{36208675-7DCC-4E6C-A789-140D3926E5C6}" type="slidenum">
              <a:rPr lang="en-US" smtClean="0"/>
              <a:pPr/>
              <a:t>5</a:t>
            </a:fld>
            <a:endParaRPr lang="en-US"/>
          </a:p>
        </p:txBody>
      </p:sp>
    </p:spTree>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rtl="1"/>
            <a:r>
              <a:rPr lang="fa-IR" b="1" dirty="0" smtClean="0">
                <a:solidFill>
                  <a:schemeClr val="accent2">
                    <a:lumMod val="60000"/>
                    <a:lumOff val="40000"/>
                  </a:schemeClr>
                </a:solidFill>
              </a:rPr>
              <a:t>الکترون</a:t>
            </a:r>
            <a:endParaRPr lang="en-US" b="1" dirty="0">
              <a:solidFill>
                <a:schemeClr val="accent2">
                  <a:lumMod val="60000"/>
                  <a:lumOff val="40000"/>
                </a:schemeClr>
              </a:solidFill>
            </a:endParaRPr>
          </a:p>
        </p:txBody>
      </p:sp>
      <p:sp>
        <p:nvSpPr>
          <p:cNvPr id="3" name="Content Placeholder 2"/>
          <p:cNvSpPr>
            <a:spLocks noGrp="1"/>
          </p:cNvSpPr>
          <p:nvPr>
            <p:ph idx="1"/>
          </p:nvPr>
        </p:nvSpPr>
        <p:spPr/>
        <p:txBody>
          <a:bodyPr>
            <a:noAutofit/>
          </a:bodyPr>
          <a:lstStyle/>
          <a:p>
            <a:pPr algn="r" rtl="1"/>
            <a:r>
              <a:rPr lang="fa-IR" sz="2400" dirty="0" smtClean="0"/>
              <a:t>کشف الکتریسیته ساکن در قرن 19</a:t>
            </a:r>
          </a:p>
          <a:p>
            <a:pPr algn="r" rtl="1"/>
            <a:endParaRPr lang="fa-IR" sz="2400" dirty="0" smtClean="0"/>
          </a:p>
          <a:p>
            <a:pPr algn="r" rtl="1"/>
            <a:r>
              <a:rPr lang="fa-IR" sz="2400" dirty="0" smtClean="0"/>
              <a:t>جرج جانستون استونی در سال 1874 بر اساس کارهای فارادی فرض کرد که در اتم واحدهای بار الکتریکی وجود دارد و نام این واحدها را الکترون نامید.</a:t>
            </a:r>
          </a:p>
          <a:p>
            <a:pPr algn="r" rtl="1"/>
            <a:endParaRPr lang="fa-IR" sz="2400" dirty="0" smtClean="0"/>
          </a:p>
          <a:p>
            <a:pPr algn="r" rtl="1"/>
            <a:r>
              <a:rPr lang="fa-IR" sz="2400" dirty="0" smtClean="0"/>
              <a:t>این فرض زمانی به عنوان یک واقعیت پذیرفته شد که پدیده شگفت انگیزی در فیزیک به نام ”</a:t>
            </a:r>
            <a:r>
              <a:rPr lang="fa-IR" sz="2400" b="1" dirty="0" smtClean="0"/>
              <a:t>پرتوی کاتدی</a:t>
            </a:r>
            <a:r>
              <a:rPr lang="fa-IR" sz="2400" dirty="0" smtClean="0"/>
              <a:t>“ کشف شد.</a:t>
            </a:r>
          </a:p>
          <a:p>
            <a:pPr algn="r" rtl="1"/>
            <a:endParaRPr lang="en-US" sz="2400" dirty="0"/>
          </a:p>
        </p:txBody>
      </p:sp>
      <p:sp>
        <p:nvSpPr>
          <p:cNvPr id="4" name="Slide Number Placeholder 3"/>
          <p:cNvSpPr>
            <a:spLocks noGrp="1"/>
          </p:cNvSpPr>
          <p:nvPr>
            <p:ph type="sldNum" sz="quarter" idx="12"/>
          </p:nvPr>
        </p:nvSpPr>
        <p:spPr/>
        <p:txBody>
          <a:bodyPr>
            <a:normAutofit/>
          </a:bodyPr>
          <a:lstStyle/>
          <a:p>
            <a:fld id="{36208675-7DCC-4E6C-A789-140D3926E5C6}" type="slidenum">
              <a:rPr lang="en-US" smtClean="0"/>
              <a:pPr/>
              <a:t>6</a:t>
            </a:fld>
            <a:endParaRPr lang="en-US"/>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rtl="1"/>
            <a:r>
              <a:rPr lang="fa-IR" b="1" dirty="0" smtClean="0">
                <a:solidFill>
                  <a:schemeClr val="accent3">
                    <a:lumMod val="60000"/>
                    <a:lumOff val="40000"/>
                  </a:schemeClr>
                </a:solidFill>
              </a:rPr>
              <a:t>پرتوی کاتدی</a:t>
            </a:r>
            <a:endParaRPr lang="en-US" b="1" dirty="0">
              <a:solidFill>
                <a:schemeClr val="accent3">
                  <a:lumMod val="60000"/>
                  <a:lumOff val="40000"/>
                </a:schemeClr>
              </a:solidFill>
            </a:endParaRPr>
          </a:p>
        </p:txBody>
      </p:sp>
      <p:sp>
        <p:nvSpPr>
          <p:cNvPr id="4" name="Slide Number Placeholder 3"/>
          <p:cNvSpPr>
            <a:spLocks noGrp="1"/>
          </p:cNvSpPr>
          <p:nvPr>
            <p:ph type="sldNum" sz="quarter" idx="12"/>
          </p:nvPr>
        </p:nvSpPr>
        <p:spPr/>
        <p:txBody>
          <a:bodyPr>
            <a:normAutofit/>
          </a:bodyPr>
          <a:lstStyle/>
          <a:p>
            <a:fld id="{36208675-7DCC-4E6C-A789-140D3926E5C6}" type="slidenum">
              <a:rPr lang="en-US" smtClean="0"/>
              <a:pPr/>
              <a:t>7</a:t>
            </a:fld>
            <a:endParaRPr lang="en-US"/>
          </a:p>
        </p:txBody>
      </p:sp>
      <p:sp>
        <p:nvSpPr>
          <p:cNvPr id="7" name="Oval 6"/>
          <p:cNvSpPr/>
          <p:nvPr/>
        </p:nvSpPr>
        <p:spPr>
          <a:xfrm>
            <a:off x="2514600" y="3200400"/>
            <a:ext cx="4648200" cy="1066800"/>
          </a:xfrm>
          <a:prstGeom prst="ellipse">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9" name="Straight Connector 8"/>
          <p:cNvCxnSpPr/>
          <p:nvPr/>
        </p:nvCxnSpPr>
        <p:spPr>
          <a:xfrm>
            <a:off x="2514600" y="3733800"/>
            <a:ext cx="762000" cy="1588"/>
          </a:xfrm>
          <a:prstGeom prst="line">
            <a:avLst/>
          </a:prstGeom>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p:nvCxnSpPr>
        <p:spPr>
          <a:xfrm>
            <a:off x="6400800" y="3733800"/>
            <a:ext cx="762000" cy="1588"/>
          </a:xfrm>
          <a:prstGeom prst="line">
            <a:avLst/>
          </a:prstGeom>
        </p:spPr>
        <p:style>
          <a:lnRef idx="1">
            <a:schemeClr val="accent1"/>
          </a:lnRef>
          <a:fillRef idx="0">
            <a:schemeClr val="accent1"/>
          </a:fillRef>
          <a:effectRef idx="0">
            <a:schemeClr val="accent1"/>
          </a:effectRef>
          <a:fontRef idx="minor">
            <a:schemeClr val="tx1"/>
          </a:fontRef>
        </p:style>
      </p:cxnSp>
      <p:sp>
        <p:nvSpPr>
          <p:cNvPr id="11" name="Down Arrow 10"/>
          <p:cNvSpPr/>
          <p:nvPr/>
        </p:nvSpPr>
        <p:spPr>
          <a:xfrm rot="16200000">
            <a:off x="5257800" y="3048000"/>
            <a:ext cx="228600" cy="1447800"/>
          </a:xfrm>
          <a:prstGeom prst="downArrow">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3" name="Straight Connector 12"/>
          <p:cNvCxnSpPr/>
          <p:nvPr/>
        </p:nvCxnSpPr>
        <p:spPr>
          <a:xfrm rot="5400000">
            <a:off x="3086100" y="3771900"/>
            <a:ext cx="381000" cy="1588"/>
          </a:xfrm>
          <a:prstGeom prst="line">
            <a:avLst/>
          </a:prstGeom>
        </p:spPr>
        <p:style>
          <a:lnRef idx="2">
            <a:schemeClr val="dk1"/>
          </a:lnRef>
          <a:fillRef idx="0">
            <a:schemeClr val="dk1"/>
          </a:fillRef>
          <a:effectRef idx="1">
            <a:schemeClr val="dk1"/>
          </a:effectRef>
          <a:fontRef idx="minor">
            <a:schemeClr val="tx1"/>
          </a:fontRef>
        </p:style>
      </p:cxnSp>
      <p:cxnSp>
        <p:nvCxnSpPr>
          <p:cNvPr id="14" name="Straight Connector 13"/>
          <p:cNvCxnSpPr/>
          <p:nvPr/>
        </p:nvCxnSpPr>
        <p:spPr>
          <a:xfrm rot="5400000">
            <a:off x="6211094" y="3771106"/>
            <a:ext cx="381000" cy="1588"/>
          </a:xfrm>
          <a:prstGeom prst="line">
            <a:avLst/>
          </a:prstGeom>
        </p:spPr>
        <p:style>
          <a:lnRef idx="2">
            <a:schemeClr val="dk1"/>
          </a:lnRef>
          <a:fillRef idx="0">
            <a:schemeClr val="dk1"/>
          </a:fillRef>
          <a:effectRef idx="1">
            <a:schemeClr val="dk1"/>
          </a:effectRef>
          <a:fontRef idx="minor">
            <a:schemeClr val="tx1"/>
          </a:fontRef>
        </p:style>
      </p:cxnSp>
      <p:cxnSp>
        <p:nvCxnSpPr>
          <p:cNvPr id="18" name="Shape 17"/>
          <p:cNvCxnSpPr>
            <a:stCxn id="7" idx="2"/>
          </p:cNvCxnSpPr>
          <p:nvPr/>
        </p:nvCxnSpPr>
        <p:spPr>
          <a:xfrm rot="10800000">
            <a:off x="2057400" y="2514600"/>
            <a:ext cx="457200" cy="1219200"/>
          </a:xfrm>
          <a:prstGeom prst="bentConnector2">
            <a:avLst/>
          </a:prstGeom>
        </p:spPr>
        <p:style>
          <a:lnRef idx="1">
            <a:schemeClr val="accent1"/>
          </a:lnRef>
          <a:fillRef idx="0">
            <a:schemeClr val="accent1"/>
          </a:fillRef>
          <a:effectRef idx="0">
            <a:schemeClr val="accent1"/>
          </a:effectRef>
          <a:fontRef idx="minor">
            <a:schemeClr val="tx1"/>
          </a:fontRef>
        </p:style>
      </p:cxnSp>
      <p:cxnSp>
        <p:nvCxnSpPr>
          <p:cNvPr id="22" name="Shape 21"/>
          <p:cNvCxnSpPr>
            <a:stCxn id="7" idx="6"/>
          </p:cNvCxnSpPr>
          <p:nvPr/>
        </p:nvCxnSpPr>
        <p:spPr>
          <a:xfrm flipV="1">
            <a:off x="7162800" y="2514600"/>
            <a:ext cx="457200" cy="1219200"/>
          </a:xfrm>
          <a:prstGeom prst="bentConnector2">
            <a:avLst/>
          </a:prstGeom>
        </p:spPr>
        <p:style>
          <a:lnRef idx="1">
            <a:schemeClr val="accent1"/>
          </a:lnRef>
          <a:fillRef idx="0">
            <a:schemeClr val="accent1"/>
          </a:fillRef>
          <a:effectRef idx="0">
            <a:schemeClr val="accent1"/>
          </a:effectRef>
          <a:fontRef idx="minor">
            <a:schemeClr val="tx1"/>
          </a:fontRef>
        </p:style>
      </p:cxnSp>
      <p:cxnSp>
        <p:nvCxnSpPr>
          <p:cNvPr id="25" name="Straight Connector 24"/>
          <p:cNvCxnSpPr/>
          <p:nvPr/>
        </p:nvCxnSpPr>
        <p:spPr>
          <a:xfrm rot="10800000">
            <a:off x="5334000" y="2514600"/>
            <a:ext cx="2286000" cy="1588"/>
          </a:xfrm>
          <a:prstGeom prst="line">
            <a:avLst/>
          </a:prstGeom>
        </p:spPr>
        <p:style>
          <a:lnRef idx="1">
            <a:schemeClr val="accent1"/>
          </a:lnRef>
          <a:fillRef idx="0">
            <a:schemeClr val="accent1"/>
          </a:fillRef>
          <a:effectRef idx="0">
            <a:schemeClr val="accent1"/>
          </a:effectRef>
          <a:fontRef idx="minor">
            <a:schemeClr val="tx1"/>
          </a:fontRef>
        </p:style>
      </p:cxnSp>
      <p:cxnSp>
        <p:nvCxnSpPr>
          <p:cNvPr id="26" name="Straight Connector 25"/>
          <p:cNvCxnSpPr/>
          <p:nvPr/>
        </p:nvCxnSpPr>
        <p:spPr>
          <a:xfrm rot="10800000">
            <a:off x="2057400" y="2514601"/>
            <a:ext cx="2286000" cy="1588"/>
          </a:xfrm>
          <a:prstGeom prst="line">
            <a:avLst/>
          </a:prstGeom>
        </p:spPr>
        <p:style>
          <a:lnRef idx="1">
            <a:schemeClr val="accent1"/>
          </a:lnRef>
          <a:fillRef idx="0">
            <a:schemeClr val="accent1"/>
          </a:fillRef>
          <a:effectRef idx="0">
            <a:schemeClr val="accent1"/>
          </a:effectRef>
          <a:fontRef idx="minor">
            <a:schemeClr val="tx1"/>
          </a:fontRef>
        </p:style>
      </p:cxnSp>
      <p:sp>
        <p:nvSpPr>
          <p:cNvPr id="27" name="Oval 26"/>
          <p:cNvSpPr/>
          <p:nvPr/>
        </p:nvSpPr>
        <p:spPr>
          <a:xfrm>
            <a:off x="4343400" y="2438400"/>
            <a:ext cx="152400" cy="1524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Oval 27"/>
          <p:cNvSpPr/>
          <p:nvPr/>
        </p:nvSpPr>
        <p:spPr>
          <a:xfrm>
            <a:off x="5181600" y="2438400"/>
            <a:ext cx="152400" cy="1524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Plus 28"/>
          <p:cNvSpPr/>
          <p:nvPr/>
        </p:nvSpPr>
        <p:spPr>
          <a:xfrm>
            <a:off x="5105400" y="2057400"/>
            <a:ext cx="304800" cy="304800"/>
          </a:xfrm>
          <a:prstGeom prst="mathPlu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Minus 29"/>
          <p:cNvSpPr/>
          <p:nvPr/>
        </p:nvSpPr>
        <p:spPr>
          <a:xfrm>
            <a:off x="4267200" y="2057400"/>
            <a:ext cx="381000" cy="304800"/>
          </a:xfrm>
          <a:prstGeom prst="mathMinu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TextBox 31"/>
          <p:cNvSpPr txBox="1"/>
          <p:nvPr/>
        </p:nvSpPr>
        <p:spPr>
          <a:xfrm>
            <a:off x="4343400" y="1752600"/>
            <a:ext cx="990600" cy="369332"/>
          </a:xfrm>
          <a:prstGeom prst="rect">
            <a:avLst/>
          </a:prstGeom>
          <a:noFill/>
        </p:spPr>
        <p:txBody>
          <a:bodyPr wrap="square" rtlCol="0">
            <a:spAutoFit/>
          </a:bodyPr>
          <a:lstStyle/>
          <a:p>
            <a:r>
              <a:rPr lang="fa-IR" dirty="0" smtClean="0"/>
              <a:t>ولتاژ زیاد</a:t>
            </a:r>
            <a:endParaRPr lang="en-US" dirty="0"/>
          </a:p>
        </p:txBody>
      </p:sp>
      <p:sp>
        <p:nvSpPr>
          <p:cNvPr id="33" name="TextBox 32"/>
          <p:cNvSpPr txBox="1"/>
          <p:nvPr/>
        </p:nvSpPr>
        <p:spPr>
          <a:xfrm>
            <a:off x="7340872" y="3897868"/>
            <a:ext cx="431528" cy="369332"/>
          </a:xfrm>
          <a:prstGeom prst="rect">
            <a:avLst/>
          </a:prstGeom>
          <a:noFill/>
        </p:spPr>
        <p:txBody>
          <a:bodyPr wrap="none" rtlCol="0">
            <a:spAutoFit/>
          </a:bodyPr>
          <a:lstStyle/>
          <a:p>
            <a:r>
              <a:rPr lang="fa-IR" dirty="0" smtClean="0"/>
              <a:t>آند</a:t>
            </a:r>
            <a:endParaRPr lang="en-US" dirty="0"/>
          </a:p>
        </p:txBody>
      </p:sp>
      <p:sp>
        <p:nvSpPr>
          <p:cNvPr id="35" name="TextBox 34"/>
          <p:cNvSpPr txBox="1"/>
          <p:nvPr/>
        </p:nvSpPr>
        <p:spPr>
          <a:xfrm>
            <a:off x="1812049" y="3897868"/>
            <a:ext cx="550151" cy="369332"/>
          </a:xfrm>
          <a:prstGeom prst="rect">
            <a:avLst/>
          </a:prstGeom>
          <a:noFill/>
        </p:spPr>
        <p:txBody>
          <a:bodyPr wrap="none" rtlCol="0">
            <a:spAutoFit/>
          </a:bodyPr>
          <a:lstStyle/>
          <a:p>
            <a:r>
              <a:rPr lang="fa-IR" dirty="0" smtClean="0"/>
              <a:t>کاتد</a:t>
            </a:r>
            <a:endParaRPr lang="en-US" dirty="0"/>
          </a:p>
        </p:txBody>
      </p:sp>
      <p:sp>
        <p:nvSpPr>
          <p:cNvPr id="36" name="Rectangle 35"/>
          <p:cNvSpPr/>
          <p:nvPr/>
        </p:nvSpPr>
        <p:spPr>
          <a:xfrm>
            <a:off x="4191000" y="3733800"/>
            <a:ext cx="152400" cy="76200"/>
          </a:xfrm>
          <a:prstGeom prst="rect">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 name="Rectangle 36"/>
          <p:cNvSpPr/>
          <p:nvPr/>
        </p:nvSpPr>
        <p:spPr>
          <a:xfrm>
            <a:off x="4419600" y="3733800"/>
            <a:ext cx="152400" cy="76200"/>
          </a:xfrm>
          <a:prstGeom prst="rect">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Rectangle 37"/>
          <p:cNvSpPr/>
          <p:nvPr/>
        </p:nvSpPr>
        <p:spPr>
          <a:xfrm>
            <a:off x="3962400" y="3733800"/>
            <a:ext cx="152400" cy="76200"/>
          </a:xfrm>
          <a:prstGeom prst="rect">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9" name="Rectangle 38"/>
          <p:cNvSpPr/>
          <p:nvPr/>
        </p:nvSpPr>
        <p:spPr>
          <a:xfrm>
            <a:off x="3733800" y="4191000"/>
            <a:ext cx="228600" cy="533400"/>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 name="TextBox 40"/>
          <p:cNvSpPr txBox="1"/>
          <p:nvPr/>
        </p:nvSpPr>
        <p:spPr>
          <a:xfrm>
            <a:off x="914400" y="5247382"/>
            <a:ext cx="7772400" cy="1077218"/>
          </a:xfrm>
          <a:prstGeom prst="rect">
            <a:avLst/>
          </a:prstGeom>
          <a:noFill/>
        </p:spPr>
        <p:txBody>
          <a:bodyPr wrap="square" rtlCol="0">
            <a:spAutoFit/>
          </a:bodyPr>
          <a:lstStyle/>
          <a:p>
            <a:pPr algn="ctr" rtl="1"/>
            <a:r>
              <a:rPr lang="fa-IR" sz="3200" dirty="0" smtClean="0">
                <a:solidFill>
                  <a:srgbClr val="FFC000"/>
                </a:solidFill>
              </a:rPr>
              <a:t>پرتوی کاتدی، پرتوی است که در مسیر  مستقیم از کاتد به سمت آند جریان می یابد.</a:t>
            </a:r>
            <a:endParaRPr lang="en-US" sz="3200" dirty="0">
              <a:solidFill>
                <a:srgbClr val="FFC000"/>
              </a:solidFill>
            </a:endParaRPr>
          </a:p>
        </p:txBody>
      </p:sp>
      <p:sp>
        <p:nvSpPr>
          <p:cNvPr id="42" name="TextBox 41"/>
          <p:cNvSpPr txBox="1"/>
          <p:nvPr/>
        </p:nvSpPr>
        <p:spPr>
          <a:xfrm>
            <a:off x="7391400" y="1487269"/>
            <a:ext cx="1371600" cy="646331"/>
          </a:xfrm>
          <a:prstGeom prst="rect">
            <a:avLst/>
          </a:prstGeom>
          <a:noFill/>
        </p:spPr>
        <p:txBody>
          <a:bodyPr wrap="square" rtlCol="0">
            <a:spAutoFit/>
          </a:bodyPr>
          <a:lstStyle/>
          <a:p>
            <a:pPr algn="ctr"/>
            <a:r>
              <a:rPr lang="fa-IR" dirty="0" smtClean="0"/>
              <a:t>تخلیه هوای داخل لوله</a:t>
            </a:r>
            <a:endParaRPr lang="en-US" dirty="0"/>
          </a:p>
        </p:txBody>
      </p:sp>
      <p:sp>
        <p:nvSpPr>
          <p:cNvPr id="43" name="TextBox 42"/>
          <p:cNvSpPr txBox="1"/>
          <p:nvPr/>
        </p:nvSpPr>
        <p:spPr>
          <a:xfrm>
            <a:off x="685800" y="1524000"/>
            <a:ext cx="1447800" cy="923330"/>
          </a:xfrm>
          <a:prstGeom prst="rect">
            <a:avLst/>
          </a:prstGeom>
          <a:noFill/>
        </p:spPr>
        <p:txBody>
          <a:bodyPr wrap="square" rtlCol="0">
            <a:spAutoFit/>
          </a:bodyPr>
          <a:lstStyle/>
          <a:p>
            <a:pPr algn="ctr"/>
            <a:r>
              <a:rPr lang="fa-IR" dirty="0" smtClean="0"/>
              <a:t>افزایش فشار  الکتریکی 10000 ولت</a:t>
            </a:r>
            <a:endParaRPr lang="en-US" dirty="0"/>
          </a:p>
        </p:txBody>
      </p:sp>
      <p:sp>
        <p:nvSpPr>
          <p:cNvPr id="44" name="TextBox 43"/>
          <p:cNvSpPr txBox="1"/>
          <p:nvPr/>
        </p:nvSpPr>
        <p:spPr>
          <a:xfrm>
            <a:off x="4114800" y="4295001"/>
            <a:ext cx="2133600" cy="461665"/>
          </a:xfrm>
          <a:prstGeom prst="rect">
            <a:avLst/>
          </a:prstGeom>
          <a:noFill/>
        </p:spPr>
        <p:txBody>
          <a:bodyPr wrap="square" rtlCol="0">
            <a:spAutoFit/>
          </a:bodyPr>
          <a:lstStyle/>
          <a:p>
            <a:r>
              <a:rPr lang="fa-IR" sz="1200" dirty="0" smtClean="0"/>
              <a:t>آغشته به ماده ی فلوئورسنت</a:t>
            </a:r>
          </a:p>
          <a:p>
            <a:pPr algn="ctr" rtl="1"/>
            <a:r>
              <a:rPr lang="fa-IR" sz="1200" dirty="0" smtClean="0"/>
              <a:t>روی سولید </a:t>
            </a:r>
            <a:r>
              <a:rPr lang="en-US" sz="1200" dirty="0" err="1" smtClean="0"/>
              <a:t>ZnS</a:t>
            </a:r>
            <a:endParaRPr lang="en-US" sz="1200" dirty="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rtl="1"/>
            <a:r>
              <a:rPr lang="fa-IR" b="1" dirty="0" smtClean="0">
                <a:solidFill>
                  <a:schemeClr val="accent3">
                    <a:lumMod val="60000"/>
                    <a:lumOff val="40000"/>
                  </a:schemeClr>
                </a:solidFill>
              </a:rPr>
              <a:t>ویژگیهای پرتوهای کاتدی</a:t>
            </a:r>
            <a:br>
              <a:rPr lang="fa-IR" b="1" dirty="0" smtClean="0">
                <a:solidFill>
                  <a:schemeClr val="accent3">
                    <a:lumMod val="60000"/>
                    <a:lumOff val="40000"/>
                  </a:schemeClr>
                </a:solidFill>
              </a:rPr>
            </a:br>
            <a:r>
              <a:rPr lang="fa-IR" dirty="0" smtClean="0"/>
              <a:t/>
            </a:r>
            <a:br>
              <a:rPr lang="fa-IR" dirty="0" smtClean="0"/>
            </a:br>
            <a:endParaRPr lang="en-US" dirty="0"/>
          </a:p>
        </p:txBody>
      </p:sp>
      <p:sp>
        <p:nvSpPr>
          <p:cNvPr id="3" name="Content Placeholder 2"/>
          <p:cNvSpPr>
            <a:spLocks noGrp="1"/>
          </p:cNvSpPr>
          <p:nvPr>
            <p:ph idx="1"/>
          </p:nvPr>
        </p:nvSpPr>
        <p:spPr>
          <a:xfrm>
            <a:off x="838200" y="1295400"/>
            <a:ext cx="7772400" cy="4572000"/>
          </a:xfrm>
        </p:spPr>
        <p:txBody>
          <a:bodyPr/>
          <a:lstStyle/>
          <a:p>
            <a:pPr marL="582930" indent="-514350" algn="r" rtl="1">
              <a:buFont typeface="+mj-lt"/>
              <a:buAutoNum type="arabicPeriod"/>
            </a:pPr>
            <a:r>
              <a:rPr lang="fa-IR" dirty="0" smtClean="0"/>
              <a:t>پرتوی کاتدی در مسیر مستقیم حرکت میکند و ماهیت ذره ای دارد</a:t>
            </a:r>
          </a:p>
          <a:p>
            <a:pPr marL="582930" indent="-514350" algn="r" rtl="1">
              <a:buNone/>
            </a:pPr>
            <a:endParaRPr lang="fa-IR" dirty="0" smtClean="0"/>
          </a:p>
        </p:txBody>
      </p:sp>
      <p:sp>
        <p:nvSpPr>
          <p:cNvPr id="4" name="Slide Number Placeholder 3"/>
          <p:cNvSpPr>
            <a:spLocks noGrp="1"/>
          </p:cNvSpPr>
          <p:nvPr>
            <p:ph type="sldNum" sz="quarter" idx="12"/>
          </p:nvPr>
        </p:nvSpPr>
        <p:spPr/>
        <p:txBody>
          <a:bodyPr>
            <a:normAutofit/>
          </a:bodyPr>
          <a:lstStyle/>
          <a:p>
            <a:fld id="{36208675-7DCC-4E6C-A789-140D3926E5C6}" type="slidenum">
              <a:rPr lang="en-US" smtClean="0"/>
              <a:pPr/>
              <a:t>8</a:t>
            </a:fld>
            <a:endParaRPr lang="en-US"/>
          </a:p>
        </p:txBody>
      </p:sp>
      <p:sp>
        <p:nvSpPr>
          <p:cNvPr id="6" name="Oval 5"/>
          <p:cNvSpPr/>
          <p:nvPr/>
        </p:nvSpPr>
        <p:spPr>
          <a:xfrm>
            <a:off x="2514600" y="3048000"/>
            <a:ext cx="4495800" cy="2286000"/>
          </a:xfrm>
          <a:prstGeom prst="ellipse">
            <a:avLst/>
          </a:prstGeom>
          <a:solidFill>
            <a:schemeClr val="tx1"/>
          </a:solidFill>
          <a:scene3d>
            <a:camera prst="isometricOffAxis1Top">
              <a:rot lat="19153137" lon="18439363" rev="2001712"/>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Oval 6"/>
          <p:cNvSpPr/>
          <p:nvPr/>
        </p:nvSpPr>
        <p:spPr>
          <a:xfrm>
            <a:off x="3124200" y="3581400"/>
            <a:ext cx="609600" cy="533400"/>
          </a:xfrm>
          <a:prstGeom prst="ellipse">
            <a:avLst/>
          </a:prstGeom>
          <a:solidFill>
            <a:schemeClr val="tx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Quad Arrow Callout 7"/>
          <p:cNvSpPr/>
          <p:nvPr/>
        </p:nvSpPr>
        <p:spPr>
          <a:xfrm>
            <a:off x="4953000" y="3962400"/>
            <a:ext cx="533400" cy="609600"/>
          </a:xfrm>
          <a:prstGeom prst="quadArrowCallout">
            <a:avLst>
              <a:gd name="adj1" fmla="val 18515"/>
              <a:gd name="adj2" fmla="val 18515"/>
              <a:gd name="adj3" fmla="val 23124"/>
              <a:gd name="adj4" fmla="val 48123"/>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9" name="Quad Arrow Callout 8"/>
          <p:cNvSpPr/>
          <p:nvPr/>
        </p:nvSpPr>
        <p:spPr>
          <a:xfrm>
            <a:off x="5791200" y="4038600"/>
            <a:ext cx="685800" cy="838200"/>
          </a:xfrm>
          <a:prstGeom prst="quadArrowCallout">
            <a:avLst>
              <a:gd name="adj1" fmla="val 18515"/>
              <a:gd name="adj2" fmla="val 18515"/>
              <a:gd name="adj3" fmla="val 23124"/>
              <a:gd name="adj4" fmla="val 48123"/>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Pentagon 9"/>
          <p:cNvSpPr/>
          <p:nvPr/>
        </p:nvSpPr>
        <p:spPr>
          <a:xfrm rot="16485876">
            <a:off x="5041216" y="4728268"/>
            <a:ext cx="378611" cy="66627"/>
          </a:xfrm>
          <a:prstGeom prst="homePlat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cxnSp>
        <p:nvCxnSpPr>
          <p:cNvPr id="12" name="Shape 11"/>
          <p:cNvCxnSpPr>
            <a:stCxn id="9" idx="2"/>
            <a:endCxn id="10" idx="1"/>
          </p:cNvCxnSpPr>
          <p:nvPr/>
        </p:nvCxnSpPr>
        <p:spPr>
          <a:xfrm rot="5400000">
            <a:off x="5637733" y="4453865"/>
            <a:ext cx="73433" cy="919302"/>
          </a:xfrm>
          <a:prstGeom prst="curvedConnector3">
            <a:avLst>
              <a:gd name="adj1" fmla="val 30692"/>
            </a:avLst>
          </a:prstGeom>
        </p:spPr>
        <p:style>
          <a:lnRef idx="1">
            <a:schemeClr val="dk1"/>
          </a:lnRef>
          <a:fillRef idx="0">
            <a:schemeClr val="dk1"/>
          </a:fillRef>
          <a:effectRef idx="0">
            <a:schemeClr val="dk1"/>
          </a:effectRef>
          <a:fontRef idx="minor">
            <a:schemeClr val="tx1"/>
          </a:fontRef>
        </p:style>
      </p:cxnSp>
      <p:sp>
        <p:nvSpPr>
          <p:cNvPr id="21" name="Oval 20"/>
          <p:cNvSpPr/>
          <p:nvPr/>
        </p:nvSpPr>
        <p:spPr>
          <a:xfrm>
            <a:off x="4572000" y="4495800"/>
            <a:ext cx="304800" cy="685800"/>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23" name="Straight Connector 22"/>
          <p:cNvCxnSpPr>
            <a:endCxn id="21" idx="5"/>
          </p:cNvCxnSpPr>
          <p:nvPr/>
        </p:nvCxnSpPr>
        <p:spPr>
          <a:xfrm rot="5400000">
            <a:off x="4790399" y="4994765"/>
            <a:ext cx="128167" cy="44637"/>
          </a:xfrm>
          <a:prstGeom prst="line">
            <a:avLst/>
          </a:prstGeom>
        </p:spPr>
        <p:style>
          <a:lnRef idx="1">
            <a:schemeClr val="accent1"/>
          </a:lnRef>
          <a:fillRef idx="0">
            <a:schemeClr val="accent1"/>
          </a:fillRef>
          <a:effectRef idx="0">
            <a:schemeClr val="accent1"/>
          </a:effectRef>
          <a:fontRef idx="minor">
            <a:schemeClr val="tx1"/>
          </a:fontRef>
        </p:style>
      </p:cxnSp>
      <p:sp>
        <p:nvSpPr>
          <p:cNvPr id="24" name="Pentagon 23"/>
          <p:cNvSpPr/>
          <p:nvPr/>
        </p:nvSpPr>
        <p:spPr>
          <a:xfrm flipH="1">
            <a:off x="2743200" y="3733800"/>
            <a:ext cx="304800" cy="76200"/>
          </a:xfrm>
          <a:prstGeom prst="homePlate">
            <a:avLst/>
          </a:prstGeom>
          <a:solidFill>
            <a:schemeClr val="tx1"/>
          </a:solidFill>
          <a:ln>
            <a:solidFill>
              <a:schemeClr val="tx1"/>
            </a:solidFill>
          </a:ln>
          <a:scene3d>
            <a:camera prst="isometricOffAxis1Left"/>
            <a:lightRig rig="threePt" dir="t"/>
          </a:scene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Pentagon 24"/>
          <p:cNvSpPr/>
          <p:nvPr/>
        </p:nvSpPr>
        <p:spPr>
          <a:xfrm flipH="1">
            <a:off x="2743200" y="3764281"/>
            <a:ext cx="381000" cy="45719"/>
          </a:xfrm>
          <a:prstGeom prst="homePlate">
            <a:avLst/>
          </a:prstGeom>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26" name="Flowchart: Alternate Process 25"/>
          <p:cNvSpPr/>
          <p:nvPr/>
        </p:nvSpPr>
        <p:spPr>
          <a:xfrm>
            <a:off x="4419600" y="5029200"/>
            <a:ext cx="228600" cy="76200"/>
          </a:xfrm>
          <a:prstGeom prst="flowChartAlternateProcess">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27" name="TextBox 26"/>
          <p:cNvSpPr txBox="1"/>
          <p:nvPr/>
        </p:nvSpPr>
        <p:spPr>
          <a:xfrm>
            <a:off x="3962400" y="4876800"/>
            <a:ext cx="685800" cy="369332"/>
          </a:xfrm>
          <a:prstGeom prst="rect">
            <a:avLst/>
          </a:prstGeom>
          <a:noFill/>
        </p:spPr>
        <p:txBody>
          <a:bodyPr wrap="square" rtlCol="0">
            <a:spAutoFit/>
          </a:bodyPr>
          <a:lstStyle/>
          <a:p>
            <a:r>
              <a:rPr lang="fa-IR" dirty="0" smtClean="0"/>
              <a:t>آند</a:t>
            </a:r>
            <a:endParaRPr lang="en-US" dirty="0"/>
          </a:p>
        </p:txBody>
      </p:sp>
      <p:sp>
        <p:nvSpPr>
          <p:cNvPr id="28" name="TextBox 27"/>
          <p:cNvSpPr txBox="1"/>
          <p:nvPr/>
        </p:nvSpPr>
        <p:spPr>
          <a:xfrm>
            <a:off x="2286000" y="3745468"/>
            <a:ext cx="685800" cy="369332"/>
          </a:xfrm>
          <a:prstGeom prst="rect">
            <a:avLst/>
          </a:prstGeom>
          <a:noFill/>
        </p:spPr>
        <p:txBody>
          <a:bodyPr wrap="square" rtlCol="0">
            <a:spAutoFit/>
          </a:bodyPr>
          <a:lstStyle/>
          <a:p>
            <a:r>
              <a:rPr lang="fa-IR" dirty="0" smtClean="0"/>
              <a:t>کاتد</a:t>
            </a:r>
            <a:endParaRPr lang="en-US" dirty="0"/>
          </a:p>
        </p:txBody>
      </p:sp>
      <p:sp>
        <p:nvSpPr>
          <p:cNvPr id="29" name="TextBox 28"/>
          <p:cNvSpPr txBox="1"/>
          <p:nvPr/>
        </p:nvSpPr>
        <p:spPr>
          <a:xfrm>
            <a:off x="4724400" y="3212068"/>
            <a:ext cx="1219200" cy="369332"/>
          </a:xfrm>
          <a:prstGeom prst="rect">
            <a:avLst/>
          </a:prstGeom>
          <a:noFill/>
        </p:spPr>
        <p:txBody>
          <a:bodyPr wrap="square" rtlCol="0">
            <a:spAutoFit/>
          </a:bodyPr>
          <a:lstStyle/>
          <a:p>
            <a:r>
              <a:rPr lang="fa-IR" dirty="0" smtClean="0"/>
              <a:t>ورقه فلزی</a:t>
            </a:r>
            <a:endParaRPr lang="en-US" dirty="0"/>
          </a:p>
        </p:txBody>
      </p:sp>
      <p:sp>
        <p:nvSpPr>
          <p:cNvPr id="30" name="TextBox 29"/>
          <p:cNvSpPr txBox="1"/>
          <p:nvPr/>
        </p:nvSpPr>
        <p:spPr>
          <a:xfrm>
            <a:off x="2362200" y="5678269"/>
            <a:ext cx="6019800" cy="369332"/>
          </a:xfrm>
          <a:prstGeom prst="rect">
            <a:avLst/>
          </a:prstGeom>
          <a:noFill/>
        </p:spPr>
        <p:txBody>
          <a:bodyPr wrap="square" rtlCol="0">
            <a:spAutoFit/>
          </a:bodyPr>
          <a:lstStyle/>
          <a:p>
            <a:r>
              <a:rPr lang="fa-IR" dirty="0" smtClean="0"/>
              <a:t>دیواره لوله در اثر تابش اشعه کاتدی روشن می شود</a:t>
            </a:r>
            <a:endParaRPr lang="en-US" dirty="0"/>
          </a:p>
        </p:txBody>
      </p:sp>
      <p:sp>
        <p:nvSpPr>
          <p:cNvPr id="31" name="TextBox 30"/>
          <p:cNvSpPr txBox="1"/>
          <p:nvPr/>
        </p:nvSpPr>
        <p:spPr>
          <a:xfrm>
            <a:off x="6553200" y="4431268"/>
            <a:ext cx="1828800" cy="369332"/>
          </a:xfrm>
          <a:prstGeom prst="rect">
            <a:avLst/>
          </a:prstGeom>
          <a:noFill/>
        </p:spPr>
        <p:txBody>
          <a:bodyPr wrap="square" rtlCol="0">
            <a:spAutoFit/>
          </a:bodyPr>
          <a:lstStyle/>
          <a:p>
            <a:r>
              <a:rPr lang="fa-IR" dirty="0" smtClean="0"/>
              <a:t>سایه ورقه فلزی</a:t>
            </a:r>
            <a:endParaRPr lang="en-US" dirty="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09600" y="533400"/>
            <a:ext cx="8153400" cy="5791200"/>
          </a:xfrm>
        </p:spPr>
        <p:txBody>
          <a:bodyPr/>
          <a:lstStyle/>
          <a:p>
            <a:pPr marL="582930" indent="-514350" algn="r" rtl="1">
              <a:buFont typeface="+mj-lt"/>
              <a:buAutoNum type="arabicPeriod" startAt="2"/>
            </a:pPr>
            <a:r>
              <a:rPr lang="fa-IR" dirty="0" smtClean="0"/>
              <a:t>جی جی تامسون: چنانچه درمسیر پرتوهای کاتدی میدان مغناطیسی قرار دهیم، این پرتوها از مسیر منحرف می شوند.</a:t>
            </a:r>
            <a:endParaRPr lang="en-US" dirty="0"/>
          </a:p>
        </p:txBody>
      </p:sp>
      <p:sp>
        <p:nvSpPr>
          <p:cNvPr id="4" name="Slide Number Placeholder 3"/>
          <p:cNvSpPr>
            <a:spLocks noGrp="1"/>
          </p:cNvSpPr>
          <p:nvPr>
            <p:ph type="sldNum" sz="quarter" idx="12"/>
          </p:nvPr>
        </p:nvSpPr>
        <p:spPr/>
        <p:txBody>
          <a:bodyPr>
            <a:normAutofit/>
          </a:bodyPr>
          <a:lstStyle/>
          <a:p>
            <a:fld id="{36208675-7DCC-4E6C-A789-140D3926E5C6}" type="slidenum">
              <a:rPr lang="en-US" smtClean="0"/>
              <a:pPr/>
              <a:t>9</a:t>
            </a:fld>
            <a:endParaRPr lang="en-US"/>
          </a:p>
        </p:txBody>
      </p:sp>
      <p:pic>
        <p:nvPicPr>
          <p:cNvPr id="30" name="Picture 6"/>
          <p:cNvPicPr>
            <a:picLocks noChangeAspect="1" noChangeArrowheads="1"/>
          </p:cNvPicPr>
          <p:nvPr/>
        </p:nvPicPr>
        <p:blipFill>
          <a:blip r:embed="rId3">
            <a:extLst/>
          </a:blip>
          <a:srcRect t="14796" b="15204"/>
          <a:stretch>
            <a:fillRect/>
          </a:stretch>
        </p:blipFill>
        <p:spPr bwMode="auto">
          <a:xfrm>
            <a:off x="900113" y="2438400"/>
            <a:ext cx="7646548" cy="3886200"/>
          </a:xfrm>
          <a:prstGeom prst="rect">
            <a:avLst/>
          </a:prstGeom>
          <a:extLst>
            <a:ext uri="{909E8E84-426E-40dd-AFC4-6F175D3DCCD1}">
              <a14:hiddenFill xmlns="" xmlns:a14="http://schemas.microsoft.com/office/drawing/2007/7/7/main">
                <a:solidFill>
                  <a:srgbClr xmlns:mc="http://schemas.openxmlformats.org/markup-compatibility/2006" val="FFFFFF" mc:Ignorable=""/>
                </a:solidFill>
              </a14:hiddenFill>
            </a:ext>
          </a:ex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16" fill="hold" nodeType="afterEffect">
                                  <p:stCondLst>
                                    <p:cond delay="0"/>
                                  </p:stCondLst>
                                  <p:childTnLst>
                                    <p:set>
                                      <p:cBhvr>
                                        <p:cTn id="6" dur="1" fill="hold">
                                          <p:stCondLst>
                                            <p:cond delay="0"/>
                                          </p:stCondLst>
                                        </p:cTn>
                                        <p:tgtEl>
                                          <p:spTgt spid="30"/>
                                        </p:tgtEl>
                                        <p:attrNameLst>
                                          <p:attrName>style.visibility</p:attrName>
                                        </p:attrNameLst>
                                      </p:cBhvr>
                                      <p:to>
                                        <p:strVal val="visible"/>
                                      </p:to>
                                    </p:set>
                                    <p:anim calcmode="lin" valueType="num">
                                      <p:cBhvr>
                                        <p:cTn id="7" dur="500" fill="hold"/>
                                        <p:tgtEl>
                                          <p:spTgt spid="30"/>
                                        </p:tgtEl>
                                        <p:attrNameLst>
                                          <p:attrName>ppt_w</p:attrName>
                                        </p:attrNameLst>
                                      </p:cBhvr>
                                      <p:tavLst>
                                        <p:tav tm="0">
                                          <p:val>
                                            <p:fltVal val="0"/>
                                          </p:val>
                                        </p:tav>
                                        <p:tav tm="100000">
                                          <p:val>
                                            <p:strVal val="#ppt_w"/>
                                          </p:val>
                                        </p:tav>
                                      </p:tavLst>
                                    </p:anim>
                                    <p:anim calcmode="lin" valueType="num">
                                      <p:cBhvr>
                                        <p:cTn id="8" dur="500" fill="hold"/>
                                        <p:tgtEl>
                                          <p:spTgt spid="30"/>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36208675-7DCC-4E6C-A789-140D3926E5C6}" type="slidenum">
              <a:rPr lang="en-US" smtClean="0"/>
              <a:pPr/>
              <a:t>10</a:t>
            </a:fld>
            <a:endParaRPr lang="en-US"/>
          </a:p>
        </p:txBody>
      </p:sp>
      <p:sp>
        <p:nvSpPr>
          <p:cNvPr id="7" name="Flowchart: Connector 6"/>
          <p:cNvSpPr/>
          <p:nvPr/>
        </p:nvSpPr>
        <p:spPr>
          <a:xfrm>
            <a:off x="4648200" y="3048000"/>
            <a:ext cx="304800" cy="381000"/>
          </a:xfrm>
          <a:prstGeom prst="flowChartConnector">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Flowchart: Connector 7"/>
          <p:cNvSpPr/>
          <p:nvPr/>
        </p:nvSpPr>
        <p:spPr>
          <a:xfrm>
            <a:off x="4648200" y="4114800"/>
            <a:ext cx="304800" cy="381000"/>
          </a:xfrm>
          <a:prstGeom prst="flowChartConnector">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ounded Rectangle 8"/>
          <p:cNvSpPr/>
          <p:nvPr/>
        </p:nvSpPr>
        <p:spPr>
          <a:xfrm>
            <a:off x="3200400" y="4038600"/>
            <a:ext cx="152400" cy="381000"/>
          </a:xfrm>
          <a:prstGeom prst="round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0" name="Shape 9"/>
          <p:cNvCxnSpPr/>
          <p:nvPr/>
        </p:nvCxnSpPr>
        <p:spPr>
          <a:xfrm flipV="1">
            <a:off x="7162800" y="2514600"/>
            <a:ext cx="457200" cy="1219200"/>
          </a:xfrm>
          <a:prstGeom prst="bentConnector2">
            <a:avLst/>
          </a:prstGeom>
        </p:spPr>
        <p:style>
          <a:lnRef idx="1">
            <a:schemeClr val="accent1"/>
          </a:lnRef>
          <a:fillRef idx="0">
            <a:schemeClr val="accent1"/>
          </a:fillRef>
          <a:effectRef idx="0">
            <a:schemeClr val="accent1"/>
          </a:effectRef>
          <a:fontRef idx="minor">
            <a:schemeClr val="tx1"/>
          </a:fontRef>
        </p:style>
      </p:cxnSp>
      <p:cxnSp>
        <p:nvCxnSpPr>
          <p:cNvPr id="11" name="Shape 10"/>
          <p:cNvCxnSpPr/>
          <p:nvPr/>
        </p:nvCxnSpPr>
        <p:spPr>
          <a:xfrm rot="10800000">
            <a:off x="2057400" y="2514600"/>
            <a:ext cx="457200" cy="1219200"/>
          </a:xfrm>
          <a:prstGeom prst="bentConnector2">
            <a:avLst/>
          </a:prstGeom>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a:xfrm>
            <a:off x="2514600" y="3733800"/>
            <a:ext cx="381000" cy="1588"/>
          </a:xfrm>
          <a:prstGeom prst="line">
            <a:avLst/>
          </a:prstGeom>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a:xfrm>
            <a:off x="6781800" y="3732212"/>
            <a:ext cx="381000" cy="1588"/>
          </a:xfrm>
          <a:prstGeom prst="line">
            <a:avLst/>
          </a:prstGeom>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a:xfrm rot="5400000">
            <a:off x="4457700" y="3009106"/>
            <a:ext cx="685800" cy="1588"/>
          </a:xfrm>
          <a:prstGeom prst="line">
            <a:avLst/>
          </a:prstGeom>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a:xfrm rot="5400000">
            <a:off x="4458494" y="4533106"/>
            <a:ext cx="685800" cy="1588"/>
          </a:xfrm>
          <a:prstGeom prst="line">
            <a:avLst/>
          </a:prstGeom>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a:xfrm>
            <a:off x="4572000" y="3352800"/>
            <a:ext cx="533400" cy="1588"/>
          </a:xfrm>
          <a:prstGeom prst="line">
            <a:avLst/>
          </a:prstGeom>
        </p:spPr>
        <p:style>
          <a:lnRef idx="1">
            <a:schemeClr val="accent1"/>
          </a:lnRef>
          <a:fillRef idx="0">
            <a:schemeClr val="accent1"/>
          </a:fillRef>
          <a:effectRef idx="0">
            <a:schemeClr val="accent1"/>
          </a:effectRef>
          <a:fontRef idx="minor">
            <a:schemeClr val="tx1"/>
          </a:fontRef>
        </p:style>
      </p:cxnSp>
      <p:cxnSp>
        <p:nvCxnSpPr>
          <p:cNvPr id="20" name="Straight Connector 19"/>
          <p:cNvCxnSpPr/>
          <p:nvPr/>
        </p:nvCxnSpPr>
        <p:spPr>
          <a:xfrm>
            <a:off x="4572000" y="4189412"/>
            <a:ext cx="533400" cy="1588"/>
          </a:xfrm>
          <a:prstGeom prst="line">
            <a:avLst/>
          </a:prstGeom>
        </p:spPr>
        <p:style>
          <a:lnRef idx="1">
            <a:schemeClr val="accent1"/>
          </a:lnRef>
          <a:fillRef idx="0">
            <a:schemeClr val="accent1"/>
          </a:fillRef>
          <a:effectRef idx="0">
            <a:schemeClr val="accent1"/>
          </a:effectRef>
          <a:fontRef idx="minor">
            <a:schemeClr val="tx1"/>
          </a:fontRef>
        </p:style>
      </p:cxnSp>
      <p:sp>
        <p:nvSpPr>
          <p:cNvPr id="21" name="Plus 20"/>
          <p:cNvSpPr/>
          <p:nvPr/>
        </p:nvSpPr>
        <p:spPr>
          <a:xfrm>
            <a:off x="4876800" y="2514600"/>
            <a:ext cx="381000" cy="381000"/>
          </a:xfrm>
          <a:prstGeom prst="mathPlu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Minus 21"/>
          <p:cNvSpPr/>
          <p:nvPr/>
        </p:nvSpPr>
        <p:spPr>
          <a:xfrm>
            <a:off x="4876800" y="4572000"/>
            <a:ext cx="381000" cy="304800"/>
          </a:xfrm>
          <a:prstGeom prst="mathMinu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Minus 22"/>
          <p:cNvSpPr/>
          <p:nvPr/>
        </p:nvSpPr>
        <p:spPr>
          <a:xfrm>
            <a:off x="2133600" y="3352800"/>
            <a:ext cx="381000" cy="304800"/>
          </a:xfrm>
          <a:prstGeom prst="mathMinu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Plus 23"/>
          <p:cNvSpPr/>
          <p:nvPr/>
        </p:nvSpPr>
        <p:spPr>
          <a:xfrm>
            <a:off x="7162800" y="3276600"/>
            <a:ext cx="381000" cy="381000"/>
          </a:xfrm>
          <a:prstGeom prst="mathPlu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Arc 26"/>
          <p:cNvSpPr/>
          <p:nvPr/>
        </p:nvSpPr>
        <p:spPr>
          <a:xfrm flipV="1">
            <a:off x="-304800" y="3124200"/>
            <a:ext cx="6477000" cy="609600"/>
          </a:xfrm>
          <a:prstGeom prst="arc">
            <a:avLst>
              <a:gd name="adj1" fmla="val 15127625"/>
              <a:gd name="adj2" fmla="val 21596635"/>
            </a:avLst>
          </a:prstGeom>
        </p:spPr>
        <p:style>
          <a:lnRef idx="2">
            <a:schemeClr val="accent3"/>
          </a:lnRef>
          <a:fillRef idx="0">
            <a:schemeClr val="accent3"/>
          </a:fillRef>
          <a:effectRef idx="1">
            <a:schemeClr val="accent3"/>
          </a:effectRef>
          <a:fontRef idx="minor">
            <a:schemeClr val="tx1"/>
          </a:fontRef>
        </p:style>
        <p:txBody>
          <a:bodyPr rtlCol="0" anchor="ctr"/>
          <a:lstStyle/>
          <a:p>
            <a:pPr algn="ctr"/>
            <a:endParaRPr lang="en-US"/>
          </a:p>
        </p:txBody>
      </p:sp>
      <p:cxnSp>
        <p:nvCxnSpPr>
          <p:cNvPr id="28" name="Straight Connector 27"/>
          <p:cNvCxnSpPr/>
          <p:nvPr/>
        </p:nvCxnSpPr>
        <p:spPr>
          <a:xfrm rot="5400000">
            <a:off x="2704306" y="3771106"/>
            <a:ext cx="228600" cy="1588"/>
          </a:xfrm>
          <a:prstGeom prst="line">
            <a:avLst/>
          </a:prstGeom>
        </p:spPr>
        <p:style>
          <a:lnRef idx="2">
            <a:schemeClr val="dk1"/>
          </a:lnRef>
          <a:fillRef idx="0">
            <a:schemeClr val="dk1"/>
          </a:fillRef>
          <a:effectRef idx="1">
            <a:schemeClr val="dk1"/>
          </a:effectRef>
          <a:fontRef idx="minor">
            <a:schemeClr val="tx1"/>
          </a:fontRef>
        </p:style>
      </p:cxnSp>
      <p:cxnSp>
        <p:nvCxnSpPr>
          <p:cNvPr id="29" name="Straight Connector 28"/>
          <p:cNvCxnSpPr/>
          <p:nvPr/>
        </p:nvCxnSpPr>
        <p:spPr>
          <a:xfrm rot="5400000">
            <a:off x="6590506" y="3771106"/>
            <a:ext cx="381000" cy="1588"/>
          </a:xfrm>
          <a:prstGeom prst="line">
            <a:avLst/>
          </a:prstGeom>
        </p:spPr>
        <p:style>
          <a:lnRef idx="2">
            <a:schemeClr val="dk1"/>
          </a:lnRef>
          <a:fillRef idx="0">
            <a:schemeClr val="dk1"/>
          </a:fillRef>
          <a:effectRef idx="1">
            <a:schemeClr val="dk1"/>
          </a:effectRef>
          <a:fontRef idx="minor">
            <a:schemeClr val="tx1"/>
          </a:fontRef>
        </p:style>
      </p:cxnSp>
      <p:sp>
        <p:nvSpPr>
          <p:cNvPr id="31" name="TextBox 30"/>
          <p:cNvSpPr txBox="1"/>
          <p:nvPr/>
        </p:nvSpPr>
        <p:spPr>
          <a:xfrm>
            <a:off x="685800" y="533400"/>
            <a:ext cx="7848600" cy="1384995"/>
          </a:xfrm>
          <a:prstGeom prst="rect">
            <a:avLst/>
          </a:prstGeom>
          <a:noFill/>
        </p:spPr>
        <p:txBody>
          <a:bodyPr wrap="square" rtlCol="0">
            <a:spAutoFit/>
          </a:bodyPr>
          <a:lstStyle/>
          <a:p>
            <a:pPr algn="r" rtl="1"/>
            <a:r>
              <a:rPr lang="fa-IR" sz="2800" dirty="0" smtClean="0"/>
              <a:t>3- هرگاه درمسیر پرتوهای کاتدی یک میدان الکتریکی قرار دهیم، (به کمک صفحات باردار الکتریکی )این پرتوها به سمت قطب مثبت منحرف می شوند.</a:t>
            </a:r>
            <a:endParaRPr lang="en-US" sz="2800" dirty="0"/>
          </a:p>
        </p:txBody>
      </p:sp>
      <p:sp>
        <p:nvSpPr>
          <p:cNvPr id="32" name="TextBox 31"/>
          <p:cNvSpPr txBox="1"/>
          <p:nvPr/>
        </p:nvSpPr>
        <p:spPr>
          <a:xfrm>
            <a:off x="533400" y="5648980"/>
            <a:ext cx="8153400" cy="523220"/>
          </a:xfrm>
          <a:prstGeom prst="rect">
            <a:avLst/>
          </a:prstGeom>
          <a:noFill/>
        </p:spPr>
        <p:txBody>
          <a:bodyPr wrap="square" rtlCol="0">
            <a:spAutoFit/>
          </a:bodyPr>
          <a:lstStyle/>
          <a:p>
            <a:pPr algn="r" rtl="1"/>
            <a:r>
              <a:rPr lang="fa-IR" sz="2800" dirty="0" smtClean="0">
                <a:solidFill>
                  <a:srgbClr val="FFFF00"/>
                </a:solidFill>
              </a:rPr>
              <a:t>این پرتوها از ذره هایی با بار منفی تشکیل شده است.</a:t>
            </a:r>
            <a:endParaRPr lang="en-US" sz="2800" dirty="0">
              <a:solidFill>
                <a:srgbClr val="FFFF00"/>
              </a:solidFill>
            </a:endParaRPr>
          </a:p>
        </p:txBody>
      </p:sp>
      <p:pic>
        <p:nvPicPr>
          <p:cNvPr id="26" name="Picture 5"/>
          <p:cNvPicPr>
            <a:picLocks noChangeAspect="1" noChangeArrowheads="1"/>
          </p:cNvPicPr>
          <p:nvPr/>
        </p:nvPicPr>
        <p:blipFill>
          <a:blip r:embed="rId2">
            <a:extLst/>
          </a:blip>
          <a:srcRect t="3537" r="4060" b="18004"/>
          <a:stretch>
            <a:fillRect/>
          </a:stretch>
        </p:blipFill>
        <p:spPr bwMode="auto">
          <a:xfrm>
            <a:off x="914400" y="2362200"/>
            <a:ext cx="7486650" cy="3167306"/>
          </a:xfrm>
          <a:prstGeom prst="rect">
            <a:avLst/>
          </a:prstGeom>
          <a:extLst>
            <a:ext uri="{909E8E84-426E-40dd-AFC4-6F175D3DCCD1}">
              <a14:hiddenFill xmlns="" xmlns:a14="http://schemas.microsoft.com/office/drawing/2007/7/7/main">
                <a:solidFill>
                  <a:srgbClr xmlns:mc="http://schemas.openxmlformats.org/markup-compatibility/2006" val="FFFFFF" mc:Ignorable=""/>
                </a:solidFill>
              </a14:hiddenFill>
            </a:ext>
          </a:ex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16" fill="hold" nodeType="afterEffect">
                                  <p:stCondLst>
                                    <p:cond delay="0"/>
                                  </p:stCondLst>
                                  <p:childTnLst>
                                    <p:set>
                                      <p:cBhvr>
                                        <p:cTn id="6" dur="1" fill="hold">
                                          <p:stCondLst>
                                            <p:cond delay="0"/>
                                          </p:stCondLst>
                                        </p:cTn>
                                        <p:tgtEl>
                                          <p:spTgt spid="26"/>
                                        </p:tgtEl>
                                        <p:attrNameLst>
                                          <p:attrName>style.visibility</p:attrName>
                                        </p:attrNameLst>
                                      </p:cBhvr>
                                      <p:to>
                                        <p:strVal val="visible"/>
                                      </p:to>
                                    </p:set>
                                    <p:anim calcmode="lin" valueType="num">
                                      <p:cBhvr>
                                        <p:cTn id="7" dur="500" fill="hold"/>
                                        <p:tgtEl>
                                          <p:spTgt spid="26"/>
                                        </p:tgtEl>
                                        <p:attrNameLst>
                                          <p:attrName>ppt_w</p:attrName>
                                        </p:attrNameLst>
                                      </p:cBhvr>
                                      <p:tavLst>
                                        <p:tav tm="0">
                                          <p:val>
                                            <p:fltVal val="0"/>
                                          </p:val>
                                        </p:tav>
                                        <p:tav tm="100000">
                                          <p:val>
                                            <p:strVal val="#ppt_w"/>
                                          </p:val>
                                        </p:tav>
                                      </p:tavLst>
                                    </p:anim>
                                    <p:anim calcmode="lin" valueType="num">
                                      <p:cBhvr>
                                        <p:cTn id="8" dur="500" fill="hold"/>
                                        <p:tgtEl>
                                          <p:spTgt spid="26"/>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914400" y="533400"/>
            <a:ext cx="7772400" cy="5822160"/>
          </a:xfrm>
        </p:spPr>
        <p:txBody>
          <a:bodyPr>
            <a:normAutofit/>
          </a:bodyPr>
          <a:lstStyle/>
          <a:p>
            <a:pPr marL="582930" indent="-514350" algn="r" rtl="1">
              <a:buFont typeface="+mj-lt"/>
              <a:buAutoNum type="arabicPeriod" startAt="4"/>
            </a:pPr>
            <a:r>
              <a:rPr lang="fa-IR" sz="2800" dirty="0" smtClean="0"/>
              <a:t>ویژگیهای پرتوی کاتدی بستگی به جنس فلز مورد استفاده در کاتد و گاز داخل لوله ندارد. بنابراین ذرات تشکیل دهنده ی پرتوی کاتدی به طور یکسان در همه مواد وجود دارند.</a:t>
            </a:r>
          </a:p>
          <a:p>
            <a:pPr marL="582930" indent="-514350" algn="r" rtl="1">
              <a:buNone/>
            </a:pPr>
            <a:endParaRPr lang="fa-IR" sz="2800" dirty="0" smtClean="0"/>
          </a:p>
          <a:p>
            <a:pPr marL="582930" indent="-514350" algn="r" rtl="1">
              <a:buNone/>
            </a:pPr>
            <a:endParaRPr lang="en-US" sz="2800" dirty="0" smtClean="0"/>
          </a:p>
          <a:p>
            <a:pPr marL="582930" indent="-514350" algn="r" rtl="1">
              <a:buNone/>
            </a:pPr>
            <a:endParaRPr lang="en-US" sz="2800" dirty="0"/>
          </a:p>
          <a:p>
            <a:pPr marL="582930" indent="-514350" algn="r" rtl="1">
              <a:buNone/>
            </a:pPr>
            <a:endParaRPr lang="en-US" sz="2800" dirty="0" smtClean="0"/>
          </a:p>
          <a:p>
            <a:pPr marL="582930" indent="-514350" algn="r" rtl="1">
              <a:buNone/>
            </a:pPr>
            <a:endParaRPr lang="fa-IR" sz="2800" dirty="0" smtClean="0"/>
          </a:p>
          <a:p>
            <a:pPr marL="582930" indent="-514350" algn="ctr" rtl="1">
              <a:buNone/>
            </a:pPr>
            <a:r>
              <a:rPr lang="fa-IR" sz="2800" dirty="0" smtClean="0">
                <a:solidFill>
                  <a:srgbClr val="FFFF00"/>
                </a:solidFill>
              </a:rPr>
              <a:t>ذره های تشکیل دهنده ی پرتوی کاتدی همان الکترون ها هستند که از اجزای تشکیل دهنده اتم می باشند.</a:t>
            </a:r>
            <a:endParaRPr lang="en-US" sz="2800" dirty="0">
              <a:solidFill>
                <a:srgbClr val="FFFF00"/>
              </a:solidFill>
            </a:endParaRPr>
          </a:p>
        </p:txBody>
      </p:sp>
      <p:sp>
        <p:nvSpPr>
          <p:cNvPr id="4" name="Slide Number Placeholder 3"/>
          <p:cNvSpPr>
            <a:spLocks noGrp="1"/>
          </p:cNvSpPr>
          <p:nvPr>
            <p:ph type="sldNum" sz="quarter" idx="12"/>
          </p:nvPr>
        </p:nvSpPr>
        <p:spPr/>
        <p:txBody>
          <a:bodyPr>
            <a:normAutofit/>
          </a:bodyPr>
          <a:lstStyle/>
          <a:p>
            <a:fld id="{36208675-7DCC-4E6C-A789-140D3926E5C6}" type="slidenum">
              <a:rPr lang="en-US" smtClean="0"/>
              <a:pPr/>
              <a:t>11</a:t>
            </a:fld>
            <a:endParaRPr lang="en-US"/>
          </a:p>
        </p:txBody>
      </p:sp>
      <p:pic>
        <p:nvPicPr>
          <p:cNvPr id="5" name="Picture 4" descr="fig_02_03"/>
          <p:cNvPicPr>
            <a:picLocks noChangeAspect="1" noChangeArrowheads="1"/>
          </p:cNvPicPr>
          <p:nvPr/>
        </p:nvPicPr>
        <p:blipFill>
          <a:blip r:embed="rId2">
            <a:extLst/>
          </a:blip>
          <a:srcRect t="5972" b="6482"/>
          <a:stretch>
            <a:fillRect/>
          </a:stretch>
        </p:blipFill>
        <p:spPr bwMode="auto">
          <a:xfrm>
            <a:off x="755650" y="2438400"/>
            <a:ext cx="8058150" cy="2447925"/>
          </a:xfrm>
          <a:prstGeom prst="rect">
            <a:avLst/>
          </a:prstGeom>
          <a:extLst>
            <a:ext uri="{909E8E84-426E-40dd-AFC4-6F175D3DCCD1}">
              <a14:hiddenFill xmlns="" xmlns:a14="http://schemas.microsoft.com/office/drawing/2007/7/7/main">
                <a:solidFill>
                  <a:srgbClr xmlns:mc="http://schemas.openxmlformats.org/markup-compatibility/2006" val="FFFFFF" mc:Ignorable=""/>
                </a:solidFill>
              </a14:hiddenFill>
            </a:ext>
            <a:ext uri="{53640926-AAD7-44d8-BBD7-CCE9431645EC}">
              <a14:shadowObscured xmlns="" xmlns:a14="http://schemas.microsoft.com/office/drawing/2007/7/7/main" val="1"/>
            </a:ext>
          </a:ex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0" presetClass="entr" presetSubtype="0" fill="hold"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edge">
                                      <p:cBhvr>
                                        <p:cTn id="7" dur="2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14400" y="152400"/>
            <a:ext cx="7772400" cy="914400"/>
          </a:xfrm>
        </p:spPr>
        <p:txBody>
          <a:bodyPr/>
          <a:lstStyle/>
          <a:p>
            <a:pPr algn="ctr" rtl="1"/>
            <a:r>
              <a:rPr lang="fa-IR" b="1" dirty="0" smtClean="0">
                <a:solidFill>
                  <a:schemeClr val="accent3">
                    <a:lumMod val="60000"/>
                    <a:lumOff val="40000"/>
                  </a:schemeClr>
                </a:solidFill>
              </a:rPr>
              <a:t>ویژگیهای الکترون</a:t>
            </a:r>
            <a:endParaRPr lang="en-US" b="1" dirty="0">
              <a:solidFill>
                <a:schemeClr val="accent3">
                  <a:lumMod val="60000"/>
                  <a:lumOff val="40000"/>
                </a:schemeClr>
              </a:solidFill>
            </a:endParaRPr>
          </a:p>
        </p:txBody>
      </p:sp>
      <p:sp>
        <p:nvSpPr>
          <p:cNvPr id="3" name="Content Placeholder 2"/>
          <p:cNvSpPr>
            <a:spLocks noGrp="1"/>
          </p:cNvSpPr>
          <p:nvPr>
            <p:ph idx="1"/>
          </p:nvPr>
        </p:nvSpPr>
        <p:spPr>
          <a:xfrm>
            <a:off x="457200" y="1219200"/>
            <a:ext cx="8686800" cy="5136360"/>
          </a:xfrm>
        </p:spPr>
        <p:txBody>
          <a:bodyPr>
            <a:noAutofit/>
          </a:bodyPr>
          <a:lstStyle/>
          <a:p>
            <a:pPr marL="582930" indent="-514350" algn="r" rtl="1">
              <a:buFont typeface="+mj-lt"/>
              <a:buAutoNum type="arabicPeriod"/>
            </a:pPr>
            <a:r>
              <a:rPr lang="fa-IR" sz="2400" dirty="0" smtClean="0"/>
              <a:t>در سال 1897 تامسون توانست نسبت بار به جرم </a:t>
            </a:r>
            <a:r>
              <a:rPr lang="en-US" sz="2400" dirty="0" smtClean="0"/>
              <a:t>e/m </a:t>
            </a:r>
            <a:r>
              <a:rPr lang="fa-IR" sz="2400" dirty="0" smtClean="0"/>
              <a:t> الکترون را تعیین کند</a:t>
            </a:r>
            <a:r>
              <a:rPr lang="fa-IR" sz="2800" dirty="0" smtClean="0"/>
              <a:t>:      </a:t>
            </a:r>
            <a:r>
              <a:rPr lang="en-US" sz="2800" dirty="0" smtClean="0">
                <a:solidFill>
                  <a:srgbClr val="FFFF00"/>
                </a:solidFill>
              </a:rPr>
              <a:t>C/g</a:t>
            </a:r>
            <a:r>
              <a:rPr lang="fa-IR" sz="2800" dirty="0" smtClean="0">
                <a:solidFill>
                  <a:srgbClr val="FFFF00"/>
                </a:solidFill>
              </a:rPr>
              <a:t>  10⁸ × 1/76-</a:t>
            </a:r>
            <a:r>
              <a:rPr lang="fa-IR" sz="2800" dirty="0" smtClean="0"/>
              <a:t> </a:t>
            </a:r>
            <a:endParaRPr lang="fa-IR" sz="2400" dirty="0" smtClean="0"/>
          </a:p>
          <a:p>
            <a:pPr marL="582930" indent="-514350" algn="ctr" rtl="1">
              <a:buNone/>
            </a:pPr>
            <a:r>
              <a:rPr lang="fa-IR" sz="2000" dirty="0" smtClean="0"/>
              <a:t>(</a:t>
            </a:r>
            <a:r>
              <a:rPr lang="en-US" sz="2000" dirty="0" smtClean="0"/>
              <a:t>C</a:t>
            </a:r>
            <a:r>
              <a:rPr lang="fa-IR" sz="2000" dirty="0" smtClean="0"/>
              <a:t> نشانه کولن یا واحد بار الکتریکی می باشد)</a:t>
            </a:r>
          </a:p>
          <a:p>
            <a:pPr marL="582930" indent="-514350" algn="r" rtl="1">
              <a:buFont typeface="+mj-lt"/>
              <a:buAutoNum type="arabicPeriod" startAt="2"/>
            </a:pPr>
            <a:r>
              <a:rPr lang="fa-IR" sz="2400" dirty="0" smtClean="0"/>
              <a:t>در سال 1900 روبرت میلیکان موفق شد تا بار الکترون را تعیین کند</a:t>
            </a:r>
            <a:r>
              <a:rPr lang="fa-IR" sz="2800" dirty="0" smtClean="0"/>
              <a:t>:                     </a:t>
            </a:r>
            <a:r>
              <a:rPr lang="en-US" sz="3200" dirty="0" smtClean="0">
                <a:solidFill>
                  <a:srgbClr val="FFFF00"/>
                </a:solidFill>
              </a:rPr>
              <a:t>C</a:t>
            </a:r>
            <a:r>
              <a:rPr lang="fa-IR" sz="3200" dirty="0" smtClean="0">
                <a:solidFill>
                  <a:srgbClr val="FFFF00"/>
                </a:solidFill>
              </a:rPr>
              <a:t> </a:t>
            </a:r>
            <a:r>
              <a:rPr lang="en-US" sz="3200" dirty="0" smtClean="0">
                <a:solidFill>
                  <a:srgbClr val="FFFF00"/>
                </a:solidFill>
              </a:rPr>
              <a:t>-1/602 X 10 </a:t>
            </a:r>
            <a:r>
              <a:rPr lang="en-US" sz="3200" baseline="30000" dirty="0" smtClean="0">
                <a:solidFill>
                  <a:srgbClr val="FFFF00"/>
                </a:solidFill>
              </a:rPr>
              <a:t>-19</a:t>
            </a:r>
            <a:endParaRPr lang="fa-IR" sz="2800" baseline="30000" dirty="0" smtClean="0">
              <a:solidFill>
                <a:srgbClr val="FFFF00"/>
              </a:solidFill>
            </a:endParaRPr>
          </a:p>
          <a:p>
            <a:pPr marL="582930" indent="-514350" algn="r" rtl="1">
              <a:buNone/>
            </a:pPr>
            <a:r>
              <a:rPr lang="fa-IR" sz="2400" dirty="0" smtClean="0"/>
              <a:t>با استفاده از دو عدد به دست آمده در آزمایش های  تامسون و میلیکان، جرم الکترون به صورت  زیر محاسبه می شود: </a:t>
            </a:r>
          </a:p>
          <a:p>
            <a:pPr marL="582930" indent="-514350">
              <a:buNone/>
            </a:pPr>
            <a:r>
              <a:rPr lang="en-US" sz="2400" dirty="0" smtClean="0"/>
              <a:t>e/m= -1/602 X 10 </a:t>
            </a:r>
            <a:r>
              <a:rPr lang="en-US" sz="2400" baseline="30000" dirty="0" smtClean="0"/>
              <a:t>-19</a:t>
            </a:r>
            <a:r>
              <a:rPr lang="en-US" sz="2400" dirty="0" smtClean="0"/>
              <a:t> C</a:t>
            </a:r>
            <a:r>
              <a:rPr lang="fa-IR" sz="2400" baseline="30000" dirty="0" smtClean="0"/>
              <a:t> </a:t>
            </a:r>
            <a:r>
              <a:rPr lang="en-US" sz="2400" dirty="0" smtClean="0"/>
              <a:t> </a:t>
            </a:r>
            <a:r>
              <a:rPr lang="fa-IR" sz="2400" dirty="0" smtClean="0"/>
              <a:t> /</a:t>
            </a:r>
            <a:r>
              <a:rPr lang="en-US" sz="2400" dirty="0" smtClean="0"/>
              <a:t>m =  </a:t>
            </a:r>
            <a:r>
              <a:rPr lang="fa-IR" sz="2000" dirty="0" smtClean="0"/>
              <a:t>  10⁸ × 1/76-</a:t>
            </a:r>
            <a:r>
              <a:rPr lang="en-US" sz="2000" dirty="0" smtClean="0"/>
              <a:t> </a:t>
            </a:r>
            <a:r>
              <a:rPr lang="en-US" sz="2400" dirty="0" smtClean="0"/>
              <a:t>C/g</a:t>
            </a:r>
            <a:endParaRPr lang="fa-IR" sz="2400" baseline="30000" dirty="0" smtClean="0"/>
          </a:p>
          <a:p>
            <a:pPr marL="582930" indent="-514350">
              <a:buNone/>
            </a:pPr>
            <a:r>
              <a:rPr lang="en-US" sz="2800" dirty="0" smtClean="0">
                <a:solidFill>
                  <a:srgbClr val="FFFF00"/>
                </a:solidFill>
              </a:rPr>
              <a:t>  m= </a:t>
            </a:r>
            <a:r>
              <a:rPr lang="en-US" sz="2800" dirty="0" smtClean="0"/>
              <a:t>-1/602 X 10 </a:t>
            </a:r>
            <a:r>
              <a:rPr lang="en-US" sz="2800" baseline="30000" dirty="0" smtClean="0"/>
              <a:t>-19</a:t>
            </a:r>
            <a:r>
              <a:rPr lang="fa-IR" sz="2800" baseline="30000" dirty="0" smtClean="0"/>
              <a:t> </a:t>
            </a:r>
            <a:r>
              <a:rPr lang="en-US" sz="2800" dirty="0" smtClean="0"/>
              <a:t> </a:t>
            </a:r>
            <a:r>
              <a:rPr lang="fa-IR" sz="2800" dirty="0" smtClean="0"/>
              <a:t> /</a:t>
            </a:r>
            <a:r>
              <a:rPr lang="en-US" sz="2800" dirty="0" smtClean="0"/>
              <a:t> </a:t>
            </a:r>
            <a:r>
              <a:rPr lang="fa-IR" sz="2400" dirty="0" smtClean="0"/>
              <a:t>10⁸ × 1/76-</a:t>
            </a:r>
            <a:r>
              <a:rPr lang="en-US" sz="2400" dirty="0" smtClean="0"/>
              <a:t>  = </a:t>
            </a:r>
            <a:r>
              <a:rPr lang="fa-IR" sz="2400" dirty="0" smtClean="0"/>
              <a:t> </a:t>
            </a:r>
            <a:r>
              <a:rPr lang="fa-IR" sz="2800" dirty="0" smtClean="0">
                <a:solidFill>
                  <a:srgbClr val="FFFF00"/>
                </a:solidFill>
              </a:rPr>
              <a:t>9/10</a:t>
            </a:r>
            <a:r>
              <a:rPr lang="en-US" sz="2800" dirty="0" smtClean="0">
                <a:solidFill>
                  <a:srgbClr val="FFFF00"/>
                </a:solidFill>
              </a:rPr>
              <a:t> X </a:t>
            </a:r>
            <a:r>
              <a:rPr lang="fa-IR" sz="2800" dirty="0" smtClean="0">
                <a:solidFill>
                  <a:srgbClr val="FFFF00"/>
                </a:solidFill>
              </a:rPr>
              <a:t>10</a:t>
            </a:r>
            <a:r>
              <a:rPr lang="en-US" sz="2800" dirty="0" smtClean="0">
                <a:solidFill>
                  <a:srgbClr val="FFFF00"/>
                </a:solidFill>
              </a:rPr>
              <a:t> </a:t>
            </a:r>
            <a:r>
              <a:rPr lang="en-US" sz="2800" baseline="30000" dirty="0" smtClean="0">
                <a:solidFill>
                  <a:srgbClr val="FFFF00"/>
                </a:solidFill>
              </a:rPr>
              <a:t>-</a:t>
            </a:r>
            <a:r>
              <a:rPr lang="fa-IR" sz="2800" baseline="30000" dirty="0" smtClean="0">
                <a:solidFill>
                  <a:srgbClr val="FFFF00"/>
                </a:solidFill>
              </a:rPr>
              <a:t>28</a:t>
            </a:r>
            <a:r>
              <a:rPr lang="en-US" sz="2800" baseline="30000" dirty="0" smtClean="0">
                <a:solidFill>
                  <a:srgbClr val="FFFF00"/>
                </a:solidFill>
              </a:rPr>
              <a:t> </a:t>
            </a:r>
            <a:r>
              <a:rPr lang="en-US" sz="4000" b="1" baseline="30000" dirty="0" smtClean="0">
                <a:solidFill>
                  <a:srgbClr val="FFFF00"/>
                </a:solidFill>
              </a:rPr>
              <a:t> g</a:t>
            </a:r>
            <a:endParaRPr lang="fa-IR" sz="2400" b="1" dirty="0" smtClean="0">
              <a:solidFill>
                <a:srgbClr val="FFFF00"/>
              </a:solidFill>
            </a:endParaRPr>
          </a:p>
          <a:p>
            <a:pPr marL="582930" indent="-514350" algn="ctr" rtl="1">
              <a:buNone/>
            </a:pPr>
            <a:endParaRPr lang="fa-IR" sz="2400" dirty="0" smtClean="0">
              <a:solidFill>
                <a:srgbClr val="FFFF00"/>
              </a:solidFill>
            </a:endParaRPr>
          </a:p>
        </p:txBody>
      </p:sp>
      <p:sp>
        <p:nvSpPr>
          <p:cNvPr id="4" name="Slide Number Placeholder 3"/>
          <p:cNvSpPr>
            <a:spLocks noGrp="1"/>
          </p:cNvSpPr>
          <p:nvPr>
            <p:ph type="sldNum" sz="quarter" idx="12"/>
          </p:nvPr>
        </p:nvSpPr>
        <p:spPr/>
        <p:txBody>
          <a:bodyPr>
            <a:normAutofit/>
          </a:bodyPr>
          <a:lstStyle/>
          <a:p>
            <a:fld id="{36208675-7DCC-4E6C-A789-140D3926E5C6}" type="slidenum">
              <a:rPr lang="en-US" smtClean="0"/>
              <a:pPr/>
              <a:t>12</a:t>
            </a:fld>
            <a:endParaRPr lang="en-US"/>
          </a:p>
        </p:txBody>
      </p:sp>
    </p:spTree>
  </p:cSld>
  <p:clrMapOvr>
    <a:masterClrMapping/>
  </p:clrMapOvr>
  <p:transition>
    <p:dissolve/>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2"/>
          <p:cNvSpPr>
            <a:spLocks noGrp="1" noChangeArrowheads="1"/>
          </p:cNvSpPr>
          <p:nvPr>
            <p:ph type="title"/>
          </p:nvPr>
        </p:nvSpPr>
        <p:spPr/>
        <p:txBody>
          <a:bodyPr/>
          <a:lstStyle/>
          <a:p>
            <a:pPr algn="ctr"/>
            <a:r>
              <a:rPr lang="fa-IR" sz="4000" dirty="0">
                <a:latin typeface="Times New Roman" pitchFamily="18" charset="0"/>
                <a:cs typeface="Times New Roman" pitchFamily="18" charset="0"/>
              </a:rPr>
              <a:t>آزمایش تامسون  و تعیین </a:t>
            </a:r>
            <a:r>
              <a:rPr lang="en-US" sz="4000" dirty="0">
                <a:latin typeface="Times New Roman" pitchFamily="18" charset="0"/>
                <a:cs typeface="Times New Roman" pitchFamily="18" charset="0"/>
              </a:rPr>
              <a:t>m/e</a:t>
            </a:r>
            <a:r>
              <a:rPr lang="fa-IR" sz="4000" dirty="0">
                <a:latin typeface="Times New Roman" pitchFamily="18" charset="0"/>
                <a:cs typeface="Times New Roman" pitchFamily="18" charset="0"/>
              </a:rPr>
              <a:t> الکترون</a:t>
            </a:r>
            <a:br>
              <a:rPr lang="fa-IR" sz="4000" dirty="0">
                <a:latin typeface="Times New Roman" pitchFamily="18" charset="0"/>
                <a:cs typeface="Times New Roman" pitchFamily="18" charset="0"/>
              </a:rPr>
            </a:br>
            <a:r>
              <a:rPr lang="fa-IR" sz="4000" dirty="0">
                <a:latin typeface="Times New Roman" pitchFamily="18" charset="0"/>
                <a:cs typeface="Times New Roman" pitchFamily="18" charset="0"/>
              </a:rPr>
              <a:t> (اشعه ی کاتدیک)</a:t>
            </a:r>
            <a:endParaRPr lang="en-US" sz="4000" dirty="0">
              <a:latin typeface="Times New Roman" pitchFamily="18" charset="0"/>
              <a:cs typeface="Times New Roman" pitchFamily="18" charset="0"/>
            </a:endParaRPr>
          </a:p>
        </p:txBody>
      </p:sp>
      <p:sp>
        <p:nvSpPr>
          <p:cNvPr id="11267" name="Rectangle 3"/>
          <p:cNvSpPr>
            <a:spLocks noGrp="1" noChangeArrowheads="1"/>
          </p:cNvSpPr>
          <p:nvPr>
            <p:ph type="body" idx="1"/>
          </p:nvPr>
        </p:nvSpPr>
        <p:spPr/>
        <p:txBody>
          <a:bodyPr/>
          <a:lstStyle/>
          <a:p>
            <a:pPr algn="r" rtl="1">
              <a:buFontTx/>
              <a:buNone/>
            </a:pPr>
            <a:r>
              <a:rPr lang="fa-IR" sz="2000" dirty="0" smtClean="0">
                <a:latin typeface="Times New Roman" pitchFamily="18" charset="0"/>
                <a:cs typeface="Times New Roman" pitchFamily="18" charset="0"/>
              </a:rPr>
              <a:t>تامسون برای این که بتواند</a:t>
            </a:r>
            <a:r>
              <a:rPr lang="en-US" sz="2000" smtClean="0">
                <a:latin typeface="Times New Roman" pitchFamily="18" charset="0"/>
                <a:cs typeface="Times New Roman" pitchFamily="18" charset="0"/>
              </a:rPr>
              <a:t> m/e </a:t>
            </a:r>
            <a:r>
              <a:rPr lang="fa-IR" sz="2000" smtClean="0">
                <a:latin typeface="Times New Roman" pitchFamily="18" charset="0"/>
                <a:cs typeface="Times New Roman" pitchFamily="18" charset="0"/>
              </a:rPr>
              <a:t> </a:t>
            </a:r>
            <a:r>
              <a:rPr lang="fa-IR" sz="2000" dirty="0" smtClean="0">
                <a:latin typeface="Times New Roman" pitchFamily="18" charset="0"/>
                <a:cs typeface="Times New Roman" pitchFamily="18" charset="0"/>
              </a:rPr>
              <a:t>اشعه ی کاتدیک را تعیین </a:t>
            </a:r>
            <a:r>
              <a:rPr lang="fa-IR" sz="2000" dirty="0">
                <a:latin typeface="Times New Roman" pitchFamily="18" charset="0"/>
                <a:cs typeface="Times New Roman" pitchFamily="18" charset="0"/>
              </a:rPr>
              <a:t>کند آن را به طور همزمان تحت تاثیر دو میدان الکتریکی و مغناطیسی عمود بر هم قرار داد و شدت یکی از میدان ها را ثابت و شدت میدان دیگر را طوری تغییر داد که اشعه ی کاتدیک از مسیر خود منحرف نشود.</a:t>
            </a:r>
          </a:p>
          <a:p>
            <a:pPr>
              <a:buFontTx/>
              <a:buNone/>
            </a:pPr>
            <a:endParaRPr lang="en-US" sz="2000" dirty="0">
              <a:latin typeface="Times New Roman" pitchFamily="18" charset="0"/>
              <a:cs typeface="Times New Roman" pitchFamily="18" charset="0"/>
            </a:endParaRPr>
          </a:p>
        </p:txBody>
      </p:sp>
      <p:pic>
        <p:nvPicPr>
          <p:cNvPr id="11268" name="Picture 4" descr="Thompson"/>
          <p:cNvPicPr>
            <a:picLocks noChangeAspect="1" noChangeArrowheads="1"/>
          </p:cNvPicPr>
          <p:nvPr/>
        </p:nvPicPr>
        <p:blipFill>
          <a:blip r:embed="rId2">
            <a:extLst/>
          </a:blip>
          <a:srcRect/>
          <a:stretch>
            <a:fillRect/>
          </a:stretch>
        </p:blipFill>
        <p:spPr bwMode="auto">
          <a:xfrm>
            <a:off x="2700338" y="2708275"/>
            <a:ext cx="4392612" cy="2047875"/>
          </a:xfrm>
          <a:prstGeom prst="rect">
            <a:avLst/>
          </a:prstGeom>
          <a:extLst>
            <a:ext uri="{909E8E84-426E-40dd-AFC4-6F175D3DCCD1}">
              <a14:hiddenFill xmlns="" xmlns:a14="http://schemas.microsoft.com/office/drawing/2007/7/7/main">
                <a:solidFill>
                  <a:srgbClr xmlns:mc="http://schemas.openxmlformats.org/markup-compatibility/2006" val="FFFFFF" mc:Ignorable=""/>
                </a:solidFill>
              </a14:hiddenFill>
            </a:ext>
          </a:extLst>
        </p:spPr>
      </p:pic>
      <p:pic>
        <p:nvPicPr>
          <p:cNvPr id="11269" name="Picture 5"/>
          <p:cNvPicPr>
            <a:picLocks noChangeAspect="1" noChangeArrowheads="1"/>
          </p:cNvPicPr>
          <p:nvPr/>
        </p:nvPicPr>
        <p:blipFill>
          <a:blip r:embed="rId3">
            <a:extLst/>
          </a:blip>
          <a:srcRect/>
          <a:stretch>
            <a:fillRect/>
          </a:stretch>
        </p:blipFill>
        <p:spPr bwMode="auto">
          <a:xfrm>
            <a:off x="1371600" y="4848225"/>
            <a:ext cx="6713538" cy="2009775"/>
          </a:xfrm>
          <a:prstGeom prst="rect">
            <a:avLst/>
          </a:prstGeom>
          <a:extLst>
            <a:ext uri="{909E8E84-426E-40dd-AFC4-6F175D3DCCD1}">
              <a14:hiddenFill xmlns="" xmlns:a14="http://schemas.microsoft.com/office/drawing/2007/7/7/main">
                <a:solidFill>
                  <a:srgbClr xmlns:mc="http://schemas.openxmlformats.org/markup-compatibility/2006" val="FFFFFF" mc:Ignorable=""/>
                </a:solidFill>
              </a14:hiddenFill>
            </a:ext>
          </a:extLst>
        </p:spPr>
      </p:pic>
    </p:spTree>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5" presetClass="entr" presetSubtype="0" fill="hold" grpId="0" nodeType="withEffect">
                                  <p:stCondLst>
                                    <p:cond delay="0"/>
                                  </p:stCondLst>
                                  <p:childTnLst>
                                    <p:set>
                                      <p:cBhvr>
                                        <p:cTn id="6" dur="1" fill="hold">
                                          <p:stCondLst>
                                            <p:cond delay="0"/>
                                          </p:stCondLst>
                                        </p:cTn>
                                        <p:tgtEl>
                                          <p:spTgt spid="11266"/>
                                        </p:tgtEl>
                                        <p:attrNameLst>
                                          <p:attrName>style.visibility</p:attrName>
                                        </p:attrNameLst>
                                      </p:cBhvr>
                                      <p:to>
                                        <p:strVal val="visible"/>
                                      </p:to>
                                    </p:set>
                                    <p:anim calcmode="lin" valueType="num">
                                      <p:cBhvr>
                                        <p:cTn id="7" dur="500" decel="50000" fill="hold">
                                          <p:stCondLst>
                                            <p:cond delay="0"/>
                                          </p:stCondLst>
                                        </p:cTn>
                                        <p:tgtEl>
                                          <p:spTgt spid="11266"/>
                                        </p:tgtEl>
                                        <p:attrNameLst>
                                          <p:attrName>style.rotation</p:attrName>
                                        </p:attrNameLst>
                                      </p:cBhvr>
                                      <p:tavLst>
                                        <p:tav tm="0">
                                          <p:val>
                                            <p:fltVal val="-90"/>
                                          </p:val>
                                        </p:tav>
                                        <p:tav tm="100000">
                                          <p:val>
                                            <p:fltVal val="0"/>
                                          </p:val>
                                        </p:tav>
                                      </p:tavLst>
                                    </p:anim>
                                    <p:anim calcmode="lin" valueType="num">
                                      <p:cBhvr>
                                        <p:cTn id="8" dur="500" decel="50000" fill="hold">
                                          <p:stCondLst>
                                            <p:cond delay="0"/>
                                          </p:stCondLst>
                                        </p:cTn>
                                        <p:tgtEl>
                                          <p:spTgt spid="11266"/>
                                        </p:tgtEl>
                                        <p:attrNameLst>
                                          <p:attrName>ppt_w</p:attrName>
                                        </p:attrNameLst>
                                      </p:cBhvr>
                                      <p:tavLst>
                                        <p:tav tm="0">
                                          <p:val>
                                            <p:strVal val="#ppt_w"/>
                                          </p:val>
                                        </p:tav>
                                        <p:tav tm="100000">
                                          <p:val>
                                            <p:strVal val="#ppt_w*.05"/>
                                          </p:val>
                                        </p:tav>
                                      </p:tavLst>
                                    </p:anim>
                                    <p:anim calcmode="lin" valueType="num">
                                      <p:cBhvr>
                                        <p:cTn id="9" dur="500" accel="50000" fill="hold">
                                          <p:stCondLst>
                                            <p:cond delay="500"/>
                                          </p:stCondLst>
                                        </p:cTn>
                                        <p:tgtEl>
                                          <p:spTgt spid="11266"/>
                                        </p:tgtEl>
                                        <p:attrNameLst>
                                          <p:attrName>ppt_w</p:attrName>
                                        </p:attrNameLst>
                                      </p:cBhvr>
                                      <p:tavLst>
                                        <p:tav tm="0">
                                          <p:val>
                                            <p:strVal val="#ppt_w*.05"/>
                                          </p:val>
                                        </p:tav>
                                        <p:tav tm="100000">
                                          <p:val>
                                            <p:strVal val="#ppt_w"/>
                                          </p:val>
                                        </p:tav>
                                      </p:tavLst>
                                    </p:anim>
                                    <p:anim calcmode="lin" valueType="num">
                                      <p:cBhvr>
                                        <p:cTn id="10" dur="1000" fill="hold"/>
                                        <p:tgtEl>
                                          <p:spTgt spid="11266"/>
                                        </p:tgtEl>
                                        <p:attrNameLst>
                                          <p:attrName>ppt_h</p:attrName>
                                        </p:attrNameLst>
                                      </p:cBhvr>
                                      <p:tavLst>
                                        <p:tav tm="0">
                                          <p:val>
                                            <p:strVal val="#ppt_h"/>
                                          </p:val>
                                        </p:tav>
                                        <p:tav tm="100000">
                                          <p:val>
                                            <p:strVal val="#ppt_h"/>
                                          </p:val>
                                        </p:tav>
                                      </p:tavLst>
                                    </p:anim>
                                    <p:anim calcmode="lin" valueType="num">
                                      <p:cBhvr>
                                        <p:cTn id="11" dur="500" decel="50000" fill="hold">
                                          <p:stCondLst>
                                            <p:cond delay="0"/>
                                          </p:stCondLst>
                                        </p:cTn>
                                        <p:tgtEl>
                                          <p:spTgt spid="11266"/>
                                        </p:tgtEl>
                                        <p:attrNameLst>
                                          <p:attrName>ppt_x</p:attrName>
                                        </p:attrNameLst>
                                      </p:cBhvr>
                                      <p:tavLst>
                                        <p:tav tm="0">
                                          <p:val>
                                            <p:strVal val="#ppt_x+.4"/>
                                          </p:val>
                                        </p:tav>
                                        <p:tav tm="100000">
                                          <p:val>
                                            <p:strVal val="#ppt_x"/>
                                          </p:val>
                                        </p:tav>
                                      </p:tavLst>
                                    </p:anim>
                                    <p:anim calcmode="lin" valueType="num">
                                      <p:cBhvr>
                                        <p:cTn id="12" dur="500" decel="50000" fill="hold">
                                          <p:stCondLst>
                                            <p:cond delay="0"/>
                                          </p:stCondLst>
                                        </p:cTn>
                                        <p:tgtEl>
                                          <p:spTgt spid="11266"/>
                                        </p:tgtEl>
                                        <p:attrNameLst>
                                          <p:attrName>ppt_y</p:attrName>
                                        </p:attrNameLst>
                                      </p:cBhvr>
                                      <p:tavLst>
                                        <p:tav tm="0">
                                          <p:val>
                                            <p:strVal val="#ppt_y-.2"/>
                                          </p:val>
                                        </p:tav>
                                        <p:tav tm="100000">
                                          <p:val>
                                            <p:strVal val="#ppt_y+.1"/>
                                          </p:val>
                                        </p:tav>
                                      </p:tavLst>
                                    </p:anim>
                                    <p:anim calcmode="lin" valueType="num">
                                      <p:cBhvr>
                                        <p:cTn id="13" dur="500" accel="50000" fill="hold">
                                          <p:stCondLst>
                                            <p:cond delay="500"/>
                                          </p:stCondLst>
                                        </p:cTn>
                                        <p:tgtEl>
                                          <p:spTgt spid="11266"/>
                                        </p:tgtEl>
                                        <p:attrNameLst>
                                          <p:attrName>ppt_y</p:attrName>
                                        </p:attrNameLst>
                                      </p:cBhvr>
                                      <p:tavLst>
                                        <p:tav tm="0">
                                          <p:val>
                                            <p:strVal val="#ppt_y+.1"/>
                                          </p:val>
                                        </p:tav>
                                        <p:tav tm="100000">
                                          <p:val>
                                            <p:strVal val="#ppt_y"/>
                                          </p:val>
                                        </p:tav>
                                      </p:tavLst>
                                    </p:anim>
                                    <p:animEffect transition="in" filter="fade">
                                      <p:cBhvr>
                                        <p:cTn id="14" dur="1000" decel="50000">
                                          <p:stCondLst>
                                            <p:cond delay="0"/>
                                          </p:stCondLst>
                                        </p:cTn>
                                        <p:tgtEl>
                                          <p:spTgt spid="11266"/>
                                        </p:tgtEl>
                                      </p:cBhvr>
                                    </p:animEffect>
                                  </p:childTnLst>
                                </p:cTn>
                              </p:par>
                            </p:childTnLst>
                          </p:cTn>
                        </p:par>
                        <p:par>
                          <p:cTn id="15" fill="hold" nodeType="afterGroup">
                            <p:stCondLst>
                              <p:cond delay="1000"/>
                            </p:stCondLst>
                            <p:childTnLst>
                              <p:par>
                                <p:cTn id="16" presetID="15" presetClass="entr" presetSubtype="0" fill="hold" nodeType="afterEffect">
                                  <p:stCondLst>
                                    <p:cond delay="0"/>
                                  </p:stCondLst>
                                  <p:childTnLst>
                                    <p:set>
                                      <p:cBhvr>
                                        <p:cTn id="17" dur="1" fill="hold">
                                          <p:stCondLst>
                                            <p:cond delay="0"/>
                                          </p:stCondLst>
                                        </p:cTn>
                                        <p:tgtEl>
                                          <p:spTgt spid="11268"/>
                                        </p:tgtEl>
                                        <p:attrNameLst>
                                          <p:attrName>style.visibility</p:attrName>
                                        </p:attrNameLst>
                                      </p:cBhvr>
                                      <p:to>
                                        <p:strVal val="visible"/>
                                      </p:to>
                                    </p:set>
                                    <p:anim calcmode="lin" valueType="num">
                                      <p:cBhvr>
                                        <p:cTn id="18" dur="1000" fill="hold"/>
                                        <p:tgtEl>
                                          <p:spTgt spid="11268"/>
                                        </p:tgtEl>
                                        <p:attrNameLst>
                                          <p:attrName>ppt_w</p:attrName>
                                        </p:attrNameLst>
                                      </p:cBhvr>
                                      <p:tavLst>
                                        <p:tav tm="0">
                                          <p:val>
                                            <p:fltVal val="0"/>
                                          </p:val>
                                        </p:tav>
                                        <p:tav tm="100000">
                                          <p:val>
                                            <p:strVal val="#ppt_w"/>
                                          </p:val>
                                        </p:tav>
                                      </p:tavLst>
                                    </p:anim>
                                    <p:anim calcmode="lin" valueType="num">
                                      <p:cBhvr>
                                        <p:cTn id="19" dur="1000" fill="hold"/>
                                        <p:tgtEl>
                                          <p:spTgt spid="11268"/>
                                        </p:tgtEl>
                                        <p:attrNameLst>
                                          <p:attrName>ppt_h</p:attrName>
                                        </p:attrNameLst>
                                      </p:cBhvr>
                                      <p:tavLst>
                                        <p:tav tm="0">
                                          <p:val>
                                            <p:fltVal val="0"/>
                                          </p:val>
                                        </p:tav>
                                        <p:tav tm="100000">
                                          <p:val>
                                            <p:strVal val="#ppt_h"/>
                                          </p:val>
                                        </p:tav>
                                      </p:tavLst>
                                    </p:anim>
                                    <p:anim calcmode="lin" valueType="num">
                                      <p:cBhvr>
                                        <p:cTn id="20" dur="1000" fill="hold"/>
                                        <p:tgtEl>
                                          <p:spTgt spid="11268"/>
                                        </p:tgtEl>
                                        <p:attrNameLst>
                                          <p:attrName>ppt_x</p:attrName>
                                        </p:attrNameLst>
                                      </p:cBhvr>
                                      <p:tavLst>
                                        <p:tav tm="0" fmla="#ppt_x+(cos(-2*pi*(1-$))*-#ppt_x-sin(-2*pi*(1-$))*(1-#ppt_y))*(1-$)">
                                          <p:val>
                                            <p:fltVal val="0"/>
                                          </p:val>
                                        </p:tav>
                                        <p:tav tm="100000">
                                          <p:val>
                                            <p:fltVal val="1"/>
                                          </p:val>
                                        </p:tav>
                                      </p:tavLst>
                                    </p:anim>
                                    <p:anim calcmode="lin" valueType="num">
                                      <p:cBhvr>
                                        <p:cTn id="21" dur="1000" fill="hold"/>
                                        <p:tgtEl>
                                          <p:spTgt spid="11268"/>
                                        </p:tgtEl>
                                        <p:attrNameLst>
                                          <p:attrName>ppt_y</p:attrName>
                                        </p:attrNameLst>
                                      </p:cBhvr>
                                      <p:tavLst>
                                        <p:tav tm="0" fmla="#ppt_y+(sin(-2*pi*(1-$))*-#ppt_x+cos(-2*pi*(1-$))*(1-#ppt_y))*(1-$)">
                                          <p:val>
                                            <p:fltVal val="0"/>
                                          </p:val>
                                        </p:tav>
                                        <p:tav tm="100000">
                                          <p:val>
                                            <p:fltVal val="1"/>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266"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2"/>
          <p:cNvSpPr>
            <a:spLocks noGrp="1" noChangeArrowheads="1"/>
          </p:cNvSpPr>
          <p:nvPr>
            <p:ph type="title"/>
          </p:nvPr>
        </p:nvSpPr>
        <p:spPr/>
        <p:txBody>
          <a:bodyPr/>
          <a:lstStyle/>
          <a:p>
            <a:pPr algn="ctr"/>
            <a:r>
              <a:rPr lang="fa-IR" sz="3600" dirty="0"/>
              <a:t>آزمایش میلیکان و تعیین بار و جرم الکترون</a:t>
            </a:r>
            <a:endParaRPr lang="en-US" sz="3600" dirty="0"/>
          </a:p>
        </p:txBody>
      </p:sp>
      <p:sp>
        <p:nvSpPr>
          <p:cNvPr id="10243" name="Rectangle 3"/>
          <p:cNvSpPr>
            <a:spLocks noGrp="1" noChangeArrowheads="1"/>
          </p:cNvSpPr>
          <p:nvPr>
            <p:ph type="body" idx="1"/>
          </p:nvPr>
        </p:nvSpPr>
        <p:spPr/>
        <p:txBody>
          <a:bodyPr/>
          <a:lstStyle/>
          <a:p>
            <a:endParaRPr lang="en-US"/>
          </a:p>
        </p:txBody>
      </p:sp>
      <p:pic>
        <p:nvPicPr>
          <p:cNvPr id="10246" name="Picture 6"/>
          <p:cNvPicPr>
            <a:picLocks noChangeAspect="1" noChangeArrowheads="1"/>
          </p:cNvPicPr>
          <p:nvPr/>
        </p:nvPicPr>
        <p:blipFill>
          <a:blip r:embed="rId2">
            <a:extLst/>
          </a:blip>
          <a:srcRect/>
          <a:stretch>
            <a:fillRect/>
          </a:stretch>
        </p:blipFill>
        <p:spPr bwMode="auto">
          <a:xfrm>
            <a:off x="684213" y="1341438"/>
            <a:ext cx="7993062" cy="3859212"/>
          </a:xfrm>
          <a:prstGeom prst="rect">
            <a:avLst/>
          </a:prstGeom>
          <a:extLst>
            <a:ext uri="{909E8E84-426E-40dd-AFC4-6F175D3DCCD1}">
              <a14:hiddenFill xmlns="" xmlns:a14="http://schemas.microsoft.com/office/drawing/2007/7/7/main">
                <a:solidFill>
                  <a:schemeClr val="accent1"/>
                </a:solidFill>
              </a14:hiddenFill>
            </a:ext>
            <a:ext uri="{91240B29-F687-4f45-9708-019B960494DF}">
              <a14:hiddenLine xmlns="" xmlns:a14="http://schemas.microsoft.com/office/drawing/2007/7/7/main" w="9525">
                <a:solidFill>
                  <a:schemeClr val="tx1"/>
                </a:solidFill>
                <a:miter lim="800000"/>
                <a:headEnd/>
                <a:tailEnd/>
              </a14:hiddenLine>
            </a:ext>
            <a:ext uri="{AF507438-7753-43e0-B8FC-AC1667EBCBE1}">
              <a14:hiddenEffects xmlns="" xmlns:a14="http://schemas.microsoft.com/office/drawing/2007/7/7/main">
                <a:effectLst>
                  <a:outerShdw blurRad="63500" dist="35921" dir="2700000" algn="ctr" rotWithShape="0">
                    <a:schemeClr val="bg2"/>
                  </a:outerShdw>
                </a:effectLst>
              </a14:hiddenEffects>
            </a:ext>
          </a:extLst>
        </p:spPr>
      </p:pic>
      <p:pic>
        <p:nvPicPr>
          <p:cNvPr id="10247" name="Picture 7" descr="FG02_08"/>
          <p:cNvPicPr>
            <a:picLocks noChangeAspect="1" noChangeArrowheads="1"/>
          </p:cNvPicPr>
          <p:nvPr/>
        </p:nvPicPr>
        <p:blipFill>
          <a:blip r:embed="rId3">
            <a:extLst/>
          </a:blip>
          <a:srcRect/>
          <a:stretch>
            <a:fillRect/>
          </a:stretch>
        </p:blipFill>
        <p:spPr bwMode="auto">
          <a:xfrm>
            <a:off x="5148263" y="4292600"/>
            <a:ext cx="3995737" cy="2565400"/>
          </a:xfrm>
          <a:prstGeom prst="rect">
            <a:avLst/>
          </a:prstGeom>
          <a:extLst>
            <a:ext uri="{909E8E84-426E-40dd-AFC4-6F175D3DCCD1}">
              <a14:hiddenFill xmlns="" xmlns:a14="http://schemas.microsoft.com/office/drawing/2007/7/7/main">
                <a:solidFill>
                  <a:srgbClr xmlns:mc="http://schemas.openxmlformats.org/markup-compatibility/2006" val="FFFFFF" mc:Ignorable=""/>
                </a:solidFill>
              </a14:hiddenFill>
            </a:ext>
            <a:ext uri="{53640926-AAD7-44d8-BBD7-CCE9431645EC}">
              <a14:shadowObscured xmlns="" xmlns:a14="http://schemas.microsoft.com/office/drawing/2007/7/7/main" val="1"/>
            </a:ext>
          </a:extLst>
        </p:spPr>
      </p:pic>
    </p:spTree>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39" presetClass="entr" presetSubtype="0" accel="100000" fill="hold" nodeType="withEffect">
                                  <p:stCondLst>
                                    <p:cond delay="0"/>
                                  </p:stCondLst>
                                  <p:childTnLst>
                                    <p:set>
                                      <p:cBhvr>
                                        <p:cTn id="6" dur="1" fill="hold">
                                          <p:stCondLst>
                                            <p:cond delay="0"/>
                                          </p:stCondLst>
                                        </p:cTn>
                                        <p:tgtEl>
                                          <p:spTgt spid="10247"/>
                                        </p:tgtEl>
                                        <p:attrNameLst>
                                          <p:attrName>style.visibility</p:attrName>
                                        </p:attrNameLst>
                                      </p:cBhvr>
                                      <p:to>
                                        <p:strVal val="visible"/>
                                      </p:to>
                                    </p:set>
                                    <p:anim calcmode="lin" valueType="num">
                                      <p:cBhvr>
                                        <p:cTn id="7" dur="500" fill="hold"/>
                                        <p:tgtEl>
                                          <p:spTgt spid="10247"/>
                                        </p:tgtEl>
                                        <p:attrNameLst>
                                          <p:attrName>ppt_h</p:attrName>
                                        </p:attrNameLst>
                                      </p:cBhvr>
                                      <p:tavLst>
                                        <p:tav tm="0">
                                          <p:val>
                                            <p:strVal val="#ppt_h/20"/>
                                          </p:val>
                                        </p:tav>
                                        <p:tav tm="50000">
                                          <p:val>
                                            <p:strVal val="#ppt_h/20"/>
                                          </p:val>
                                        </p:tav>
                                        <p:tav tm="100000">
                                          <p:val>
                                            <p:strVal val="#ppt_h"/>
                                          </p:val>
                                        </p:tav>
                                      </p:tavLst>
                                    </p:anim>
                                    <p:anim calcmode="lin" valueType="num">
                                      <p:cBhvr>
                                        <p:cTn id="8" dur="500" fill="hold"/>
                                        <p:tgtEl>
                                          <p:spTgt spid="10247"/>
                                        </p:tgtEl>
                                        <p:attrNameLst>
                                          <p:attrName>ppt_w</p:attrName>
                                        </p:attrNameLst>
                                      </p:cBhvr>
                                      <p:tavLst>
                                        <p:tav tm="0">
                                          <p:val>
                                            <p:strVal val="#ppt_w+.3"/>
                                          </p:val>
                                        </p:tav>
                                        <p:tav tm="50000">
                                          <p:val>
                                            <p:strVal val="#ppt_w+.3"/>
                                          </p:val>
                                        </p:tav>
                                        <p:tav tm="100000">
                                          <p:val>
                                            <p:strVal val="#ppt_w"/>
                                          </p:val>
                                        </p:tav>
                                      </p:tavLst>
                                    </p:anim>
                                    <p:anim calcmode="lin" valueType="num">
                                      <p:cBhvr>
                                        <p:cTn id="9" dur="500" fill="hold"/>
                                        <p:tgtEl>
                                          <p:spTgt spid="10247"/>
                                        </p:tgtEl>
                                        <p:attrNameLst>
                                          <p:attrName>ppt_x</p:attrName>
                                        </p:attrNameLst>
                                      </p:cBhvr>
                                      <p:tavLst>
                                        <p:tav tm="0">
                                          <p:val>
                                            <p:strVal val="#ppt_x-.3"/>
                                          </p:val>
                                        </p:tav>
                                        <p:tav tm="50000">
                                          <p:val>
                                            <p:strVal val="#ppt_x"/>
                                          </p:val>
                                        </p:tav>
                                        <p:tav tm="100000">
                                          <p:val>
                                            <p:strVal val="#ppt_x"/>
                                          </p:val>
                                        </p:tav>
                                      </p:tavLst>
                                    </p:anim>
                                    <p:anim calcmode="lin" valueType="num">
                                      <p:cBhvr>
                                        <p:cTn id="10" dur="500" fill="hold"/>
                                        <p:tgtEl>
                                          <p:spTgt spid="1024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rtl="1"/>
            <a:r>
              <a:rPr lang="fa-IR" b="1" dirty="0" smtClean="0">
                <a:solidFill>
                  <a:schemeClr val="accent2">
                    <a:lumMod val="60000"/>
                    <a:lumOff val="40000"/>
                  </a:schemeClr>
                </a:solidFill>
              </a:rPr>
              <a:t>پروتون</a:t>
            </a:r>
            <a:endParaRPr lang="en-US" b="1" dirty="0">
              <a:solidFill>
                <a:schemeClr val="accent2">
                  <a:lumMod val="60000"/>
                  <a:lumOff val="40000"/>
                </a:schemeClr>
              </a:solidFill>
            </a:endParaRPr>
          </a:p>
        </p:txBody>
      </p:sp>
      <p:sp>
        <p:nvSpPr>
          <p:cNvPr id="3" name="Content Placeholder 2"/>
          <p:cNvSpPr>
            <a:spLocks noGrp="1"/>
          </p:cNvSpPr>
          <p:nvPr>
            <p:ph idx="1"/>
          </p:nvPr>
        </p:nvSpPr>
        <p:spPr>
          <a:xfrm>
            <a:off x="609600" y="1783560"/>
            <a:ext cx="8229600" cy="4572000"/>
          </a:xfrm>
        </p:spPr>
        <p:txBody>
          <a:bodyPr>
            <a:normAutofit/>
          </a:bodyPr>
          <a:lstStyle/>
          <a:p>
            <a:pPr marL="582930" indent="-514350" algn="r" rtl="1">
              <a:buFont typeface="+mj-lt"/>
              <a:buAutoNum type="arabicPeriod"/>
            </a:pPr>
            <a:r>
              <a:rPr lang="fa-IR" sz="2800" dirty="0" smtClean="0"/>
              <a:t>اتم ها از نظر الکتریکی خنثی هستند. پس باید ذره ای با بار مثبت در اتم وجود داشته باشد.</a:t>
            </a:r>
          </a:p>
          <a:p>
            <a:pPr marL="582930" indent="-514350" algn="r" rtl="1">
              <a:buFont typeface="+mj-lt"/>
              <a:buAutoNum type="arabicPeriod"/>
            </a:pPr>
            <a:r>
              <a:rPr lang="fa-IR" sz="2800" dirty="0" smtClean="0"/>
              <a:t>الکترون ها ذرات بسیار سبک هستند. پس باید ذره یا ذره هایی با جرم بسیار بیشتر وجود داشته باشند تا وجود آنها سنگین تر بودن اتم نسبت به الکترون را توجه کند. </a:t>
            </a:r>
          </a:p>
          <a:p>
            <a:pPr marL="582930" indent="-514350" algn="ctr" rtl="1">
              <a:buNone/>
            </a:pPr>
            <a:r>
              <a:rPr lang="fa-IR" sz="2800" dirty="0" smtClean="0"/>
              <a:t>جرم آن برابر</a:t>
            </a:r>
            <a:r>
              <a:rPr lang="fa-IR" sz="2800" b="1" dirty="0" smtClean="0"/>
              <a:t> </a:t>
            </a:r>
            <a:r>
              <a:rPr lang="en-US" sz="2800" b="1" dirty="0" smtClean="0">
                <a:solidFill>
                  <a:srgbClr val="FFFF00"/>
                </a:solidFill>
              </a:rPr>
              <a:t>g</a:t>
            </a:r>
            <a:r>
              <a:rPr lang="fa-IR" sz="2800" b="1" dirty="0" smtClean="0"/>
              <a:t> </a:t>
            </a:r>
            <a:r>
              <a:rPr lang="en-US" sz="3200" b="1" dirty="0" smtClean="0">
                <a:solidFill>
                  <a:srgbClr val="FFFF00"/>
                </a:solidFill>
              </a:rPr>
              <a:t>1/6725 X 10 </a:t>
            </a:r>
            <a:r>
              <a:rPr lang="en-US" sz="3200" b="1" baseline="30000" dirty="0" smtClean="0">
                <a:solidFill>
                  <a:srgbClr val="FFFF00"/>
                </a:solidFill>
              </a:rPr>
              <a:t>-24</a:t>
            </a:r>
            <a:endParaRPr lang="fa-IR" sz="2400" b="1" baseline="30000" dirty="0" smtClean="0">
              <a:solidFill>
                <a:srgbClr val="FFFF00"/>
              </a:solidFill>
            </a:endParaRPr>
          </a:p>
          <a:p>
            <a:pPr marL="582930" indent="-514350" algn="r" rtl="1">
              <a:buNone/>
            </a:pPr>
            <a:r>
              <a:rPr lang="fa-IR" sz="2800" dirty="0" smtClean="0"/>
              <a:t>این مقدار 1837 مرتبه بیش تر از جرم الکترون است.</a:t>
            </a:r>
          </a:p>
          <a:p>
            <a:pPr marL="582930" indent="-514350" algn="r" rtl="1">
              <a:buFont typeface="+mj-lt"/>
              <a:buAutoNum type="arabicPeriod"/>
            </a:pPr>
            <a:endParaRPr lang="en-US" sz="2800" dirty="0"/>
          </a:p>
        </p:txBody>
      </p:sp>
      <p:sp>
        <p:nvSpPr>
          <p:cNvPr id="4" name="Slide Number Placeholder 3"/>
          <p:cNvSpPr>
            <a:spLocks noGrp="1"/>
          </p:cNvSpPr>
          <p:nvPr>
            <p:ph type="sldNum" sz="quarter" idx="12"/>
          </p:nvPr>
        </p:nvSpPr>
        <p:spPr/>
        <p:txBody>
          <a:bodyPr>
            <a:normAutofit/>
          </a:bodyPr>
          <a:lstStyle/>
          <a:p>
            <a:fld id="{36208675-7DCC-4E6C-A789-140D3926E5C6}" type="slidenum">
              <a:rPr lang="en-US" smtClean="0"/>
              <a:pPr/>
              <a:t>15</a:t>
            </a:fld>
            <a:endParaRPr lang="en-US"/>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rtl="1"/>
            <a:r>
              <a:rPr lang="fa-IR" b="1" dirty="0" smtClean="0">
                <a:solidFill>
                  <a:schemeClr val="accent3">
                    <a:lumMod val="40000"/>
                    <a:lumOff val="60000"/>
                  </a:schemeClr>
                </a:solidFill>
              </a:rPr>
              <a:t>واحد بار الکتریکی</a:t>
            </a:r>
            <a:endParaRPr lang="en-US" b="1" dirty="0">
              <a:solidFill>
                <a:schemeClr val="accent3">
                  <a:lumMod val="40000"/>
                  <a:lumOff val="60000"/>
                </a:schemeClr>
              </a:solidFill>
            </a:endParaRPr>
          </a:p>
        </p:txBody>
      </p:sp>
      <p:sp>
        <p:nvSpPr>
          <p:cNvPr id="3" name="Content Placeholder 2"/>
          <p:cNvSpPr>
            <a:spLocks noGrp="1"/>
          </p:cNvSpPr>
          <p:nvPr>
            <p:ph idx="1"/>
          </p:nvPr>
        </p:nvSpPr>
        <p:spPr>
          <a:xfrm>
            <a:off x="304800" y="1783560"/>
            <a:ext cx="8839200" cy="4572000"/>
          </a:xfrm>
        </p:spPr>
        <p:txBody>
          <a:bodyPr>
            <a:normAutofit/>
          </a:bodyPr>
          <a:lstStyle/>
          <a:p>
            <a:pPr algn="r" rtl="1"/>
            <a:r>
              <a:rPr lang="fa-IR" sz="2800" dirty="0" smtClean="0"/>
              <a:t>بار الکتریکی الکترون:</a:t>
            </a:r>
          </a:p>
          <a:p>
            <a:pPr algn="ctr" rtl="1">
              <a:buNone/>
            </a:pPr>
            <a:r>
              <a:rPr lang="fa-IR" sz="2800" dirty="0" smtClean="0">
                <a:solidFill>
                  <a:srgbClr val="FFFF00"/>
                </a:solidFill>
              </a:rPr>
              <a:t> </a:t>
            </a:r>
            <a:r>
              <a:rPr lang="en-US" sz="2800" dirty="0" smtClean="0">
                <a:solidFill>
                  <a:srgbClr val="FFFF00"/>
                </a:solidFill>
              </a:rPr>
              <a:t>C</a:t>
            </a:r>
            <a:r>
              <a:rPr lang="fa-IR" sz="2800" dirty="0" smtClean="0">
                <a:solidFill>
                  <a:srgbClr val="FFFF00"/>
                </a:solidFill>
              </a:rPr>
              <a:t> </a:t>
            </a:r>
            <a:r>
              <a:rPr lang="en-US" sz="2800" baseline="30000" dirty="0" smtClean="0">
                <a:solidFill>
                  <a:srgbClr val="FFFF00"/>
                </a:solidFill>
              </a:rPr>
              <a:t>-19 </a:t>
            </a:r>
            <a:r>
              <a:rPr lang="fa-IR" sz="2800" dirty="0" smtClean="0">
                <a:solidFill>
                  <a:srgbClr val="FFFF00"/>
                </a:solidFill>
              </a:rPr>
              <a:t>10 × 1/60- = یک واحد بار منفی (1-)</a:t>
            </a:r>
          </a:p>
          <a:p>
            <a:pPr algn="r" rtl="1"/>
            <a:r>
              <a:rPr lang="fa-IR" sz="2800" dirty="0" smtClean="0"/>
              <a:t>بار الکتریکی پروتون: </a:t>
            </a:r>
          </a:p>
          <a:p>
            <a:pPr algn="ctr" rtl="1">
              <a:buNone/>
            </a:pPr>
            <a:r>
              <a:rPr lang="en-US" sz="2800" dirty="0" smtClean="0">
                <a:solidFill>
                  <a:srgbClr val="FFFF00"/>
                </a:solidFill>
              </a:rPr>
              <a:t>C</a:t>
            </a:r>
            <a:r>
              <a:rPr lang="fa-IR" sz="2800" dirty="0" smtClean="0"/>
              <a:t> </a:t>
            </a:r>
            <a:r>
              <a:rPr lang="en-US" sz="2800" baseline="30000" dirty="0" smtClean="0">
                <a:solidFill>
                  <a:srgbClr val="FFFF00"/>
                </a:solidFill>
              </a:rPr>
              <a:t>-19 </a:t>
            </a:r>
            <a:r>
              <a:rPr lang="fa-IR" sz="2800" dirty="0" smtClean="0">
                <a:solidFill>
                  <a:srgbClr val="FFFF00"/>
                </a:solidFill>
              </a:rPr>
              <a:t>10 × 1/60+ = یک واحد بار مثبت (1+)</a:t>
            </a:r>
          </a:p>
          <a:p>
            <a:pPr marL="582930" indent="-514350" algn="r" rtl="1">
              <a:buFont typeface="+mj-lt"/>
              <a:buAutoNum type="arabicPeriod"/>
            </a:pPr>
            <a:r>
              <a:rPr lang="fa-IR" sz="2400" dirty="0" smtClean="0"/>
              <a:t>اگر تعداد الکترون ها و پروتون ها برابر باشد = اتم خنثی</a:t>
            </a:r>
            <a:endParaRPr lang="fa-IR" sz="2400" dirty="0" smtClean="0">
              <a:solidFill>
                <a:srgbClr val="FFFF00"/>
              </a:solidFill>
            </a:endParaRPr>
          </a:p>
          <a:p>
            <a:pPr marL="582930" indent="-514350" algn="r" rtl="1">
              <a:buFont typeface="+mj-lt"/>
              <a:buAutoNum type="arabicPeriod"/>
            </a:pPr>
            <a:r>
              <a:rPr lang="fa-IR" sz="2400" dirty="0" smtClean="0"/>
              <a:t>اگر اتمی الکترون از دست داده باشد = </a:t>
            </a:r>
            <a:r>
              <a:rPr lang="en-US" sz="3200" b="1" dirty="0" smtClean="0"/>
              <a:t>X</a:t>
            </a:r>
            <a:r>
              <a:rPr lang="en-US" sz="3200" b="1" baseline="30000" dirty="0" smtClean="0"/>
              <a:t>1+</a:t>
            </a:r>
            <a:r>
              <a:rPr lang="fa-IR" sz="3200" b="1" dirty="0" smtClean="0"/>
              <a:t>  </a:t>
            </a:r>
            <a:r>
              <a:rPr lang="fa-IR" sz="2400" dirty="0" smtClean="0"/>
              <a:t>کاتیون</a:t>
            </a:r>
            <a:endParaRPr lang="en-US" sz="2400" dirty="0" smtClean="0"/>
          </a:p>
          <a:p>
            <a:pPr marL="582930" indent="-514350" algn="r" rtl="1">
              <a:buFont typeface="+mj-lt"/>
              <a:buAutoNum type="arabicPeriod"/>
            </a:pPr>
            <a:r>
              <a:rPr lang="fa-IR" sz="2400" dirty="0" smtClean="0"/>
              <a:t>اگر اتمی الکترون دریافت کند = </a:t>
            </a:r>
            <a:r>
              <a:rPr lang="en-US" sz="3200" b="1" dirty="0" smtClean="0"/>
              <a:t>X</a:t>
            </a:r>
            <a:r>
              <a:rPr lang="en-US" sz="3200" b="1" baseline="30000" dirty="0" smtClean="0"/>
              <a:t>1-</a:t>
            </a:r>
            <a:r>
              <a:rPr lang="fa-IR" sz="2800" b="1" baseline="30000" dirty="0" smtClean="0"/>
              <a:t>  </a:t>
            </a:r>
            <a:r>
              <a:rPr lang="fa-IR" sz="2400" baseline="30000" dirty="0" smtClean="0"/>
              <a:t> </a:t>
            </a:r>
            <a:r>
              <a:rPr lang="fa-IR" sz="2400" dirty="0" smtClean="0"/>
              <a:t> آنیون</a:t>
            </a:r>
            <a:endParaRPr lang="en-US" sz="2400" b="1" dirty="0" smtClean="0"/>
          </a:p>
        </p:txBody>
      </p:sp>
      <p:sp>
        <p:nvSpPr>
          <p:cNvPr id="4" name="Slide Number Placeholder 3"/>
          <p:cNvSpPr>
            <a:spLocks noGrp="1"/>
          </p:cNvSpPr>
          <p:nvPr>
            <p:ph type="sldNum" sz="quarter" idx="12"/>
          </p:nvPr>
        </p:nvSpPr>
        <p:spPr/>
        <p:txBody>
          <a:bodyPr>
            <a:normAutofit/>
          </a:bodyPr>
          <a:lstStyle/>
          <a:p>
            <a:fld id="{36208675-7DCC-4E6C-A789-140D3926E5C6}" type="slidenum">
              <a:rPr lang="en-US" smtClean="0"/>
              <a:pPr/>
              <a:t>16</a:t>
            </a:fld>
            <a:endParaRPr lang="en-US"/>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rtl="1"/>
            <a:r>
              <a:rPr lang="fa-IR" b="1" dirty="0" smtClean="0">
                <a:solidFill>
                  <a:schemeClr val="accent2">
                    <a:lumMod val="60000"/>
                    <a:lumOff val="40000"/>
                  </a:schemeClr>
                </a:solidFill>
              </a:rPr>
              <a:t>نوترون</a:t>
            </a:r>
            <a:endParaRPr lang="en-US" b="1" dirty="0">
              <a:solidFill>
                <a:schemeClr val="accent2">
                  <a:lumMod val="60000"/>
                  <a:lumOff val="40000"/>
                </a:schemeClr>
              </a:solidFill>
            </a:endParaRPr>
          </a:p>
        </p:txBody>
      </p:sp>
      <p:sp>
        <p:nvSpPr>
          <p:cNvPr id="3" name="Content Placeholder 2"/>
          <p:cNvSpPr>
            <a:spLocks noGrp="1"/>
          </p:cNvSpPr>
          <p:nvPr>
            <p:ph idx="1"/>
          </p:nvPr>
        </p:nvSpPr>
        <p:spPr>
          <a:xfrm>
            <a:off x="914400" y="1783560"/>
            <a:ext cx="7924800" cy="4572000"/>
          </a:xfrm>
        </p:spPr>
        <p:txBody>
          <a:bodyPr>
            <a:normAutofit/>
          </a:bodyPr>
          <a:lstStyle/>
          <a:p>
            <a:pPr algn="r" rtl="1"/>
            <a:r>
              <a:rPr lang="fa-IR" sz="2400" dirty="0" smtClean="0"/>
              <a:t>در مقایسه جرم اتم هیدروژن (یک الکترون و یک پروتون) با اتم هلیم (دو الکترون و دو پروتون)، هرگاه از جرم ناچیز الکترون صرف نظر کنیم، این نسبت در اندازه گیری تجربی 1 به 4 است. </a:t>
            </a:r>
          </a:p>
          <a:p>
            <a:pPr algn="r" rtl="1"/>
            <a:r>
              <a:rPr lang="fa-IR" sz="2400" dirty="0" smtClean="0"/>
              <a:t>رادفورد وجود ذره ای با جرم تقریبا برابر با پروتون و بدون بار الکتریکی را پیش بینی کرد.</a:t>
            </a:r>
          </a:p>
          <a:p>
            <a:pPr algn="r" rtl="1"/>
            <a:r>
              <a:rPr lang="fa-IR" sz="2400" dirty="0" smtClean="0"/>
              <a:t>چادویک در سال 1932 در حین آزمایشات هسته ای این ذره را کشف کرد و نام این ذره را ”نوترون“ نامید. </a:t>
            </a:r>
          </a:p>
          <a:p>
            <a:pPr algn="r" rtl="1"/>
            <a:r>
              <a:rPr lang="fa-IR" sz="2400" dirty="0" smtClean="0"/>
              <a:t>جرم نوترون کمی بیش تر از جرم پروتون است:</a:t>
            </a:r>
          </a:p>
          <a:p>
            <a:pPr marL="68580" indent="0" algn="ctr" rtl="1">
              <a:buNone/>
            </a:pPr>
            <a:r>
              <a:rPr lang="fa-IR" sz="3200" dirty="0" smtClean="0"/>
              <a:t> </a:t>
            </a:r>
            <a:r>
              <a:rPr lang="en-US" sz="3200" b="1" dirty="0" smtClean="0">
                <a:solidFill>
                  <a:srgbClr val="FFFF00"/>
                </a:solidFill>
              </a:rPr>
              <a:t>g</a:t>
            </a:r>
            <a:r>
              <a:rPr lang="fa-IR" sz="3200" b="1" dirty="0" smtClean="0"/>
              <a:t> </a:t>
            </a:r>
            <a:r>
              <a:rPr lang="en-US" sz="3200" b="1" dirty="0" smtClean="0">
                <a:solidFill>
                  <a:srgbClr val="FFFF00"/>
                </a:solidFill>
              </a:rPr>
              <a:t>1/67495  X  10 </a:t>
            </a:r>
            <a:r>
              <a:rPr lang="en-US" sz="3200" b="1" baseline="30000" dirty="0" smtClean="0">
                <a:solidFill>
                  <a:srgbClr val="FFFF00"/>
                </a:solidFill>
              </a:rPr>
              <a:t>-24</a:t>
            </a:r>
            <a:endParaRPr lang="en-US" sz="2400" b="1" dirty="0"/>
          </a:p>
        </p:txBody>
      </p:sp>
      <p:sp>
        <p:nvSpPr>
          <p:cNvPr id="4" name="Slide Number Placeholder 3"/>
          <p:cNvSpPr>
            <a:spLocks noGrp="1"/>
          </p:cNvSpPr>
          <p:nvPr>
            <p:ph type="sldNum" sz="quarter" idx="12"/>
          </p:nvPr>
        </p:nvSpPr>
        <p:spPr/>
        <p:txBody>
          <a:bodyPr>
            <a:normAutofit/>
          </a:bodyPr>
          <a:lstStyle/>
          <a:p>
            <a:fld id="{36208675-7DCC-4E6C-A789-140D3926E5C6}" type="slidenum">
              <a:rPr lang="en-US" smtClean="0"/>
              <a:pPr/>
              <a:t>17</a:t>
            </a:fld>
            <a:endParaRPr lang="en-US"/>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36208675-7DCC-4E6C-A789-140D3926E5C6}" type="slidenum">
              <a:rPr lang="en-US" smtClean="0"/>
              <a:pPr/>
              <a:t>18</a:t>
            </a:fld>
            <a:endParaRPr lang="en-US"/>
          </a:p>
        </p:txBody>
      </p:sp>
      <p:graphicFrame>
        <p:nvGraphicFramePr>
          <p:cNvPr id="5" name="Diagram 4"/>
          <p:cNvGraphicFramePr/>
          <p:nvPr/>
        </p:nvGraphicFramePr>
        <p:xfrm>
          <a:off x="0" y="0"/>
          <a:ext cx="9144000" cy="6858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14400" y="228600"/>
            <a:ext cx="7772400" cy="914400"/>
          </a:xfrm>
        </p:spPr>
        <p:txBody>
          <a:bodyPr/>
          <a:lstStyle/>
          <a:p>
            <a:pPr algn="ctr" rtl="1"/>
            <a:r>
              <a:rPr lang="fa-IR" b="1" dirty="0" smtClean="0"/>
              <a:t>عدد اتمی (</a:t>
            </a:r>
            <a:r>
              <a:rPr lang="en-US" b="1" dirty="0" smtClean="0"/>
              <a:t>Z</a:t>
            </a:r>
            <a:r>
              <a:rPr lang="fa-IR" b="1" dirty="0" smtClean="0"/>
              <a:t>)</a:t>
            </a:r>
            <a:endParaRPr lang="en-US" b="1" dirty="0"/>
          </a:p>
        </p:txBody>
      </p:sp>
      <p:sp>
        <p:nvSpPr>
          <p:cNvPr id="3" name="Content Placeholder 2"/>
          <p:cNvSpPr>
            <a:spLocks noGrp="1"/>
          </p:cNvSpPr>
          <p:nvPr>
            <p:ph idx="1"/>
          </p:nvPr>
        </p:nvSpPr>
        <p:spPr>
          <a:xfrm>
            <a:off x="533400" y="1447800"/>
            <a:ext cx="8610600" cy="4907760"/>
          </a:xfrm>
        </p:spPr>
        <p:txBody>
          <a:bodyPr>
            <a:normAutofit fontScale="92500"/>
          </a:bodyPr>
          <a:lstStyle/>
          <a:p>
            <a:pPr algn="r" rtl="1"/>
            <a:r>
              <a:rPr lang="fa-IR" sz="2400" dirty="0" smtClean="0"/>
              <a:t>تعداد پروتون های هسته ی هر عنصر را عدد اتمی آن عنصر می گویند.</a:t>
            </a:r>
          </a:p>
          <a:p>
            <a:pPr algn="r" rtl="1"/>
            <a:r>
              <a:rPr lang="fa-IR" sz="2400" dirty="0" smtClean="0"/>
              <a:t>در پایین و سمت چپ علامت اختصاری عنصر.</a:t>
            </a:r>
          </a:p>
          <a:p>
            <a:pPr>
              <a:buNone/>
            </a:pPr>
            <a:r>
              <a:rPr lang="en-US" sz="2800" b="1" baseline="-25000" dirty="0" smtClean="0">
                <a:solidFill>
                  <a:srgbClr val="FFFF00"/>
                </a:solidFill>
              </a:rPr>
              <a:t>11</a:t>
            </a:r>
            <a:r>
              <a:rPr lang="en-US" sz="2800" b="1" dirty="0" smtClean="0">
                <a:solidFill>
                  <a:srgbClr val="FFFF00"/>
                </a:solidFill>
              </a:rPr>
              <a:t>Na 		Z=11</a:t>
            </a:r>
          </a:p>
          <a:p>
            <a:pPr>
              <a:buNone/>
            </a:pPr>
            <a:r>
              <a:rPr lang="en-US" sz="2800" b="1" dirty="0" smtClean="0">
                <a:solidFill>
                  <a:srgbClr val="FFFF00"/>
                </a:solidFill>
              </a:rPr>
              <a:t>1H	</a:t>
            </a:r>
            <a:r>
              <a:rPr lang="fa-IR" sz="2800" b="1" dirty="0" smtClean="0">
                <a:solidFill>
                  <a:srgbClr val="FFFF00"/>
                </a:solidFill>
              </a:rPr>
              <a:t>	</a:t>
            </a:r>
            <a:r>
              <a:rPr lang="en-US" sz="2800" b="1" dirty="0" smtClean="0">
                <a:solidFill>
                  <a:srgbClr val="FFFF00"/>
                </a:solidFill>
              </a:rPr>
              <a:t>Z=1</a:t>
            </a:r>
          </a:p>
          <a:p>
            <a:pPr>
              <a:buNone/>
            </a:pPr>
            <a:r>
              <a:rPr lang="en-US" sz="2800" b="1" dirty="0" smtClean="0">
                <a:solidFill>
                  <a:srgbClr val="FFFF00"/>
                </a:solidFill>
              </a:rPr>
              <a:t>2He		Z=2</a:t>
            </a:r>
          </a:p>
          <a:p>
            <a:pPr marL="525780" indent="-457200" algn="r" rtl="1">
              <a:buFont typeface="+mj-lt"/>
              <a:buAutoNum type="arabicPeriod"/>
            </a:pPr>
            <a:r>
              <a:rPr lang="fa-IR" sz="2400" dirty="0" smtClean="0"/>
              <a:t>در یک اتم خنثی تعداد پروتون ها برابر تعداد الکترون ها است.	</a:t>
            </a:r>
            <a:endParaRPr lang="en-US" sz="2400" dirty="0" smtClean="0"/>
          </a:p>
          <a:p>
            <a:pPr marL="525780" indent="-457200" algn="ctr">
              <a:buNone/>
            </a:pPr>
            <a:r>
              <a:rPr lang="fa-IR" sz="2800" b="1" baseline="-25000" dirty="0" smtClean="0">
                <a:solidFill>
                  <a:srgbClr val="FFFF00"/>
                </a:solidFill>
              </a:rPr>
              <a:t>8</a:t>
            </a:r>
            <a:r>
              <a:rPr lang="en-US" sz="2800" b="1" dirty="0">
                <a:solidFill>
                  <a:srgbClr val="FFFF00"/>
                </a:solidFill>
              </a:rPr>
              <a:t>O</a:t>
            </a:r>
            <a:r>
              <a:rPr lang="en-US" sz="2800" b="1" dirty="0" smtClean="0">
                <a:solidFill>
                  <a:srgbClr val="FFFF00"/>
                </a:solidFill>
              </a:rPr>
              <a:t>		Z = n(p) = n(e) = 8</a:t>
            </a:r>
          </a:p>
          <a:p>
            <a:pPr marL="525780" indent="-457200" algn="r" rtl="1">
              <a:buFont typeface="+mj-lt"/>
              <a:buAutoNum type="arabicPeriod" startAt="2"/>
            </a:pPr>
            <a:r>
              <a:rPr lang="fa-IR" sz="2400" dirty="0" smtClean="0"/>
              <a:t>ماهیت شیمیایی اتم یک عنصر توسط عدد اتمی آن تعیین میگردد.</a:t>
            </a:r>
          </a:p>
          <a:p>
            <a:pPr marL="525780" indent="-457200" algn="r" rtl="1">
              <a:buFont typeface="+mj-lt"/>
              <a:buAutoNum type="arabicPeriod" startAt="2"/>
            </a:pPr>
            <a:r>
              <a:rPr lang="fa-IR" sz="2400" dirty="0" smtClean="0"/>
              <a:t>عدد اتمی یک عنصر عدد صحیح است و مکان آن عنصر را در جدول تناوبی مشخص می کند.</a:t>
            </a:r>
          </a:p>
          <a:p>
            <a:pPr marL="525780" indent="-457200" algn="r" rtl="1">
              <a:buFont typeface="+mj-lt"/>
              <a:buAutoNum type="arabicPeriod" startAt="2"/>
            </a:pPr>
            <a:endParaRPr lang="fa-IR" sz="2400" dirty="0" smtClean="0"/>
          </a:p>
          <a:p>
            <a:pPr algn="r" rtl="1">
              <a:buNone/>
            </a:pPr>
            <a:endParaRPr lang="en-US" sz="2400" dirty="0"/>
          </a:p>
        </p:txBody>
      </p:sp>
      <p:sp>
        <p:nvSpPr>
          <p:cNvPr id="4" name="Slide Number Placeholder 3"/>
          <p:cNvSpPr>
            <a:spLocks noGrp="1"/>
          </p:cNvSpPr>
          <p:nvPr>
            <p:ph type="sldNum" sz="quarter" idx="12"/>
          </p:nvPr>
        </p:nvSpPr>
        <p:spPr/>
        <p:txBody>
          <a:bodyPr>
            <a:normAutofit/>
          </a:bodyPr>
          <a:lstStyle/>
          <a:p>
            <a:fld id="{36208675-7DCC-4E6C-A789-140D3926E5C6}" type="slidenum">
              <a:rPr lang="en-US" smtClean="0"/>
              <a:pPr/>
              <a:t>19</a:t>
            </a:fld>
            <a:endParaRPr lang="en-US"/>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rtl="1"/>
            <a:r>
              <a:rPr lang="fa-IR" b="1" dirty="0" smtClean="0"/>
              <a:t>عدد جرمی (</a:t>
            </a:r>
            <a:r>
              <a:rPr lang="en-US" b="1" dirty="0" smtClean="0"/>
              <a:t>A</a:t>
            </a:r>
            <a:r>
              <a:rPr lang="fa-IR" b="1" dirty="0" smtClean="0"/>
              <a:t>)</a:t>
            </a:r>
            <a:endParaRPr lang="en-US" b="1" dirty="0"/>
          </a:p>
        </p:txBody>
      </p:sp>
      <p:sp>
        <p:nvSpPr>
          <p:cNvPr id="3" name="Content Placeholder 2"/>
          <p:cNvSpPr>
            <a:spLocks noGrp="1"/>
          </p:cNvSpPr>
          <p:nvPr>
            <p:ph idx="1"/>
          </p:nvPr>
        </p:nvSpPr>
        <p:spPr>
          <a:xfrm>
            <a:off x="457200" y="1783560"/>
            <a:ext cx="8534400" cy="4572000"/>
          </a:xfrm>
        </p:spPr>
        <p:txBody>
          <a:bodyPr>
            <a:normAutofit/>
          </a:bodyPr>
          <a:lstStyle/>
          <a:p>
            <a:pPr algn="r" rtl="1"/>
            <a:r>
              <a:rPr lang="fa-IR" sz="2400" dirty="0" smtClean="0"/>
              <a:t>مجموع تعداد نوترون ها و پروتون های هسته ی اتم یک عنصر.</a:t>
            </a:r>
            <a:endParaRPr lang="en-US" sz="2400" dirty="0" smtClean="0"/>
          </a:p>
          <a:p>
            <a:pPr algn="r" rtl="1"/>
            <a:r>
              <a:rPr lang="fa-IR" sz="2400" dirty="0" smtClean="0"/>
              <a:t>در بالا و سمت چپ علامت اختصاری.</a:t>
            </a:r>
          </a:p>
          <a:p>
            <a:pPr algn="l">
              <a:buNone/>
            </a:pPr>
            <a:r>
              <a:rPr lang="en-US" sz="2800" b="1" dirty="0" smtClean="0">
                <a:solidFill>
                  <a:srgbClr val="FFFF00"/>
                </a:solidFill>
              </a:rPr>
              <a:t>A = Z + N</a:t>
            </a:r>
          </a:p>
          <a:p>
            <a:pPr algn="ctr">
              <a:buNone/>
            </a:pPr>
            <a:r>
              <a:rPr lang="en-US" sz="2800" b="1" baseline="-25000" dirty="0" smtClean="0">
                <a:solidFill>
                  <a:srgbClr val="FFFF00"/>
                </a:solidFill>
              </a:rPr>
              <a:t>11</a:t>
            </a:r>
            <a:r>
              <a:rPr lang="en-US" sz="2800" b="1" baseline="30000" dirty="0" smtClean="0">
                <a:solidFill>
                  <a:srgbClr val="FFFF00"/>
                </a:solidFill>
              </a:rPr>
              <a:t>23</a:t>
            </a:r>
            <a:r>
              <a:rPr lang="en-US" sz="2800" b="1" dirty="0" smtClean="0">
                <a:solidFill>
                  <a:srgbClr val="FFFF00"/>
                </a:solidFill>
              </a:rPr>
              <a:t>Na</a:t>
            </a:r>
          </a:p>
          <a:p>
            <a:pPr marL="582930" indent="-514350" algn="r" rtl="1">
              <a:buFont typeface="+mj-lt"/>
              <a:buAutoNum type="arabicPeriod"/>
            </a:pPr>
            <a:r>
              <a:rPr lang="fa-IR" sz="2400" dirty="0" smtClean="0"/>
              <a:t>به جز اتم هیدوژن معمولی که تنها یک پروتون دارد، هسته اتم ها هم پروتون  و هم نوترون دارد. 								</a:t>
            </a:r>
            <a:r>
              <a:rPr lang="fa-IR" sz="3200" dirty="0" smtClean="0">
                <a:solidFill>
                  <a:srgbClr val="FFFF00"/>
                </a:solidFill>
              </a:rPr>
              <a:t>  </a:t>
            </a:r>
            <a:r>
              <a:rPr lang="en-US" sz="3200" b="1" baseline="-25000" dirty="0" smtClean="0">
                <a:solidFill>
                  <a:srgbClr val="FFFF00"/>
                </a:solidFill>
              </a:rPr>
              <a:t>1</a:t>
            </a:r>
            <a:r>
              <a:rPr lang="en-US" sz="3200" b="1" baseline="30000" dirty="0" smtClean="0">
                <a:solidFill>
                  <a:srgbClr val="FFFF00"/>
                </a:solidFill>
              </a:rPr>
              <a:t>1</a:t>
            </a:r>
            <a:r>
              <a:rPr lang="en-US" sz="3200" b="1" dirty="0" smtClean="0">
                <a:solidFill>
                  <a:srgbClr val="FFFF00"/>
                </a:solidFill>
              </a:rPr>
              <a:t>H</a:t>
            </a:r>
            <a:r>
              <a:rPr lang="fa-IR" sz="2800" b="1" dirty="0" smtClean="0">
                <a:solidFill>
                  <a:srgbClr val="FFFF00"/>
                </a:solidFill>
              </a:rPr>
              <a:t>	</a:t>
            </a:r>
            <a:endParaRPr lang="fa-IR" sz="2400" dirty="0" smtClean="0">
              <a:solidFill>
                <a:srgbClr val="FFFF00"/>
              </a:solidFill>
            </a:endParaRPr>
          </a:p>
          <a:p>
            <a:pPr marL="582930" indent="-514350" algn="r" rtl="1">
              <a:buFont typeface="+mj-lt"/>
              <a:buAutoNum type="arabicPeriod"/>
            </a:pPr>
            <a:r>
              <a:rPr lang="fa-IR" sz="2400" dirty="0" smtClean="0"/>
              <a:t>عدد جرمی اتم هایی از یک عنصر، ممکن است با هم متفاوت باشند.</a:t>
            </a:r>
          </a:p>
        </p:txBody>
      </p:sp>
      <p:sp>
        <p:nvSpPr>
          <p:cNvPr id="4" name="Slide Number Placeholder 3"/>
          <p:cNvSpPr>
            <a:spLocks noGrp="1"/>
          </p:cNvSpPr>
          <p:nvPr>
            <p:ph type="sldNum" sz="quarter" idx="12"/>
          </p:nvPr>
        </p:nvSpPr>
        <p:spPr/>
        <p:txBody>
          <a:bodyPr>
            <a:normAutofit/>
          </a:bodyPr>
          <a:lstStyle/>
          <a:p>
            <a:fld id="{36208675-7DCC-4E6C-A789-140D3926E5C6}" type="slidenum">
              <a:rPr lang="en-US" smtClean="0"/>
              <a:pPr/>
              <a:t>20</a:t>
            </a:fld>
            <a:endParaRPr lang="en-US"/>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rtl="1"/>
            <a:r>
              <a:rPr lang="fa-IR" b="1" dirty="0" smtClean="0"/>
              <a:t>ایزوتوپ</a:t>
            </a:r>
            <a:endParaRPr lang="en-US" b="1" dirty="0"/>
          </a:p>
        </p:txBody>
      </p:sp>
      <p:sp>
        <p:nvSpPr>
          <p:cNvPr id="3" name="Content Placeholder 2"/>
          <p:cNvSpPr>
            <a:spLocks noGrp="1"/>
          </p:cNvSpPr>
          <p:nvPr>
            <p:ph idx="1"/>
          </p:nvPr>
        </p:nvSpPr>
        <p:spPr>
          <a:xfrm>
            <a:off x="609600" y="1783560"/>
            <a:ext cx="8229600" cy="4572000"/>
          </a:xfrm>
        </p:spPr>
        <p:txBody>
          <a:bodyPr>
            <a:normAutofit/>
          </a:bodyPr>
          <a:lstStyle/>
          <a:p>
            <a:pPr algn="r" rtl="1"/>
            <a:r>
              <a:rPr lang="fa-IR" sz="2400" dirty="0" smtClean="0"/>
              <a:t>عدد اتمی </a:t>
            </a:r>
            <a:r>
              <a:rPr lang="en-US" sz="2400" dirty="0" smtClean="0"/>
              <a:t>(Z) </a:t>
            </a:r>
            <a:r>
              <a:rPr lang="fa-IR" sz="2400" dirty="0" smtClean="0"/>
              <a:t> یکسان و عدد جرمی </a:t>
            </a:r>
            <a:r>
              <a:rPr lang="en-US" sz="2400" dirty="0" smtClean="0"/>
              <a:t>(A)</a:t>
            </a:r>
            <a:r>
              <a:rPr lang="fa-IR" sz="2400" dirty="0" smtClean="0"/>
              <a:t> متفاوت. (تفاوت تعداد نوترون ها)</a:t>
            </a:r>
          </a:p>
          <a:p>
            <a:pPr algn="r" rtl="1"/>
            <a:r>
              <a:rPr lang="fa-IR" sz="2400" dirty="0" smtClean="0"/>
              <a:t>سه ایزوتوپ هیدروژن:</a:t>
            </a:r>
          </a:p>
          <a:p>
            <a:pPr marL="582930" indent="-514350" algn="r" rtl="1">
              <a:buFont typeface="+mj-lt"/>
              <a:buAutoNum type="arabicPeriod"/>
            </a:pPr>
            <a:r>
              <a:rPr lang="fa-IR" sz="2400" dirty="0" smtClean="0"/>
              <a:t>”پروتیم“ یا هیدروژن معمولی	</a:t>
            </a:r>
            <a:r>
              <a:rPr lang="fa-IR" sz="2800" dirty="0" smtClean="0"/>
              <a:t> </a:t>
            </a:r>
            <a:r>
              <a:rPr lang="en-US" sz="3200" b="1" baseline="-25000" dirty="0" smtClean="0">
                <a:solidFill>
                  <a:srgbClr val="FFFF00"/>
                </a:solidFill>
              </a:rPr>
              <a:t>1</a:t>
            </a:r>
            <a:r>
              <a:rPr lang="en-US" sz="3200" b="1" baseline="30000" dirty="0" smtClean="0">
                <a:solidFill>
                  <a:srgbClr val="FFFF00"/>
                </a:solidFill>
              </a:rPr>
              <a:t>1</a:t>
            </a:r>
            <a:r>
              <a:rPr lang="en-US" sz="3200" b="1" dirty="0" smtClean="0">
                <a:solidFill>
                  <a:srgbClr val="FFFF00"/>
                </a:solidFill>
              </a:rPr>
              <a:t>H</a:t>
            </a:r>
            <a:endParaRPr lang="fa-IR" sz="2400" dirty="0" smtClean="0">
              <a:solidFill>
                <a:srgbClr val="FFFF00"/>
              </a:solidFill>
            </a:endParaRPr>
          </a:p>
          <a:p>
            <a:pPr marL="582930" indent="-514350" algn="r" rtl="1">
              <a:buFont typeface="+mj-lt"/>
              <a:buAutoNum type="arabicPeriod"/>
            </a:pPr>
            <a:r>
              <a:rPr lang="fa-IR" sz="2400" dirty="0" smtClean="0"/>
              <a:t>”دوتریم“ یا هیدروژن سنگین (یک پروتون و یک نوترون)		</a:t>
            </a:r>
            <a:r>
              <a:rPr lang="en-US" sz="3200" b="1" baseline="-25000" dirty="0" smtClean="0">
                <a:solidFill>
                  <a:srgbClr val="FFFF00"/>
                </a:solidFill>
              </a:rPr>
              <a:t>1</a:t>
            </a:r>
            <a:r>
              <a:rPr lang="en-US" sz="3200" b="1" baseline="30000" dirty="0" smtClean="0">
                <a:solidFill>
                  <a:srgbClr val="FFFF00"/>
                </a:solidFill>
              </a:rPr>
              <a:t>2</a:t>
            </a:r>
            <a:r>
              <a:rPr lang="en-US" sz="3200" b="1" dirty="0" smtClean="0">
                <a:solidFill>
                  <a:srgbClr val="FFFF00"/>
                </a:solidFill>
              </a:rPr>
              <a:t>H</a:t>
            </a:r>
            <a:r>
              <a:rPr lang="fa-IR" sz="3200" b="1" dirty="0" smtClean="0">
                <a:solidFill>
                  <a:srgbClr val="FFFF00"/>
                </a:solidFill>
              </a:rPr>
              <a:t>   </a:t>
            </a:r>
            <a:r>
              <a:rPr lang="fa-IR" sz="2800" b="1" dirty="0" smtClean="0">
                <a:solidFill>
                  <a:srgbClr val="FFFF00"/>
                </a:solidFill>
              </a:rPr>
              <a:t>یا</a:t>
            </a:r>
            <a:r>
              <a:rPr lang="fa-IR" sz="3200" b="1" dirty="0" smtClean="0">
                <a:solidFill>
                  <a:srgbClr val="FFFF00"/>
                </a:solidFill>
              </a:rPr>
              <a:t>	</a:t>
            </a:r>
            <a:r>
              <a:rPr lang="en-US" sz="3200" b="1" baseline="-25000" dirty="0" smtClean="0">
                <a:solidFill>
                  <a:srgbClr val="FFFF00"/>
                </a:solidFill>
              </a:rPr>
              <a:t>1</a:t>
            </a:r>
            <a:r>
              <a:rPr lang="en-US" sz="3200" b="1" baseline="30000" dirty="0" smtClean="0">
                <a:solidFill>
                  <a:srgbClr val="FFFF00"/>
                </a:solidFill>
              </a:rPr>
              <a:t>2</a:t>
            </a:r>
            <a:r>
              <a:rPr lang="en-US" sz="3200" b="1" dirty="0" smtClean="0">
                <a:solidFill>
                  <a:srgbClr val="FFFF00"/>
                </a:solidFill>
              </a:rPr>
              <a:t>D</a:t>
            </a:r>
            <a:r>
              <a:rPr lang="fa-IR" sz="2400" b="1" dirty="0" smtClean="0">
                <a:solidFill>
                  <a:srgbClr val="FFFF00"/>
                </a:solidFill>
              </a:rPr>
              <a:t> </a:t>
            </a:r>
            <a:endParaRPr lang="fa-IR" sz="2400" dirty="0" smtClean="0">
              <a:solidFill>
                <a:srgbClr val="FFFF00"/>
              </a:solidFill>
            </a:endParaRPr>
          </a:p>
          <a:p>
            <a:pPr marL="582930" indent="-514350" algn="r" rtl="1">
              <a:buFont typeface="+mj-lt"/>
              <a:buAutoNum type="arabicPeriod"/>
            </a:pPr>
            <a:r>
              <a:rPr lang="fa-IR" sz="2400" dirty="0" smtClean="0"/>
              <a:t>”تریتیم“ یا هیدروژن پرتوزا (یک پروتون و دو نوترون)	</a:t>
            </a:r>
            <a:r>
              <a:rPr lang="fa-IR" sz="2800" dirty="0" smtClean="0"/>
              <a:t>	</a:t>
            </a:r>
            <a:r>
              <a:rPr lang="en-US" sz="2800" b="1" baseline="-25000" dirty="0" smtClean="0">
                <a:solidFill>
                  <a:srgbClr val="FFFF00"/>
                </a:solidFill>
              </a:rPr>
              <a:t>1</a:t>
            </a:r>
            <a:r>
              <a:rPr lang="en-US" sz="2800" b="1" baseline="30000" dirty="0" smtClean="0">
                <a:solidFill>
                  <a:srgbClr val="FFFF00"/>
                </a:solidFill>
              </a:rPr>
              <a:t>3</a:t>
            </a:r>
            <a:r>
              <a:rPr lang="en-US" sz="2800" b="1" dirty="0" smtClean="0">
                <a:solidFill>
                  <a:srgbClr val="FFFF00"/>
                </a:solidFill>
              </a:rPr>
              <a:t>H</a:t>
            </a:r>
            <a:r>
              <a:rPr lang="fa-IR" sz="2800" b="1" dirty="0" smtClean="0">
                <a:solidFill>
                  <a:srgbClr val="FFFF00"/>
                </a:solidFill>
              </a:rPr>
              <a:t>	یا	</a:t>
            </a:r>
            <a:r>
              <a:rPr lang="en-US" sz="2800" b="1" baseline="-25000" dirty="0" smtClean="0">
                <a:solidFill>
                  <a:srgbClr val="FFFF00"/>
                </a:solidFill>
              </a:rPr>
              <a:t>1</a:t>
            </a:r>
            <a:r>
              <a:rPr lang="en-US" sz="2800" b="1" baseline="30000" dirty="0" smtClean="0">
                <a:solidFill>
                  <a:srgbClr val="FFFF00"/>
                </a:solidFill>
              </a:rPr>
              <a:t>3</a:t>
            </a:r>
            <a:r>
              <a:rPr lang="en-US" sz="2800" b="1" dirty="0" smtClean="0">
                <a:solidFill>
                  <a:srgbClr val="FFFF00"/>
                </a:solidFill>
              </a:rPr>
              <a:t>T</a:t>
            </a:r>
            <a:r>
              <a:rPr lang="fa-IR" sz="2400" dirty="0" smtClean="0"/>
              <a:t>	</a:t>
            </a:r>
            <a:endParaRPr lang="fa-IR" sz="2400" b="1" dirty="0" smtClean="0"/>
          </a:p>
        </p:txBody>
      </p:sp>
      <p:sp>
        <p:nvSpPr>
          <p:cNvPr id="4" name="Slide Number Placeholder 3"/>
          <p:cNvSpPr>
            <a:spLocks noGrp="1"/>
          </p:cNvSpPr>
          <p:nvPr>
            <p:ph type="sldNum" sz="quarter" idx="12"/>
          </p:nvPr>
        </p:nvSpPr>
        <p:spPr/>
        <p:txBody>
          <a:bodyPr>
            <a:normAutofit/>
          </a:bodyPr>
          <a:lstStyle/>
          <a:p>
            <a:fld id="{36208675-7DCC-4E6C-A789-140D3926E5C6}" type="slidenum">
              <a:rPr lang="en-US" smtClean="0"/>
              <a:pPr/>
              <a:t>21</a:t>
            </a:fld>
            <a:endParaRPr lang="en-US"/>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914400" y="609600"/>
            <a:ext cx="7772400" cy="5745960"/>
          </a:xfrm>
        </p:spPr>
        <p:txBody>
          <a:bodyPr>
            <a:normAutofit/>
          </a:bodyPr>
          <a:lstStyle/>
          <a:p>
            <a:pPr marL="582930" indent="-514350" algn="r" rtl="1">
              <a:buFont typeface="+mj-lt"/>
              <a:buAutoNum type="arabicPeriod"/>
            </a:pPr>
            <a:r>
              <a:rPr lang="fa-IR" sz="2400" dirty="0" smtClean="0"/>
              <a:t>به جز </a:t>
            </a:r>
            <a:r>
              <a:rPr lang="en-US" sz="2400" dirty="0" smtClean="0"/>
              <a:t>H</a:t>
            </a:r>
            <a:r>
              <a:rPr lang="fa-IR" sz="2400" dirty="0" smtClean="0"/>
              <a:t> که ایزوتوپ های آن نامهای متفاوتی دارند، عنصرهای دیگر با عدد جرمی آن ها مشخص می شوند. </a:t>
            </a:r>
            <a:r>
              <a:rPr lang="fa-IR" sz="2400" dirty="0" smtClean="0">
                <a:solidFill>
                  <a:srgbClr val="FFFF00"/>
                </a:solidFill>
              </a:rPr>
              <a:t>	</a:t>
            </a:r>
            <a:r>
              <a:rPr lang="fa-IR" sz="2800" dirty="0" smtClean="0">
                <a:solidFill>
                  <a:srgbClr val="FFFF00"/>
                </a:solidFill>
              </a:rPr>
              <a:t>	</a:t>
            </a:r>
            <a:r>
              <a:rPr lang="en-US" sz="2800" b="1" dirty="0" smtClean="0">
                <a:solidFill>
                  <a:srgbClr val="FFFF00"/>
                </a:solidFill>
              </a:rPr>
              <a:t>(</a:t>
            </a:r>
            <a:r>
              <a:rPr lang="en-US" sz="2800" b="1" baseline="30000" dirty="0" smtClean="0">
                <a:solidFill>
                  <a:srgbClr val="FFFF00"/>
                </a:solidFill>
              </a:rPr>
              <a:t>20</a:t>
            </a:r>
            <a:r>
              <a:rPr lang="en-US" sz="2800" b="1" dirty="0" smtClean="0">
                <a:solidFill>
                  <a:srgbClr val="FFFF00"/>
                </a:solidFill>
              </a:rPr>
              <a:t>Ne) 20	(</a:t>
            </a:r>
            <a:r>
              <a:rPr lang="en-US" sz="2800" b="1" baseline="30000" dirty="0" smtClean="0">
                <a:solidFill>
                  <a:srgbClr val="FFFF00"/>
                </a:solidFill>
              </a:rPr>
              <a:t>21</a:t>
            </a:r>
            <a:r>
              <a:rPr lang="en-US" sz="2800" b="1" dirty="0" smtClean="0">
                <a:solidFill>
                  <a:srgbClr val="FFFF00"/>
                </a:solidFill>
              </a:rPr>
              <a:t>Ne) 21	(</a:t>
            </a:r>
            <a:r>
              <a:rPr lang="en-US" sz="2800" b="1" baseline="30000" dirty="0" smtClean="0">
                <a:solidFill>
                  <a:srgbClr val="FFFF00"/>
                </a:solidFill>
              </a:rPr>
              <a:t>22</a:t>
            </a:r>
            <a:r>
              <a:rPr lang="en-US" sz="2800" b="1" dirty="0" smtClean="0">
                <a:solidFill>
                  <a:srgbClr val="FFFF00"/>
                </a:solidFill>
              </a:rPr>
              <a:t>Ne) 22</a:t>
            </a:r>
            <a:r>
              <a:rPr lang="fa-IR" sz="2800" b="1" dirty="0" smtClean="0">
                <a:solidFill>
                  <a:srgbClr val="FFFF00"/>
                </a:solidFill>
              </a:rPr>
              <a:t>			</a:t>
            </a:r>
            <a:r>
              <a:rPr lang="en-US" sz="2800" b="1" dirty="0" smtClean="0">
                <a:solidFill>
                  <a:srgbClr val="FFFF00"/>
                </a:solidFill>
              </a:rPr>
              <a:t>(</a:t>
            </a:r>
            <a:r>
              <a:rPr lang="en-US" sz="2800" b="1" baseline="-25000" dirty="0" smtClean="0">
                <a:solidFill>
                  <a:srgbClr val="FFFF00"/>
                </a:solidFill>
              </a:rPr>
              <a:t>17</a:t>
            </a:r>
            <a:r>
              <a:rPr lang="en-US" sz="2800" b="1" baseline="30000" dirty="0" smtClean="0">
                <a:solidFill>
                  <a:srgbClr val="FFFF00"/>
                </a:solidFill>
              </a:rPr>
              <a:t>37</a:t>
            </a:r>
            <a:r>
              <a:rPr lang="en-US" sz="2800" b="1" dirty="0" smtClean="0">
                <a:solidFill>
                  <a:srgbClr val="FFFF00"/>
                </a:solidFill>
              </a:rPr>
              <a:t>Cl) 37		(</a:t>
            </a:r>
            <a:r>
              <a:rPr lang="en-US" sz="2800" b="1" baseline="-25000" dirty="0" smtClean="0">
                <a:solidFill>
                  <a:srgbClr val="FFFF00"/>
                </a:solidFill>
              </a:rPr>
              <a:t>17</a:t>
            </a:r>
            <a:r>
              <a:rPr lang="en-US" sz="2800" b="1" baseline="30000" dirty="0" smtClean="0">
                <a:solidFill>
                  <a:srgbClr val="FFFF00"/>
                </a:solidFill>
              </a:rPr>
              <a:t>35</a:t>
            </a:r>
            <a:r>
              <a:rPr lang="en-US" sz="2800" b="1" dirty="0" smtClean="0">
                <a:solidFill>
                  <a:srgbClr val="FFFF00"/>
                </a:solidFill>
              </a:rPr>
              <a:t>Cl) 35</a:t>
            </a:r>
            <a:endParaRPr lang="en-US" sz="2400" dirty="0" smtClean="0">
              <a:solidFill>
                <a:srgbClr val="FFFF00"/>
              </a:solidFill>
            </a:endParaRPr>
          </a:p>
          <a:p>
            <a:pPr marL="582930" indent="-514350" algn="r" rtl="1">
              <a:buFont typeface="+mj-lt"/>
              <a:buAutoNum type="arabicPeriod"/>
            </a:pPr>
            <a:r>
              <a:rPr lang="fa-IR" sz="2400" dirty="0" smtClean="0"/>
              <a:t>فراوانی ایزوتوپ های یک عنصر در طبیعت یکسان نیست.</a:t>
            </a:r>
            <a:r>
              <a:rPr lang="fa-IR" sz="2800" dirty="0" smtClean="0"/>
              <a:t>	 </a:t>
            </a:r>
            <a:r>
              <a:rPr lang="fa-IR" sz="2800" b="1" dirty="0" smtClean="0"/>
              <a:t>25%  </a:t>
            </a:r>
            <a:r>
              <a:rPr lang="en-US" sz="2800" b="1" dirty="0" smtClean="0"/>
              <a:t>(</a:t>
            </a:r>
            <a:r>
              <a:rPr lang="en-US" sz="2800" b="1" baseline="-25000" dirty="0" smtClean="0"/>
              <a:t>17</a:t>
            </a:r>
            <a:r>
              <a:rPr lang="en-US" sz="2800" b="1" baseline="30000" dirty="0" smtClean="0"/>
              <a:t>37</a:t>
            </a:r>
            <a:r>
              <a:rPr lang="en-US" sz="2800" b="1" dirty="0" smtClean="0"/>
              <a:t>Cl) 37</a:t>
            </a:r>
            <a:r>
              <a:rPr lang="fa-IR" sz="2800" b="1" dirty="0" smtClean="0"/>
              <a:t> </a:t>
            </a:r>
            <a:r>
              <a:rPr lang="en-US" sz="2800" b="1" dirty="0" smtClean="0"/>
              <a:t>	</a:t>
            </a:r>
            <a:r>
              <a:rPr lang="fa-IR" sz="2800" b="1" dirty="0" smtClean="0"/>
              <a:t>75%  </a:t>
            </a:r>
            <a:r>
              <a:rPr lang="en-US" sz="2800" b="1" dirty="0" smtClean="0"/>
              <a:t>(</a:t>
            </a:r>
            <a:r>
              <a:rPr lang="en-US" sz="2800" b="1" baseline="-25000" dirty="0" smtClean="0"/>
              <a:t>17</a:t>
            </a:r>
            <a:r>
              <a:rPr lang="en-US" sz="2800" b="1" baseline="30000" dirty="0" smtClean="0"/>
              <a:t>35</a:t>
            </a:r>
            <a:r>
              <a:rPr lang="en-US" sz="2800" b="1" dirty="0" smtClean="0"/>
              <a:t>Cl) 35</a:t>
            </a:r>
            <a:endParaRPr lang="en-US" sz="2400" dirty="0" smtClean="0"/>
          </a:p>
          <a:p>
            <a:pPr marL="582930" indent="-514350" algn="r" rtl="1">
              <a:buFont typeface="+mj-lt"/>
              <a:buAutoNum type="arabicPeriod"/>
            </a:pPr>
            <a:r>
              <a:rPr lang="fa-IR" sz="2400" dirty="0" smtClean="0"/>
              <a:t>پایداری ایروتوپ ها با یکدیگر تفاوت دارند.</a:t>
            </a:r>
          </a:p>
          <a:p>
            <a:pPr marL="582930" indent="-514350" algn="r" rtl="1">
              <a:buFont typeface="+mj-lt"/>
              <a:buAutoNum type="arabicPeriod"/>
            </a:pPr>
            <a:r>
              <a:rPr lang="fa-IR" sz="2400" dirty="0" smtClean="0"/>
              <a:t>خواص شیمیایی یکسان ولی خواص فیریکی متفاوت دارند.</a:t>
            </a:r>
          </a:p>
          <a:p>
            <a:pPr marL="582930" indent="-514350" algn="r" rtl="1">
              <a:buFont typeface="+mj-lt"/>
              <a:buAutoNum type="arabicPeriod"/>
            </a:pPr>
            <a:endParaRPr lang="en-US" sz="2400" dirty="0" smtClean="0"/>
          </a:p>
          <a:p>
            <a:pPr marL="582930" indent="-514350" algn="r" rtl="1">
              <a:buFont typeface="+mj-lt"/>
              <a:buAutoNum type="arabicPeriod"/>
            </a:pPr>
            <a:endParaRPr lang="en-US" sz="2400" dirty="0"/>
          </a:p>
        </p:txBody>
      </p:sp>
      <p:sp>
        <p:nvSpPr>
          <p:cNvPr id="4" name="Slide Number Placeholder 3"/>
          <p:cNvSpPr>
            <a:spLocks noGrp="1"/>
          </p:cNvSpPr>
          <p:nvPr>
            <p:ph type="sldNum" sz="quarter" idx="12"/>
          </p:nvPr>
        </p:nvSpPr>
        <p:spPr/>
        <p:txBody>
          <a:bodyPr>
            <a:normAutofit/>
          </a:bodyPr>
          <a:lstStyle/>
          <a:p>
            <a:fld id="{36208675-7DCC-4E6C-A789-140D3926E5C6}" type="slidenum">
              <a:rPr lang="en-US" smtClean="0"/>
              <a:pPr/>
              <a:t>22</a:t>
            </a:fld>
            <a:endParaRPr lang="en-US"/>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14400" y="228600"/>
            <a:ext cx="7772400" cy="914400"/>
          </a:xfrm>
        </p:spPr>
        <p:txBody>
          <a:bodyPr/>
          <a:lstStyle/>
          <a:p>
            <a:pPr algn="ctr"/>
            <a:r>
              <a:rPr lang="fa-IR" b="1" dirty="0" smtClean="0"/>
              <a:t>جرم اتم (جرم اتمی)</a:t>
            </a:r>
            <a:endParaRPr lang="en-US" b="1" dirty="0"/>
          </a:p>
        </p:txBody>
      </p:sp>
      <p:sp>
        <p:nvSpPr>
          <p:cNvPr id="3" name="Content Placeholder 2"/>
          <p:cNvSpPr>
            <a:spLocks noGrp="1"/>
          </p:cNvSpPr>
          <p:nvPr>
            <p:ph idx="1"/>
          </p:nvPr>
        </p:nvSpPr>
        <p:spPr>
          <a:xfrm>
            <a:off x="533400" y="1295400"/>
            <a:ext cx="8382000" cy="5060160"/>
          </a:xfrm>
        </p:spPr>
        <p:txBody>
          <a:bodyPr>
            <a:normAutofit/>
          </a:bodyPr>
          <a:lstStyle/>
          <a:p>
            <a:pPr algn="r" rtl="1"/>
            <a:r>
              <a:rPr lang="fa-IR" sz="2400" dirty="0" smtClean="0"/>
              <a:t>1/12 جرم اتم فراوان ترین ایزوتوپ کرین با عدد جرمی  </a:t>
            </a:r>
            <a:r>
              <a:rPr lang="en-US" sz="2800" b="1" dirty="0" smtClean="0">
                <a:solidFill>
                  <a:srgbClr val="FFFF00"/>
                </a:solidFill>
              </a:rPr>
              <a:t>(</a:t>
            </a:r>
            <a:r>
              <a:rPr lang="en-US" sz="2800" b="1" baseline="30000" dirty="0" smtClean="0">
                <a:solidFill>
                  <a:srgbClr val="FFFF00"/>
                </a:solidFill>
              </a:rPr>
              <a:t>12</a:t>
            </a:r>
            <a:r>
              <a:rPr lang="en-US" sz="2800" b="1" dirty="0" smtClean="0">
                <a:solidFill>
                  <a:srgbClr val="FFFF00"/>
                </a:solidFill>
              </a:rPr>
              <a:t>C) 12</a:t>
            </a:r>
            <a:endParaRPr lang="fa-IR" sz="2400" dirty="0" smtClean="0"/>
          </a:p>
          <a:p>
            <a:pPr algn="r" rtl="1"/>
            <a:r>
              <a:rPr lang="fa-IR" sz="2400" dirty="0" smtClean="0"/>
              <a:t>واحد جرم اتمی </a:t>
            </a:r>
            <a:r>
              <a:rPr lang="en-US" sz="2400" dirty="0" err="1" smtClean="0"/>
              <a:t>amu</a:t>
            </a:r>
            <a:r>
              <a:rPr lang="fa-IR" sz="2400" dirty="0" smtClean="0"/>
              <a:t> </a:t>
            </a:r>
            <a:r>
              <a:rPr lang="en-US" sz="2400" dirty="0" smtClean="0"/>
              <a:t>(atomic mass unit)      </a:t>
            </a:r>
          </a:p>
          <a:p>
            <a:pPr algn="ctr" rtl="1">
              <a:buNone/>
            </a:pPr>
            <a:r>
              <a:rPr lang="fa-IR" sz="2400" dirty="0" smtClean="0">
                <a:solidFill>
                  <a:srgbClr val="FFFF00"/>
                </a:solidFill>
              </a:rPr>
              <a:t>جرم یک اتم بر حسب واحد جرم اتمی </a:t>
            </a:r>
          </a:p>
          <a:p>
            <a:pPr algn="ctr" rtl="1">
              <a:buNone/>
            </a:pPr>
            <a:r>
              <a:rPr lang="fa-IR" sz="2400" dirty="0" smtClean="0">
                <a:solidFill>
                  <a:srgbClr val="FFFF00"/>
                </a:solidFill>
              </a:rPr>
              <a:t>یا </a:t>
            </a:r>
            <a:r>
              <a:rPr lang="en-US" sz="2400" dirty="0" err="1" smtClean="0">
                <a:solidFill>
                  <a:srgbClr val="FFFF00"/>
                </a:solidFill>
              </a:rPr>
              <a:t>amu</a:t>
            </a:r>
            <a:r>
              <a:rPr lang="fa-IR" sz="2400" dirty="0" smtClean="0">
                <a:solidFill>
                  <a:srgbClr val="FFFF00"/>
                </a:solidFill>
              </a:rPr>
              <a:t> را جرم اتمی آن عنصر می گویند</a:t>
            </a:r>
          </a:p>
          <a:p>
            <a:pPr algn="r" rtl="1"/>
            <a:r>
              <a:rPr lang="fa-IR" sz="2400" dirty="0" smtClean="0"/>
              <a:t>جرم پروتون و نوترون تقریباً </a:t>
            </a:r>
            <a:r>
              <a:rPr lang="en-US" sz="2400" dirty="0" smtClean="0"/>
              <a:t> </a:t>
            </a:r>
            <a:r>
              <a:rPr lang="en-US" sz="2400" dirty="0" err="1" smtClean="0"/>
              <a:t>amu</a:t>
            </a:r>
            <a:r>
              <a:rPr lang="fa-IR" sz="2400" dirty="0" smtClean="0"/>
              <a:t> 1</a:t>
            </a:r>
          </a:p>
          <a:p>
            <a:pPr algn="r" rtl="1"/>
            <a:r>
              <a:rPr lang="fa-IR" sz="2400" dirty="0" smtClean="0"/>
              <a:t>جرم الکترون تقریباً </a:t>
            </a:r>
            <a:r>
              <a:rPr lang="en-US" sz="2400" dirty="0" err="1" smtClean="0"/>
              <a:t>amu</a:t>
            </a:r>
            <a:r>
              <a:rPr lang="fa-IR" sz="2400" dirty="0" smtClean="0"/>
              <a:t> 1/2000 </a:t>
            </a:r>
          </a:p>
          <a:p>
            <a:pPr algn="r" rtl="1">
              <a:buNone/>
            </a:pPr>
            <a:r>
              <a:rPr lang="fa-IR" sz="2400" dirty="0" smtClean="0">
                <a:solidFill>
                  <a:srgbClr val="FFC000"/>
                </a:solidFill>
              </a:rPr>
              <a:t>لذا با در نظر گرفتن تعداد پروتون و نوترون های هسته ی اتم هر عنصر (عدد جرمی </a:t>
            </a:r>
            <a:r>
              <a:rPr lang="en-US" sz="2400" dirty="0" smtClean="0">
                <a:solidFill>
                  <a:srgbClr val="FFC000"/>
                </a:solidFill>
              </a:rPr>
              <a:t>A</a:t>
            </a:r>
            <a:r>
              <a:rPr lang="fa-IR" sz="2400" dirty="0" smtClean="0">
                <a:solidFill>
                  <a:srgbClr val="FFC000"/>
                </a:solidFill>
              </a:rPr>
              <a:t>) جرم آن اتم آن عنصر را به طور تقریبی تعیین می کنیم.</a:t>
            </a:r>
          </a:p>
        </p:txBody>
      </p:sp>
      <p:sp>
        <p:nvSpPr>
          <p:cNvPr id="4" name="Slide Number Placeholder 3"/>
          <p:cNvSpPr>
            <a:spLocks noGrp="1"/>
          </p:cNvSpPr>
          <p:nvPr>
            <p:ph type="sldNum" sz="quarter" idx="12"/>
          </p:nvPr>
        </p:nvSpPr>
        <p:spPr/>
        <p:txBody>
          <a:bodyPr>
            <a:normAutofit/>
          </a:bodyPr>
          <a:lstStyle/>
          <a:p>
            <a:fld id="{36208675-7DCC-4E6C-A789-140D3926E5C6}" type="slidenum">
              <a:rPr lang="en-US" smtClean="0"/>
              <a:pPr/>
              <a:t>23</a:t>
            </a:fld>
            <a:endParaRPr lang="en-US"/>
          </a:p>
        </p:txBody>
      </p:sp>
    </p:spTree>
  </p:cSld>
  <p:clrMapOvr>
    <a:masterClrMapping/>
  </p:clrMapOvr>
  <p:transition advClick="0"/>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36208675-7DCC-4E6C-A789-140D3926E5C6}" type="slidenum">
              <a:rPr lang="en-US" smtClean="0"/>
              <a:pPr/>
              <a:t>24</a:t>
            </a:fld>
            <a:endParaRPr lang="en-US"/>
          </a:p>
        </p:txBody>
      </p:sp>
      <p:graphicFrame>
        <p:nvGraphicFramePr>
          <p:cNvPr id="5" name="Table 4"/>
          <p:cNvGraphicFramePr>
            <a:graphicFrameLocks noGrp="1"/>
          </p:cNvGraphicFramePr>
          <p:nvPr>
            <p:extLst/>
          </p:nvPr>
        </p:nvGraphicFramePr>
        <p:xfrm>
          <a:off x="838200" y="1397000"/>
          <a:ext cx="7391400" cy="4013200"/>
        </p:xfrm>
        <a:graphic>
          <a:graphicData uri="http://schemas.openxmlformats.org/drawingml/2006/table">
            <a:tbl>
              <a:tblPr firstRow="1" bandRow="1">
                <a:tableStyleId>{5C22544A-7EE6-4342-B048-85BDC9FD1C3A}</a:tableStyleId>
              </a:tblPr>
              <a:tblGrid>
                <a:gridCol w="1676400">
                  <a:extLst>
                    <a:ext uri="{9D8B030D-6E8A-4147-A177-3AD203B41FA5}">
                      <a16:colId xmlns:a16="http://schemas.microsoft.com/office/drawing/2014/main" val="20000"/>
                    </a:ext>
                  </a:extLst>
                </a:gridCol>
                <a:gridCol w="1280160">
                  <a:extLst>
                    <a:ext uri="{9D8B030D-6E8A-4147-A177-3AD203B41FA5}">
                      <a16:colId xmlns:a16="http://schemas.microsoft.com/office/drawing/2014/main" val="20001"/>
                    </a:ext>
                  </a:extLst>
                </a:gridCol>
                <a:gridCol w="1478280">
                  <a:extLst>
                    <a:ext uri="{9D8B030D-6E8A-4147-A177-3AD203B41FA5}">
                      <a16:colId xmlns:a16="http://schemas.microsoft.com/office/drawing/2014/main" val="20002"/>
                    </a:ext>
                  </a:extLst>
                </a:gridCol>
                <a:gridCol w="1478280">
                  <a:extLst>
                    <a:ext uri="{9D8B030D-6E8A-4147-A177-3AD203B41FA5}">
                      <a16:colId xmlns:a16="http://schemas.microsoft.com/office/drawing/2014/main" val="20003"/>
                    </a:ext>
                  </a:extLst>
                </a:gridCol>
                <a:gridCol w="1478280">
                  <a:extLst>
                    <a:ext uri="{9D8B030D-6E8A-4147-A177-3AD203B41FA5}">
                      <a16:colId xmlns:a16="http://schemas.microsoft.com/office/drawing/2014/main" val="20004"/>
                    </a:ext>
                  </a:extLst>
                </a:gridCol>
              </a:tblGrid>
              <a:tr h="802640">
                <a:tc gridSpan="2">
                  <a:txBody>
                    <a:bodyPr/>
                    <a:lstStyle/>
                    <a:p>
                      <a:pPr algn="ctr"/>
                      <a:r>
                        <a:rPr lang="fa-IR" dirty="0" smtClean="0"/>
                        <a:t>جرم</a:t>
                      </a:r>
                      <a:endParaRPr lang="en-US" dirty="0"/>
                    </a:p>
                  </a:txBody>
                  <a:tcPr anchor="ctr"/>
                </a:tc>
                <a:tc hMerge="1">
                  <a:txBody>
                    <a:bodyPr/>
                    <a:lstStyle/>
                    <a:p>
                      <a:endParaRPr lang="en-US" dirty="0"/>
                    </a:p>
                  </a:txBody>
                  <a:tcPr/>
                </a:tc>
                <a:tc rowSpan="2">
                  <a:txBody>
                    <a:bodyPr/>
                    <a:lstStyle/>
                    <a:p>
                      <a:pPr algn="ctr"/>
                      <a:r>
                        <a:rPr lang="fa-IR" dirty="0" smtClean="0"/>
                        <a:t>بار الکتریکی</a:t>
                      </a:r>
                      <a:endParaRPr lang="en-US" dirty="0"/>
                    </a:p>
                  </a:txBody>
                  <a:tcPr anchor="ctr"/>
                </a:tc>
                <a:tc rowSpan="2">
                  <a:txBody>
                    <a:bodyPr/>
                    <a:lstStyle/>
                    <a:p>
                      <a:pPr algn="ctr"/>
                      <a:r>
                        <a:rPr lang="fa-IR" dirty="0" smtClean="0"/>
                        <a:t>نماد</a:t>
                      </a:r>
                      <a:endParaRPr lang="en-US" dirty="0"/>
                    </a:p>
                  </a:txBody>
                  <a:tcPr anchor="ctr"/>
                </a:tc>
                <a:tc rowSpan="2">
                  <a:txBody>
                    <a:bodyPr/>
                    <a:lstStyle/>
                    <a:p>
                      <a:pPr algn="ctr"/>
                      <a:r>
                        <a:rPr lang="fa-IR" dirty="0" smtClean="0"/>
                        <a:t>نام ذره</a:t>
                      </a:r>
                      <a:endParaRPr lang="en-US" dirty="0"/>
                    </a:p>
                  </a:txBody>
                  <a:tcPr anchor="ctr"/>
                </a:tc>
                <a:extLst>
                  <a:ext uri="{0D108BD9-81ED-4DB2-BD59-A6C34878D82A}">
                    <a16:rowId xmlns:a16="http://schemas.microsoft.com/office/drawing/2014/main" val="10000"/>
                  </a:ext>
                </a:extLst>
              </a:tr>
              <a:tr h="802640">
                <a:tc>
                  <a:txBody>
                    <a:bodyPr/>
                    <a:lstStyle/>
                    <a:p>
                      <a:pPr algn="ctr"/>
                      <a:r>
                        <a:rPr lang="en-US" dirty="0" smtClean="0"/>
                        <a:t>g</a:t>
                      </a:r>
                      <a:endParaRPr lang="en-US" dirty="0"/>
                    </a:p>
                  </a:txBody>
                  <a:tcPr anchor="ctr"/>
                </a:tc>
                <a:tc>
                  <a:txBody>
                    <a:bodyPr/>
                    <a:lstStyle/>
                    <a:p>
                      <a:pPr algn="ctr"/>
                      <a:r>
                        <a:rPr lang="en-US" dirty="0" err="1" smtClean="0"/>
                        <a:t>amu</a:t>
                      </a:r>
                      <a:endParaRPr lang="en-US" dirty="0"/>
                    </a:p>
                  </a:txBody>
                  <a:tcPr anchor="ctr"/>
                </a:tc>
                <a:tc vMerge="1">
                  <a:txBody>
                    <a:bodyPr/>
                    <a:lstStyle/>
                    <a:p>
                      <a:endParaRPr lang="en-US" dirty="0"/>
                    </a:p>
                  </a:txBody>
                  <a:tcPr/>
                </a:tc>
                <a:tc vMerge="1">
                  <a:txBody>
                    <a:bodyPr/>
                    <a:lstStyle/>
                    <a:p>
                      <a:endParaRPr lang="en-US" dirty="0"/>
                    </a:p>
                  </a:txBody>
                  <a:tcPr/>
                </a:tc>
                <a:tc vMerge="1">
                  <a:txBody>
                    <a:bodyPr/>
                    <a:lstStyle/>
                    <a:p>
                      <a:endParaRPr lang="en-US" dirty="0"/>
                    </a:p>
                  </a:txBody>
                  <a:tcPr/>
                </a:tc>
                <a:extLst>
                  <a:ext uri="{0D108BD9-81ED-4DB2-BD59-A6C34878D82A}">
                    <a16:rowId xmlns:a16="http://schemas.microsoft.com/office/drawing/2014/main" val="10001"/>
                  </a:ext>
                </a:extLst>
              </a:tr>
              <a:tr h="802640">
                <a:tc>
                  <a:txBody>
                    <a:bodyPr/>
                    <a:lstStyle/>
                    <a:p>
                      <a:pPr algn="ctr"/>
                      <a:r>
                        <a:rPr lang="fa-IR" dirty="0" smtClean="0"/>
                        <a:t> </a:t>
                      </a:r>
                      <a:r>
                        <a:rPr lang="fa-IR" baseline="30000" dirty="0" smtClean="0"/>
                        <a:t>28-</a:t>
                      </a:r>
                      <a:r>
                        <a:rPr lang="fa-IR" dirty="0" smtClean="0"/>
                        <a:t>10 × 9/109</a:t>
                      </a:r>
                      <a:endParaRPr lang="en-US" baseline="0" dirty="0"/>
                    </a:p>
                  </a:txBody>
                  <a:tcPr anchor="ctr"/>
                </a:tc>
                <a:tc>
                  <a:txBody>
                    <a:bodyPr/>
                    <a:lstStyle/>
                    <a:p>
                      <a:pPr algn="ctr"/>
                      <a:r>
                        <a:rPr lang="fa-IR" dirty="0" smtClean="0"/>
                        <a:t>0/0005</a:t>
                      </a:r>
                      <a:endParaRPr lang="en-US" dirty="0"/>
                    </a:p>
                  </a:txBody>
                  <a:tcPr anchor="ctr"/>
                </a:tc>
                <a:tc>
                  <a:txBody>
                    <a:bodyPr/>
                    <a:lstStyle/>
                    <a:p>
                      <a:pPr algn="ctr"/>
                      <a:r>
                        <a:rPr lang="fa-IR" sz="2000" dirty="0" smtClean="0"/>
                        <a:t>1 -</a:t>
                      </a:r>
                      <a:endParaRPr lang="en-US" sz="2000" dirty="0"/>
                    </a:p>
                  </a:txBody>
                  <a:tcPr anchor="ctr"/>
                </a:tc>
                <a:tc>
                  <a:txBody>
                    <a:bodyPr/>
                    <a:lstStyle/>
                    <a:p>
                      <a:pPr algn="ctr"/>
                      <a:r>
                        <a:rPr kumimoji="0" lang="en-US" sz="2400" b="1" kern="1200" baseline="-25000" dirty="0" smtClean="0">
                          <a:solidFill>
                            <a:schemeClr val="dk1"/>
                          </a:solidFill>
                          <a:latin typeface="+mn-lt"/>
                          <a:ea typeface="+mn-ea"/>
                          <a:cs typeface="+mn-cs"/>
                        </a:rPr>
                        <a:t>-1</a:t>
                      </a:r>
                      <a:r>
                        <a:rPr kumimoji="0" lang="en-US" sz="2400" b="1" kern="1200" baseline="30000" dirty="0" smtClean="0">
                          <a:solidFill>
                            <a:schemeClr val="dk1"/>
                          </a:solidFill>
                          <a:latin typeface="+mn-lt"/>
                          <a:ea typeface="+mn-ea"/>
                          <a:cs typeface="+mn-cs"/>
                        </a:rPr>
                        <a:t>0</a:t>
                      </a:r>
                      <a:r>
                        <a:rPr kumimoji="0" lang="en-US" sz="2400" b="1" kern="1200" dirty="0" smtClean="0">
                          <a:solidFill>
                            <a:schemeClr val="dk1"/>
                          </a:solidFill>
                          <a:latin typeface="+mn-lt"/>
                          <a:ea typeface="+mn-ea"/>
                          <a:cs typeface="+mn-cs"/>
                        </a:rPr>
                        <a:t>e </a:t>
                      </a:r>
                      <a:endParaRPr lang="en-US" sz="2400" dirty="0"/>
                    </a:p>
                  </a:txBody>
                  <a:tcPr anchor="ctr"/>
                </a:tc>
                <a:tc>
                  <a:txBody>
                    <a:bodyPr/>
                    <a:lstStyle/>
                    <a:p>
                      <a:pPr algn="ctr"/>
                      <a:r>
                        <a:rPr lang="fa-IR" dirty="0" smtClean="0"/>
                        <a:t>الکترون</a:t>
                      </a:r>
                      <a:endParaRPr lang="en-US" dirty="0"/>
                    </a:p>
                  </a:txBody>
                  <a:tcPr anchor="ctr"/>
                </a:tc>
                <a:extLst>
                  <a:ext uri="{0D108BD9-81ED-4DB2-BD59-A6C34878D82A}">
                    <a16:rowId xmlns:a16="http://schemas.microsoft.com/office/drawing/2014/main" val="10002"/>
                  </a:ext>
                </a:extLst>
              </a:tr>
              <a:tr h="802640">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fa-IR" dirty="0" smtClean="0"/>
                        <a:t> </a:t>
                      </a:r>
                      <a:r>
                        <a:rPr lang="fa-IR" baseline="30000" dirty="0" smtClean="0"/>
                        <a:t>24-</a:t>
                      </a:r>
                      <a:r>
                        <a:rPr lang="fa-IR" dirty="0" smtClean="0"/>
                        <a:t>10 × 1/673</a:t>
                      </a:r>
                      <a:endParaRPr lang="en-US" baseline="0" dirty="0" smtClean="0"/>
                    </a:p>
                    <a:p>
                      <a:pPr algn="ctr"/>
                      <a:endParaRPr lang="en-US" dirty="0"/>
                    </a:p>
                  </a:txBody>
                  <a:tcPr anchor="ctr"/>
                </a:tc>
                <a:tc>
                  <a:txBody>
                    <a:bodyPr/>
                    <a:lstStyle/>
                    <a:p>
                      <a:pPr algn="ctr"/>
                      <a:r>
                        <a:rPr lang="fa-IR" dirty="0" smtClean="0"/>
                        <a:t>1/0073</a:t>
                      </a:r>
                      <a:endParaRPr lang="en-US" dirty="0"/>
                    </a:p>
                  </a:txBody>
                  <a:tcPr anchor="ctr"/>
                </a:tc>
                <a:tc>
                  <a:txBody>
                    <a:bodyPr/>
                    <a:lstStyle/>
                    <a:p>
                      <a:pPr algn="ctr"/>
                      <a:r>
                        <a:rPr lang="fa-IR" sz="2000" dirty="0" smtClean="0"/>
                        <a:t>1 +</a:t>
                      </a:r>
                      <a:endParaRPr lang="en-US" sz="2000" dirty="0"/>
                    </a:p>
                  </a:txBody>
                  <a:tcPr anchor="ctr"/>
                </a:tc>
                <a:tc>
                  <a:txBody>
                    <a:bodyPr/>
                    <a:lstStyle/>
                    <a:p>
                      <a:pPr algn="ctr"/>
                      <a:r>
                        <a:rPr kumimoji="0" lang="en-US" sz="2400" b="1" kern="1200" baseline="-25000" dirty="0" smtClean="0">
                          <a:solidFill>
                            <a:schemeClr val="dk1"/>
                          </a:solidFill>
                          <a:latin typeface="+mn-lt"/>
                          <a:ea typeface="+mn-ea"/>
                          <a:cs typeface="+mn-cs"/>
                        </a:rPr>
                        <a:t>1</a:t>
                      </a:r>
                      <a:r>
                        <a:rPr kumimoji="0" lang="en-US" sz="2400" b="1" kern="1200" baseline="30000" dirty="0" smtClean="0">
                          <a:solidFill>
                            <a:schemeClr val="dk1"/>
                          </a:solidFill>
                          <a:latin typeface="+mn-lt"/>
                          <a:ea typeface="+mn-ea"/>
                          <a:cs typeface="+mn-cs"/>
                        </a:rPr>
                        <a:t>1</a:t>
                      </a:r>
                      <a:r>
                        <a:rPr kumimoji="0" lang="en-US" sz="2400" b="1" kern="1200" dirty="0" smtClean="0">
                          <a:solidFill>
                            <a:schemeClr val="dk1"/>
                          </a:solidFill>
                          <a:latin typeface="+mn-lt"/>
                          <a:ea typeface="+mn-ea"/>
                          <a:cs typeface="+mn-cs"/>
                        </a:rPr>
                        <a:t>p</a:t>
                      </a:r>
                      <a:endParaRPr lang="en-US" sz="2400" dirty="0"/>
                    </a:p>
                  </a:txBody>
                  <a:tcPr anchor="ctr"/>
                </a:tc>
                <a:tc>
                  <a:txBody>
                    <a:bodyPr/>
                    <a:lstStyle/>
                    <a:p>
                      <a:pPr algn="ctr"/>
                      <a:r>
                        <a:rPr lang="fa-IR" dirty="0" smtClean="0"/>
                        <a:t>پروتون</a:t>
                      </a:r>
                      <a:endParaRPr lang="en-US" dirty="0"/>
                    </a:p>
                  </a:txBody>
                  <a:tcPr anchor="ctr"/>
                </a:tc>
                <a:extLst>
                  <a:ext uri="{0D108BD9-81ED-4DB2-BD59-A6C34878D82A}">
                    <a16:rowId xmlns:a16="http://schemas.microsoft.com/office/drawing/2014/main" val="10003"/>
                  </a:ext>
                </a:extLst>
              </a:tr>
              <a:tr h="802640">
                <a:tc>
                  <a:txBody>
                    <a:bodyPr/>
                    <a:lstStyle/>
                    <a:p>
                      <a:pPr algn="ctr"/>
                      <a:r>
                        <a:rPr lang="fa-IR" dirty="0" smtClean="0"/>
                        <a:t> </a:t>
                      </a:r>
                      <a:r>
                        <a:rPr lang="fa-IR" baseline="30000" dirty="0" smtClean="0"/>
                        <a:t>24-</a:t>
                      </a:r>
                      <a:r>
                        <a:rPr lang="fa-IR" dirty="0" smtClean="0"/>
                        <a:t>10 × 1/675</a:t>
                      </a:r>
                      <a:endParaRPr lang="en-US" baseline="0" dirty="0"/>
                    </a:p>
                  </a:txBody>
                  <a:tcPr anchor="ctr"/>
                </a:tc>
                <a:tc>
                  <a:txBody>
                    <a:bodyPr/>
                    <a:lstStyle/>
                    <a:p>
                      <a:pPr algn="ctr"/>
                      <a:r>
                        <a:rPr lang="fa-IR" dirty="0" smtClean="0"/>
                        <a:t>1/0087</a:t>
                      </a:r>
                      <a:endParaRPr lang="en-US" dirty="0"/>
                    </a:p>
                  </a:txBody>
                  <a:tcPr anchor="ctr"/>
                </a:tc>
                <a:tc>
                  <a:txBody>
                    <a:bodyPr/>
                    <a:lstStyle/>
                    <a:p>
                      <a:pPr algn="ctr"/>
                      <a:r>
                        <a:rPr lang="fa-IR" sz="2000" dirty="0" smtClean="0"/>
                        <a:t>0</a:t>
                      </a:r>
                      <a:endParaRPr lang="en-US" sz="2000" dirty="0"/>
                    </a:p>
                  </a:txBody>
                  <a:tcPr anchor="ctr"/>
                </a:tc>
                <a:tc>
                  <a:txBody>
                    <a:bodyPr/>
                    <a:lstStyle/>
                    <a:p>
                      <a:pPr algn="ctr"/>
                      <a:r>
                        <a:rPr kumimoji="0" lang="en-US" sz="2400" b="1" kern="1200" baseline="-25000" dirty="0" smtClean="0">
                          <a:solidFill>
                            <a:schemeClr val="dk1"/>
                          </a:solidFill>
                          <a:latin typeface="+mn-lt"/>
                          <a:ea typeface="+mn-ea"/>
                          <a:cs typeface="+mn-cs"/>
                        </a:rPr>
                        <a:t>0</a:t>
                      </a:r>
                      <a:r>
                        <a:rPr kumimoji="0" lang="en-US" sz="2400" b="1" kern="1200" baseline="30000" dirty="0" smtClean="0">
                          <a:solidFill>
                            <a:schemeClr val="dk1"/>
                          </a:solidFill>
                          <a:latin typeface="+mn-lt"/>
                          <a:ea typeface="+mn-ea"/>
                          <a:cs typeface="+mn-cs"/>
                        </a:rPr>
                        <a:t>1</a:t>
                      </a:r>
                      <a:r>
                        <a:rPr kumimoji="0" lang="en-US" sz="2400" b="1" kern="1200" dirty="0" smtClean="0">
                          <a:solidFill>
                            <a:schemeClr val="dk1"/>
                          </a:solidFill>
                          <a:latin typeface="+mn-lt"/>
                          <a:ea typeface="+mn-ea"/>
                          <a:cs typeface="+mn-cs"/>
                        </a:rPr>
                        <a:t>n</a:t>
                      </a:r>
                      <a:endParaRPr lang="en-US" sz="2400" dirty="0"/>
                    </a:p>
                  </a:txBody>
                  <a:tcPr anchor="ctr"/>
                </a:tc>
                <a:tc>
                  <a:txBody>
                    <a:bodyPr/>
                    <a:lstStyle/>
                    <a:p>
                      <a:pPr algn="ctr"/>
                      <a:r>
                        <a:rPr lang="fa-IR" dirty="0" smtClean="0"/>
                        <a:t>نوترون</a:t>
                      </a:r>
                      <a:endParaRPr lang="en-US" dirty="0"/>
                    </a:p>
                  </a:txBody>
                  <a:tcPr anchor="ctr"/>
                </a:tc>
                <a:extLst>
                  <a:ext uri="{0D108BD9-81ED-4DB2-BD59-A6C34878D82A}">
                    <a16:rowId xmlns:a16="http://schemas.microsoft.com/office/drawing/2014/main" val="10004"/>
                  </a:ext>
                </a:extLst>
              </a:tr>
            </a:tbl>
          </a:graphicData>
        </a:graphic>
      </p:graphicFrame>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fa-IR" b="1" dirty="0" smtClean="0"/>
              <a:t>جرم اتمی متوسط</a:t>
            </a:r>
            <a:endParaRPr lang="en-US" b="1" dirty="0"/>
          </a:p>
        </p:txBody>
      </p:sp>
      <p:sp>
        <p:nvSpPr>
          <p:cNvPr id="3" name="Content Placeholder 2"/>
          <p:cNvSpPr>
            <a:spLocks noGrp="1"/>
          </p:cNvSpPr>
          <p:nvPr>
            <p:ph idx="1"/>
          </p:nvPr>
        </p:nvSpPr>
        <p:spPr/>
        <p:txBody>
          <a:bodyPr/>
          <a:lstStyle/>
          <a:p>
            <a:pPr algn="r" rtl="1"/>
            <a:r>
              <a:rPr lang="fa-IR" dirty="0" smtClean="0"/>
              <a:t>هر ایزوتوپ جرم اتمی مخصوص به خود دارد.</a:t>
            </a:r>
            <a:endParaRPr lang="en-US" dirty="0" smtClean="0"/>
          </a:p>
          <a:p>
            <a:pPr algn="ctr">
              <a:buNone/>
            </a:pPr>
            <a:r>
              <a:rPr lang="en-US" dirty="0" smtClean="0"/>
              <a:t>am = (am</a:t>
            </a:r>
            <a:r>
              <a:rPr lang="en-US" baseline="-25000" dirty="0" smtClean="0"/>
              <a:t>1</a:t>
            </a:r>
            <a:r>
              <a:rPr lang="en-US" dirty="0" smtClean="0"/>
              <a:t> x %F</a:t>
            </a:r>
            <a:r>
              <a:rPr lang="en-US" baseline="-25000" dirty="0" smtClean="0"/>
              <a:t>1</a:t>
            </a:r>
            <a:r>
              <a:rPr lang="en-US" dirty="0" smtClean="0"/>
              <a:t>) + (am</a:t>
            </a:r>
            <a:r>
              <a:rPr lang="en-US" baseline="-25000" dirty="0" smtClean="0"/>
              <a:t>2</a:t>
            </a:r>
            <a:r>
              <a:rPr lang="en-US" dirty="0" smtClean="0"/>
              <a:t> x %F</a:t>
            </a:r>
            <a:r>
              <a:rPr lang="en-US" baseline="-25000" dirty="0" smtClean="0"/>
              <a:t>2</a:t>
            </a:r>
            <a:r>
              <a:rPr lang="en-US" dirty="0" smtClean="0"/>
              <a:t>) + …</a:t>
            </a:r>
          </a:p>
          <a:p>
            <a:pPr algn="r" rtl="1">
              <a:buNone/>
            </a:pPr>
            <a:r>
              <a:rPr lang="en-US" dirty="0" smtClean="0"/>
              <a:t>am </a:t>
            </a:r>
            <a:r>
              <a:rPr lang="fa-IR" dirty="0" smtClean="0"/>
              <a:t> = جرم اتمی متوسط</a:t>
            </a:r>
          </a:p>
          <a:p>
            <a:pPr algn="r" rtl="1">
              <a:buNone/>
            </a:pPr>
            <a:r>
              <a:rPr lang="en-US" dirty="0" smtClean="0"/>
              <a:t>F </a:t>
            </a:r>
            <a:r>
              <a:rPr lang="fa-IR" dirty="0" smtClean="0"/>
              <a:t>% = درصد فراوانی یک ایزوتوپ</a:t>
            </a:r>
          </a:p>
          <a:p>
            <a:pPr algn="r" rtl="1">
              <a:buNone/>
            </a:pPr>
            <a:r>
              <a:rPr lang="en-US" dirty="0" smtClean="0"/>
              <a:t>am </a:t>
            </a:r>
            <a:r>
              <a:rPr lang="fa-IR" dirty="0" smtClean="0"/>
              <a:t> = جرم اتمی همان ایزوتوپ</a:t>
            </a:r>
            <a:endParaRPr lang="en-US" dirty="0"/>
          </a:p>
        </p:txBody>
      </p:sp>
      <p:sp>
        <p:nvSpPr>
          <p:cNvPr id="4" name="Slide Number Placeholder 3"/>
          <p:cNvSpPr>
            <a:spLocks noGrp="1"/>
          </p:cNvSpPr>
          <p:nvPr>
            <p:ph type="sldNum" sz="quarter" idx="12"/>
          </p:nvPr>
        </p:nvSpPr>
        <p:spPr/>
        <p:txBody>
          <a:bodyPr>
            <a:normAutofit/>
          </a:bodyPr>
          <a:lstStyle/>
          <a:p>
            <a:fld id="{36208675-7DCC-4E6C-A789-140D3926E5C6}" type="slidenum">
              <a:rPr lang="en-US" smtClean="0"/>
              <a:pPr/>
              <a:t>25</a:t>
            </a:fld>
            <a:endParaRPr lang="en-US"/>
          </a:p>
        </p:txBody>
      </p:sp>
      <p:sp>
        <p:nvSpPr>
          <p:cNvPr id="5" name="TextBox 4"/>
          <p:cNvSpPr txBox="1"/>
          <p:nvPr/>
        </p:nvSpPr>
        <p:spPr>
          <a:xfrm>
            <a:off x="2133600" y="2221468"/>
            <a:ext cx="838200" cy="369332"/>
          </a:xfrm>
          <a:prstGeom prst="rect">
            <a:avLst/>
          </a:prstGeom>
          <a:noFill/>
        </p:spPr>
        <p:txBody>
          <a:bodyPr wrap="square" rtlCol="0">
            <a:spAutoFit/>
          </a:bodyPr>
          <a:lstStyle/>
          <a:p>
            <a:r>
              <a:rPr lang="en-US" b="1" dirty="0" smtClean="0"/>
              <a:t>____</a:t>
            </a:r>
            <a:endParaRPr lang="en-US" b="1" dirty="0"/>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fa-IR" dirty="0" smtClean="0"/>
              <a:t>مثال 1</a:t>
            </a:r>
            <a:endParaRPr lang="en-US" dirty="0"/>
          </a:p>
        </p:txBody>
      </p:sp>
      <p:sp>
        <p:nvSpPr>
          <p:cNvPr id="3" name="Content Placeholder 2"/>
          <p:cNvSpPr>
            <a:spLocks noGrp="1"/>
          </p:cNvSpPr>
          <p:nvPr>
            <p:ph idx="1"/>
          </p:nvPr>
        </p:nvSpPr>
        <p:spPr>
          <a:xfrm>
            <a:off x="457200" y="1783560"/>
            <a:ext cx="8686800" cy="4572000"/>
          </a:xfrm>
        </p:spPr>
        <p:txBody>
          <a:bodyPr>
            <a:normAutofit/>
          </a:bodyPr>
          <a:lstStyle/>
          <a:p>
            <a:pPr algn="r" rtl="1"/>
            <a:r>
              <a:rPr lang="fa-IR" sz="2400" dirty="0" smtClean="0"/>
              <a:t>فراوانی ایزوتوپ های طبیعی کربن 12 و کربن 13 به ترتیب 98/9 % و 1/10 % است.</a:t>
            </a:r>
          </a:p>
          <a:p>
            <a:pPr algn="r" rtl="1"/>
            <a:r>
              <a:rPr lang="fa-IR" sz="2400" dirty="0" smtClean="0"/>
              <a:t>جرم اتمی کربن 13 برابر </a:t>
            </a:r>
            <a:r>
              <a:rPr lang="en-US" sz="2400" dirty="0" err="1" smtClean="0"/>
              <a:t>amu</a:t>
            </a:r>
            <a:r>
              <a:rPr lang="fa-IR" sz="2400" dirty="0" smtClean="0"/>
              <a:t> 13/00335</a:t>
            </a:r>
          </a:p>
          <a:p>
            <a:pPr algn="r" rtl="1"/>
            <a:r>
              <a:rPr lang="fa-IR" sz="2400" dirty="0" smtClean="0"/>
              <a:t>جرم اتمی کربن 12 برابر </a:t>
            </a:r>
            <a:r>
              <a:rPr lang="en-US" sz="2400" dirty="0" err="1" smtClean="0"/>
              <a:t>amu</a:t>
            </a:r>
            <a:r>
              <a:rPr lang="fa-IR" sz="2400" dirty="0" smtClean="0"/>
              <a:t>12/0000</a:t>
            </a:r>
          </a:p>
          <a:p>
            <a:pPr algn="r" rtl="1"/>
            <a:r>
              <a:rPr lang="fa-IR" sz="2400" dirty="0" smtClean="0"/>
              <a:t>جرم اتمی متوسط ؟</a:t>
            </a:r>
          </a:p>
          <a:p>
            <a:pPr algn="l">
              <a:buNone/>
            </a:pPr>
            <a:r>
              <a:rPr lang="en-US" sz="2400" dirty="0" smtClean="0"/>
              <a:t>am = (12 x 98.9/100) + (13.00335 x 1.10/100)</a:t>
            </a:r>
          </a:p>
          <a:p>
            <a:pPr algn="l">
              <a:buNone/>
            </a:pPr>
            <a:r>
              <a:rPr lang="en-US" sz="2400" dirty="0" smtClean="0"/>
              <a:t>am = 1186.8/100 + 124.3/100</a:t>
            </a:r>
          </a:p>
          <a:p>
            <a:pPr algn="l">
              <a:buNone/>
            </a:pPr>
            <a:r>
              <a:rPr lang="en-US" sz="2400" dirty="0" smtClean="0"/>
              <a:t>am = 11.867 + 0.143</a:t>
            </a:r>
          </a:p>
          <a:p>
            <a:pPr algn="l">
              <a:buNone/>
            </a:pPr>
            <a:r>
              <a:rPr lang="en-US" sz="2400" dirty="0" smtClean="0"/>
              <a:t>am = 12.02		</a:t>
            </a:r>
            <a:r>
              <a:rPr lang="en-US" sz="2400" dirty="0" err="1" smtClean="0"/>
              <a:t>amu</a:t>
            </a:r>
            <a:endParaRPr lang="fa-IR" sz="2400" dirty="0" smtClean="0"/>
          </a:p>
        </p:txBody>
      </p:sp>
      <p:sp>
        <p:nvSpPr>
          <p:cNvPr id="4" name="Slide Number Placeholder 3"/>
          <p:cNvSpPr>
            <a:spLocks noGrp="1"/>
          </p:cNvSpPr>
          <p:nvPr>
            <p:ph type="sldNum" sz="quarter" idx="12"/>
          </p:nvPr>
        </p:nvSpPr>
        <p:spPr/>
        <p:txBody>
          <a:bodyPr>
            <a:normAutofit/>
          </a:bodyPr>
          <a:lstStyle/>
          <a:p>
            <a:fld id="{36208675-7DCC-4E6C-A789-140D3926E5C6}" type="slidenum">
              <a:rPr lang="en-US" smtClean="0"/>
              <a:pPr/>
              <a:t>26</a:t>
            </a:fld>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 calcmode="lin" valueType="num">
                                      <p:cBhvr additive="base">
                                        <p:cTn id="31"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3">
                                            <p:txEl>
                                              <p:pRg st="5" end="5"/>
                                            </p:txEl>
                                          </p:spTgt>
                                        </p:tgtEl>
                                        <p:attrNameLst>
                                          <p:attrName>style.visibility</p:attrName>
                                        </p:attrNameLst>
                                      </p:cBhvr>
                                      <p:to>
                                        <p:strVal val="visible"/>
                                      </p:to>
                                    </p:set>
                                    <p:anim calcmode="lin" valueType="num">
                                      <p:cBhvr additive="base">
                                        <p:cTn id="37"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grpId="0" nodeType="clickEffect">
                                  <p:stCondLst>
                                    <p:cond delay="0"/>
                                  </p:stCondLst>
                                  <p:childTnLst>
                                    <p:set>
                                      <p:cBhvr>
                                        <p:cTn id="42" dur="1" fill="hold">
                                          <p:stCondLst>
                                            <p:cond delay="0"/>
                                          </p:stCondLst>
                                        </p:cTn>
                                        <p:tgtEl>
                                          <p:spTgt spid="3">
                                            <p:txEl>
                                              <p:pRg st="6" end="6"/>
                                            </p:txEl>
                                          </p:spTgt>
                                        </p:tgtEl>
                                        <p:attrNameLst>
                                          <p:attrName>style.visibility</p:attrName>
                                        </p:attrNameLst>
                                      </p:cBhvr>
                                      <p:to>
                                        <p:strVal val="visible"/>
                                      </p:to>
                                    </p:set>
                                    <p:anim calcmode="lin" valueType="num">
                                      <p:cBhvr additive="base">
                                        <p:cTn id="43"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3">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4" fill="hold" grpId="0" nodeType="clickEffect">
                                  <p:stCondLst>
                                    <p:cond delay="0"/>
                                  </p:stCondLst>
                                  <p:childTnLst>
                                    <p:set>
                                      <p:cBhvr>
                                        <p:cTn id="48" dur="1" fill="hold">
                                          <p:stCondLst>
                                            <p:cond delay="0"/>
                                          </p:stCondLst>
                                        </p:cTn>
                                        <p:tgtEl>
                                          <p:spTgt spid="3">
                                            <p:txEl>
                                              <p:pRg st="7" end="7"/>
                                            </p:txEl>
                                          </p:spTgt>
                                        </p:tgtEl>
                                        <p:attrNameLst>
                                          <p:attrName>style.visibility</p:attrName>
                                        </p:attrNameLst>
                                      </p:cBhvr>
                                      <p:to>
                                        <p:strVal val="visible"/>
                                      </p:to>
                                    </p:set>
                                    <p:anim calcmode="lin" valueType="num">
                                      <p:cBhvr additive="base">
                                        <p:cTn id="49" dur="500" fill="hold"/>
                                        <p:tgtEl>
                                          <p:spTgt spid="3">
                                            <p:txEl>
                                              <p:pRg st="7" end="7"/>
                                            </p:txEl>
                                          </p:spTgt>
                                        </p:tgtEl>
                                        <p:attrNameLst>
                                          <p:attrName>ppt_x</p:attrName>
                                        </p:attrNameLst>
                                      </p:cBhvr>
                                      <p:tavLst>
                                        <p:tav tm="0">
                                          <p:val>
                                            <p:strVal val="#ppt_x"/>
                                          </p:val>
                                        </p:tav>
                                        <p:tav tm="100000">
                                          <p:val>
                                            <p:strVal val="#ppt_x"/>
                                          </p:val>
                                        </p:tav>
                                      </p:tavLst>
                                    </p:anim>
                                    <p:anim calcmode="lin" valueType="num">
                                      <p:cBhvr additive="base">
                                        <p:cTn id="50" dur="500" fill="hold"/>
                                        <p:tgtEl>
                                          <p:spTgt spid="3">
                                            <p:txEl>
                                              <p:pRg st="7" end="7"/>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pPr algn="ctr"/>
            <a:r>
              <a:rPr lang="fa-IR" dirty="0" smtClean="0"/>
              <a:t>مثال 2</a:t>
            </a:r>
            <a:endParaRPr lang="en-US" dirty="0"/>
          </a:p>
        </p:txBody>
      </p:sp>
      <p:sp>
        <p:nvSpPr>
          <p:cNvPr id="4" name="Content Placeholder 3"/>
          <p:cNvSpPr>
            <a:spLocks noGrp="1"/>
          </p:cNvSpPr>
          <p:nvPr>
            <p:ph idx="1"/>
          </p:nvPr>
        </p:nvSpPr>
        <p:spPr>
          <a:xfrm>
            <a:off x="609600" y="1783560"/>
            <a:ext cx="8305800" cy="4572000"/>
          </a:xfrm>
        </p:spPr>
        <p:txBody>
          <a:bodyPr>
            <a:normAutofit/>
          </a:bodyPr>
          <a:lstStyle/>
          <a:p>
            <a:pPr algn="r" rtl="1"/>
            <a:r>
              <a:rPr lang="fa-IR" sz="2800" dirty="0" smtClean="0"/>
              <a:t>سیلیسیم سه ایزوتوپ با جرم اتمی </a:t>
            </a:r>
            <a:r>
              <a:rPr lang="en-US" sz="2800" dirty="0" err="1" smtClean="0"/>
              <a:t>amu</a:t>
            </a:r>
            <a:r>
              <a:rPr lang="fa-IR" sz="2800" dirty="0" smtClean="0"/>
              <a:t> 27.98، </a:t>
            </a:r>
            <a:r>
              <a:rPr lang="en-US" sz="2800" dirty="0" err="1" smtClean="0"/>
              <a:t>amu</a:t>
            </a:r>
            <a:r>
              <a:rPr lang="fa-IR" sz="2800" dirty="0" smtClean="0"/>
              <a:t> 28.98 و </a:t>
            </a:r>
            <a:r>
              <a:rPr lang="en-US" sz="2800" dirty="0" err="1" smtClean="0"/>
              <a:t>amu</a:t>
            </a:r>
            <a:r>
              <a:rPr lang="fa-IR" sz="2800" dirty="0" smtClean="0"/>
              <a:t> 29.97 به ترتیب با فراوانی 92.21، 4.70 و 3.09 درصد دارد. جرم اتمی متوسط این عنصر را حساب کنید.</a:t>
            </a:r>
          </a:p>
          <a:p>
            <a:pPr marL="68580" indent="0" rtl="1">
              <a:buNone/>
            </a:pPr>
            <a:r>
              <a:rPr lang="fa-IR" sz="2800" dirty="0"/>
              <a:t>= جرم اتمی متوسط </a:t>
            </a:r>
          </a:p>
          <a:p>
            <a:pPr marL="68580" indent="0" algn="r" rtl="1">
              <a:buNone/>
            </a:pPr>
            <a:r>
              <a:rPr lang="fa-IR" sz="2000" dirty="0" smtClean="0"/>
              <a:t>(29.97 × 0.0309) + (28.98 × 0.047) + (27.98 × 0.9221) =</a:t>
            </a:r>
          </a:p>
          <a:p>
            <a:pPr marL="68580" indent="0" algn="l">
              <a:buNone/>
            </a:pPr>
            <a:r>
              <a:rPr lang="fa-IR" sz="2800" dirty="0" smtClean="0"/>
              <a:t>(0.926) + (1.362) + (25.800) =</a:t>
            </a:r>
          </a:p>
          <a:p>
            <a:pPr marL="68580" indent="0" algn="l">
              <a:buNone/>
            </a:pPr>
            <a:r>
              <a:rPr lang="fa-IR" sz="2800" dirty="0" smtClean="0"/>
              <a:t>28.09 =		</a:t>
            </a:r>
            <a:r>
              <a:rPr lang="en-US" sz="2800" dirty="0" err="1" smtClean="0"/>
              <a:t>amu</a:t>
            </a:r>
            <a:r>
              <a:rPr lang="en-US" sz="2800" dirty="0" smtClean="0"/>
              <a:t> </a:t>
            </a:r>
            <a:endParaRPr lang="en-US" sz="2800" dirty="0"/>
          </a:p>
        </p:txBody>
      </p:sp>
      <p:sp>
        <p:nvSpPr>
          <p:cNvPr id="2" name="Slide Number Placeholder 1"/>
          <p:cNvSpPr>
            <a:spLocks noGrp="1"/>
          </p:cNvSpPr>
          <p:nvPr>
            <p:ph type="sldNum" sz="quarter" idx="12"/>
          </p:nvPr>
        </p:nvSpPr>
        <p:spPr/>
        <p:txBody>
          <a:bodyPr/>
          <a:lstStyle/>
          <a:p>
            <a:fld id="{36208675-7DCC-4E6C-A789-140D3926E5C6}" type="slidenum">
              <a:rPr lang="en-US" smtClean="0"/>
              <a:pPr/>
              <a:t>27</a:t>
            </a:fld>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fade">
                                      <p:cBhvr>
                                        <p:cTn id="7" dur="2000"/>
                                        <p:tgtEl>
                                          <p:spTgt spid="4">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4">
                                            <p:txEl>
                                              <p:pRg st="1" end="1"/>
                                            </p:txEl>
                                          </p:spTgt>
                                        </p:tgtEl>
                                        <p:attrNameLst>
                                          <p:attrName>style.visibility</p:attrName>
                                        </p:attrNameLst>
                                      </p:cBhvr>
                                      <p:to>
                                        <p:strVal val="visible"/>
                                      </p:to>
                                    </p:set>
                                    <p:animEffect transition="in" filter="fade">
                                      <p:cBhvr>
                                        <p:cTn id="12" dur="2000"/>
                                        <p:tgtEl>
                                          <p:spTgt spid="4">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4">
                                            <p:txEl>
                                              <p:pRg st="2" end="2"/>
                                            </p:txEl>
                                          </p:spTgt>
                                        </p:tgtEl>
                                        <p:attrNameLst>
                                          <p:attrName>style.visibility</p:attrName>
                                        </p:attrNameLst>
                                      </p:cBhvr>
                                      <p:to>
                                        <p:strVal val="visible"/>
                                      </p:to>
                                    </p:set>
                                    <p:animEffect transition="in" filter="fade">
                                      <p:cBhvr>
                                        <p:cTn id="17" dur="2000"/>
                                        <p:tgtEl>
                                          <p:spTgt spid="4">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4">
                                            <p:txEl>
                                              <p:pRg st="3" end="3"/>
                                            </p:txEl>
                                          </p:spTgt>
                                        </p:tgtEl>
                                        <p:attrNameLst>
                                          <p:attrName>style.visibility</p:attrName>
                                        </p:attrNameLst>
                                      </p:cBhvr>
                                      <p:to>
                                        <p:strVal val="visible"/>
                                      </p:to>
                                    </p:set>
                                    <p:animEffect transition="in" filter="fade">
                                      <p:cBhvr>
                                        <p:cTn id="22" dur="2000"/>
                                        <p:tgtEl>
                                          <p:spTgt spid="4">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4">
                                            <p:txEl>
                                              <p:pRg st="4" end="4"/>
                                            </p:txEl>
                                          </p:spTgt>
                                        </p:tgtEl>
                                        <p:attrNameLst>
                                          <p:attrName>style.visibility</p:attrName>
                                        </p:attrNameLst>
                                      </p:cBhvr>
                                      <p:to>
                                        <p:strVal val="visible"/>
                                      </p:to>
                                    </p:set>
                                    <p:animEffect transition="in" filter="fade">
                                      <p:cBhvr>
                                        <p:cTn id="27" dur="2000"/>
                                        <p:tgtEl>
                                          <p:spTgt spid="4">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uiExpand="1" build="p"/>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36208675-7DCC-4E6C-A789-140D3926E5C6}" type="slidenum">
              <a:rPr lang="en-US" smtClean="0"/>
              <a:pPr/>
              <a:t>28</a:t>
            </a:fld>
            <a:endParaRPr lang="en-US"/>
          </a:p>
        </p:txBody>
      </p:sp>
      <p:graphicFrame>
        <p:nvGraphicFramePr>
          <p:cNvPr id="15" name="Table 14"/>
          <p:cNvGraphicFramePr>
            <a:graphicFrameLocks noGrp="1"/>
          </p:cNvGraphicFramePr>
          <p:nvPr>
            <p:extLst/>
          </p:nvPr>
        </p:nvGraphicFramePr>
        <p:xfrm>
          <a:off x="304803" y="2286000"/>
          <a:ext cx="8458199" cy="2042160"/>
        </p:xfrm>
        <a:graphic>
          <a:graphicData uri="http://schemas.openxmlformats.org/drawingml/2006/table">
            <a:tbl>
              <a:tblPr firstRow="1" bandRow="1">
                <a:tableStyleId>{5C22544A-7EE6-4342-B048-85BDC9FD1C3A}</a:tableStyleId>
              </a:tblPr>
              <a:tblGrid>
                <a:gridCol w="845823">
                  <a:extLst>
                    <a:ext uri="{9D8B030D-6E8A-4147-A177-3AD203B41FA5}">
                      <a16:colId xmlns:a16="http://schemas.microsoft.com/office/drawing/2014/main" val="20000"/>
                    </a:ext>
                  </a:extLst>
                </a:gridCol>
                <a:gridCol w="1033776">
                  <a:extLst>
                    <a:ext uri="{9D8B030D-6E8A-4147-A177-3AD203B41FA5}">
                      <a16:colId xmlns:a16="http://schemas.microsoft.com/office/drawing/2014/main" val="20001"/>
                    </a:ext>
                  </a:extLst>
                </a:gridCol>
                <a:gridCol w="939800">
                  <a:extLst>
                    <a:ext uri="{9D8B030D-6E8A-4147-A177-3AD203B41FA5}">
                      <a16:colId xmlns:a16="http://schemas.microsoft.com/office/drawing/2014/main" val="20002"/>
                    </a:ext>
                  </a:extLst>
                </a:gridCol>
                <a:gridCol w="939800">
                  <a:extLst>
                    <a:ext uri="{9D8B030D-6E8A-4147-A177-3AD203B41FA5}">
                      <a16:colId xmlns:a16="http://schemas.microsoft.com/office/drawing/2014/main" val="20003"/>
                    </a:ext>
                  </a:extLst>
                </a:gridCol>
                <a:gridCol w="939800">
                  <a:extLst>
                    <a:ext uri="{9D8B030D-6E8A-4147-A177-3AD203B41FA5}">
                      <a16:colId xmlns:a16="http://schemas.microsoft.com/office/drawing/2014/main" val="20004"/>
                    </a:ext>
                  </a:extLst>
                </a:gridCol>
                <a:gridCol w="939800">
                  <a:extLst>
                    <a:ext uri="{9D8B030D-6E8A-4147-A177-3AD203B41FA5}">
                      <a16:colId xmlns:a16="http://schemas.microsoft.com/office/drawing/2014/main" val="20005"/>
                    </a:ext>
                  </a:extLst>
                </a:gridCol>
                <a:gridCol w="939800">
                  <a:extLst>
                    <a:ext uri="{9D8B030D-6E8A-4147-A177-3AD203B41FA5}">
                      <a16:colId xmlns:a16="http://schemas.microsoft.com/office/drawing/2014/main" val="20006"/>
                    </a:ext>
                  </a:extLst>
                </a:gridCol>
                <a:gridCol w="939800">
                  <a:extLst>
                    <a:ext uri="{9D8B030D-6E8A-4147-A177-3AD203B41FA5}">
                      <a16:colId xmlns:a16="http://schemas.microsoft.com/office/drawing/2014/main" val="20007"/>
                    </a:ext>
                  </a:extLst>
                </a:gridCol>
                <a:gridCol w="939800">
                  <a:extLst>
                    <a:ext uri="{9D8B030D-6E8A-4147-A177-3AD203B41FA5}">
                      <a16:colId xmlns:a16="http://schemas.microsoft.com/office/drawing/2014/main" val="20008"/>
                    </a:ext>
                  </a:extLst>
                </a:gridCol>
              </a:tblGrid>
              <a:tr h="266700">
                <a:tc rowSpan="2">
                  <a:txBody>
                    <a:bodyPr/>
                    <a:lstStyle/>
                    <a:p>
                      <a:pPr algn="ctr"/>
                      <a:endParaRPr lang="en-US" dirty="0"/>
                    </a:p>
                  </a:txBody>
                  <a:tcPr>
                    <a:noFill/>
                  </a:tcPr>
                </a:tc>
                <a:tc>
                  <a:txBody>
                    <a:bodyPr/>
                    <a:lstStyle/>
                    <a:p>
                      <a:pPr algn="ctr"/>
                      <a:r>
                        <a:rPr lang="fa-IR" sz="1800" b="1" kern="1200" dirty="0" smtClean="0">
                          <a:solidFill>
                            <a:prstClr val="white"/>
                          </a:solidFill>
                          <a:latin typeface="+mn-lt"/>
                          <a:ea typeface="+mn-ea"/>
                          <a:cs typeface="+mn-cs"/>
                        </a:rPr>
                        <a:t>1</a:t>
                      </a:r>
                      <a:endParaRPr lang="en-US" sz="1800" b="1" kern="1200" dirty="0">
                        <a:solidFill>
                          <a:prstClr val="white"/>
                        </a:solidFill>
                        <a:latin typeface="+mn-lt"/>
                        <a:ea typeface="+mn-ea"/>
                        <a:cs typeface="+mn-cs"/>
                      </a:endParaRPr>
                    </a:p>
                  </a:txBody>
                  <a:tcPr/>
                </a:tc>
                <a:tc>
                  <a:txBody>
                    <a:bodyPr/>
                    <a:lstStyle/>
                    <a:p>
                      <a:pPr algn="ctr"/>
                      <a:r>
                        <a:rPr lang="fa-IR" dirty="0" smtClean="0"/>
                        <a:t>2</a:t>
                      </a:r>
                      <a:endParaRPr lang="en-US" dirty="0"/>
                    </a:p>
                  </a:txBody>
                  <a:tcPr/>
                </a:tc>
                <a:tc>
                  <a:txBody>
                    <a:bodyPr/>
                    <a:lstStyle/>
                    <a:p>
                      <a:pPr algn="ctr"/>
                      <a:r>
                        <a:rPr lang="fa-IR" dirty="0" smtClean="0"/>
                        <a:t>13</a:t>
                      </a:r>
                      <a:endParaRPr lang="en-US" dirty="0"/>
                    </a:p>
                  </a:txBody>
                  <a:tcPr/>
                </a:tc>
                <a:tc>
                  <a:txBody>
                    <a:bodyPr/>
                    <a:lstStyle/>
                    <a:p>
                      <a:pPr algn="ctr"/>
                      <a:r>
                        <a:rPr lang="fa-IR" dirty="0" smtClean="0"/>
                        <a:t>14</a:t>
                      </a:r>
                      <a:endParaRPr lang="en-US" dirty="0"/>
                    </a:p>
                  </a:txBody>
                  <a:tcPr/>
                </a:tc>
                <a:tc>
                  <a:txBody>
                    <a:bodyPr/>
                    <a:lstStyle/>
                    <a:p>
                      <a:pPr algn="ctr"/>
                      <a:r>
                        <a:rPr lang="fa-IR" dirty="0" smtClean="0"/>
                        <a:t>15</a:t>
                      </a:r>
                      <a:endParaRPr lang="en-US" dirty="0"/>
                    </a:p>
                  </a:txBody>
                  <a:tcPr/>
                </a:tc>
                <a:tc>
                  <a:txBody>
                    <a:bodyPr/>
                    <a:lstStyle/>
                    <a:p>
                      <a:pPr algn="ctr"/>
                      <a:r>
                        <a:rPr lang="fa-IR" dirty="0" smtClean="0"/>
                        <a:t>16</a:t>
                      </a:r>
                      <a:endParaRPr lang="en-US" dirty="0"/>
                    </a:p>
                  </a:txBody>
                  <a:tcPr/>
                </a:tc>
                <a:tc>
                  <a:txBody>
                    <a:bodyPr/>
                    <a:lstStyle/>
                    <a:p>
                      <a:pPr algn="ctr"/>
                      <a:r>
                        <a:rPr lang="fa-IR" dirty="0" smtClean="0"/>
                        <a:t>17</a:t>
                      </a:r>
                      <a:endParaRPr lang="en-US" dirty="0"/>
                    </a:p>
                  </a:txBody>
                  <a:tcPr/>
                </a:tc>
                <a:tc>
                  <a:txBody>
                    <a:bodyPr/>
                    <a:lstStyle/>
                    <a:p>
                      <a:pPr algn="ctr"/>
                      <a:r>
                        <a:rPr lang="fa-IR" dirty="0" smtClean="0"/>
                        <a:t>18</a:t>
                      </a:r>
                      <a:endParaRPr lang="en-US" dirty="0"/>
                    </a:p>
                  </a:txBody>
                  <a:tcPr/>
                </a:tc>
                <a:extLst>
                  <a:ext uri="{0D108BD9-81ED-4DB2-BD59-A6C34878D82A}">
                    <a16:rowId xmlns:a16="http://schemas.microsoft.com/office/drawing/2014/main" val="10000"/>
                  </a:ext>
                </a:extLst>
              </a:tr>
              <a:tr h="266700">
                <a:tc vMerge="1">
                  <a:txBody>
                    <a:bodyPr/>
                    <a:lstStyle/>
                    <a:p>
                      <a:endParaRPr lang="en-US"/>
                    </a:p>
                  </a:txBody>
                  <a:tcPr/>
                </a:tc>
                <a:tc>
                  <a:txBody>
                    <a:bodyPr/>
                    <a:lstStyle/>
                    <a:p>
                      <a:pPr algn="ctr"/>
                      <a:r>
                        <a:rPr lang="en-US" sz="1800" b="1" kern="1200" dirty="0" smtClean="0">
                          <a:solidFill>
                            <a:prstClr val="white"/>
                          </a:solidFill>
                          <a:latin typeface="+mn-lt"/>
                          <a:ea typeface="+mn-ea"/>
                          <a:cs typeface="+mn-cs"/>
                        </a:rPr>
                        <a:t>I</a:t>
                      </a:r>
                      <a:endParaRPr lang="en-US" sz="1800" b="1" kern="1200" dirty="0">
                        <a:solidFill>
                          <a:prstClr val="white"/>
                        </a:solidFill>
                        <a:latin typeface="+mn-lt"/>
                        <a:ea typeface="+mn-ea"/>
                        <a:cs typeface="+mn-cs"/>
                      </a:endParaRPr>
                    </a:p>
                  </a:txBody>
                  <a:tcPr>
                    <a:solidFill>
                      <a:srgbClr val="993300"/>
                    </a:solidFill>
                  </a:tcPr>
                </a:tc>
                <a:tc>
                  <a:txBody>
                    <a:bodyPr/>
                    <a:lstStyle/>
                    <a:p>
                      <a:pPr algn="ctr"/>
                      <a:r>
                        <a:rPr lang="en-US" dirty="0" smtClean="0"/>
                        <a:t>II</a:t>
                      </a:r>
                      <a:endParaRPr lang="en-US" dirty="0"/>
                    </a:p>
                  </a:txBody>
                  <a:tcPr>
                    <a:solidFill>
                      <a:srgbClr val="993300"/>
                    </a:solidFill>
                  </a:tcPr>
                </a:tc>
                <a:tc>
                  <a:txBody>
                    <a:bodyPr/>
                    <a:lstStyle/>
                    <a:p>
                      <a:pPr algn="ctr"/>
                      <a:r>
                        <a:rPr lang="en-US" dirty="0" smtClean="0"/>
                        <a:t>III</a:t>
                      </a:r>
                      <a:endParaRPr lang="en-US" dirty="0"/>
                    </a:p>
                  </a:txBody>
                  <a:tcPr>
                    <a:solidFill>
                      <a:srgbClr val="993300"/>
                    </a:solidFill>
                  </a:tcPr>
                </a:tc>
                <a:tc>
                  <a:txBody>
                    <a:bodyPr/>
                    <a:lstStyle/>
                    <a:p>
                      <a:pPr algn="ctr"/>
                      <a:r>
                        <a:rPr lang="en-US" dirty="0" smtClean="0"/>
                        <a:t>IV</a:t>
                      </a:r>
                      <a:endParaRPr lang="en-US" dirty="0"/>
                    </a:p>
                  </a:txBody>
                  <a:tcPr>
                    <a:solidFill>
                      <a:srgbClr val="993300"/>
                    </a:solidFill>
                  </a:tcPr>
                </a:tc>
                <a:tc>
                  <a:txBody>
                    <a:bodyPr/>
                    <a:lstStyle/>
                    <a:p>
                      <a:pPr algn="ctr"/>
                      <a:r>
                        <a:rPr lang="en-US" dirty="0" smtClean="0"/>
                        <a:t>V</a:t>
                      </a:r>
                      <a:endParaRPr lang="en-US" dirty="0"/>
                    </a:p>
                  </a:txBody>
                  <a:tcPr>
                    <a:solidFill>
                      <a:srgbClr val="993300"/>
                    </a:solidFill>
                  </a:tcPr>
                </a:tc>
                <a:tc>
                  <a:txBody>
                    <a:bodyPr/>
                    <a:lstStyle/>
                    <a:p>
                      <a:pPr algn="ctr"/>
                      <a:r>
                        <a:rPr lang="en-US" dirty="0" smtClean="0"/>
                        <a:t>VI</a:t>
                      </a:r>
                      <a:endParaRPr lang="en-US" dirty="0"/>
                    </a:p>
                  </a:txBody>
                  <a:tcPr>
                    <a:solidFill>
                      <a:srgbClr val="993300"/>
                    </a:solidFill>
                  </a:tcPr>
                </a:tc>
                <a:tc>
                  <a:txBody>
                    <a:bodyPr/>
                    <a:lstStyle/>
                    <a:p>
                      <a:pPr algn="ctr"/>
                      <a:r>
                        <a:rPr lang="en-US" dirty="0" smtClean="0"/>
                        <a:t>VII</a:t>
                      </a:r>
                      <a:endParaRPr lang="en-US" dirty="0"/>
                    </a:p>
                  </a:txBody>
                  <a:tcPr>
                    <a:solidFill>
                      <a:srgbClr val="993300"/>
                    </a:solidFill>
                  </a:tcPr>
                </a:tc>
                <a:tc>
                  <a:txBody>
                    <a:bodyPr/>
                    <a:lstStyle/>
                    <a:p>
                      <a:pPr algn="ctr"/>
                      <a:r>
                        <a:rPr lang="en-US" dirty="0" smtClean="0"/>
                        <a:t>VIII</a:t>
                      </a:r>
                      <a:endParaRPr lang="en-US" dirty="0"/>
                    </a:p>
                  </a:txBody>
                  <a:tcPr>
                    <a:solidFill>
                      <a:srgbClr val="993300"/>
                    </a:solidFill>
                  </a:tcPr>
                </a:tc>
                <a:extLst>
                  <a:ext uri="{0D108BD9-81ED-4DB2-BD59-A6C34878D82A}">
                    <a16:rowId xmlns:a16="http://schemas.microsoft.com/office/drawing/2014/main" val="10001"/>
                  </a:ext>
                </a:extLst>
              </a:tr>
              <a:tr h="1092200">
                <a:tc>
                  <a:txBody>
                    <a:bodyPr/>
                    <a:lstStyle/>
                    <a:p>
                      <a:pPr algn="ctr"/>
                      <a:endParaRPr lang="fa-IR" sz="1800" dirty="0" smtClean="0"/>
                    </a:p>
                    <a:p>
                      <a:pPr algn="ctr"/>
                      <a:endParaRPr lang="fa-IR" sz="1800" dirty="0" smtClean="0"/>
                    </a:p>
                    <a:p>
                      <a:pPr algn="ctr"/>
                      <a:r>
                        <a:rPr lang="fa-IR" sz="1800" b="1" kern="1200" dirty="0" smtClean="0">
                          <a:solidFill>
                            <a:prstClr val="white"/>
                          </a:solidFill>
                          <a:latin typeface="+mn-lt"/>
                          <a:ea typeface="+mn-ea"/>
                          <a:cs typeface="+mn-cs"/>
                        </a:rPr>
                        <a:t>1</a:t>
                      </a:r>
                      <a:endParaRPr lang="en-US" sz="1800" b="1" kern="1200" dirty="0">
                        <a:solidFill>
                          <a:prstClr val="white"/>
                        </a:solidFill>
                        <a:latin typeface="+mn-lt"/>
                        <a:ea typeface="+mn-ea"/>
                        <a:cs typeface="+mn-cs"/>
                      </a:endParaRPr>
                    </a:p>
                  </a:txBody>
                  <a:tcPr>
                    <a:solidFill>
                      <a:srgbClr val="993300"/>
                    </a:solidFill>
                  </a:tcPr>
                </a:tc>
                <a:tc>
                  <a:txBody>
                    <a:bodyPr/>
                    <a:lstStyle/>
                    <a:p>
                      <a:r>
                        <a:rPr lang="en-US" sz="1800" dirty="0" smtClean="0"/>
                        <a:t>1</a:t>
                      </a:r>
                    </a:p>
                    <a:p>
                      <a:pPr algn="ctr"/>
                      <a:r>
                        <a:rPr kumimoji="0" lang="en-US" sz="4400" b="1" kern="1200" cap="none" spc="0"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latin typeface="+mn-lt"/>
                          <a:ea typeface="+mn-ea"/>
                          <a:cs typeface="+mn-cs"/>
                        </a:rPr>
                        <a:t>H</a:t>
                      </a:r>
                    </a:p>
                    <a:p>
                      <a:pPr algn="ctr"/>
                      <a:r>
                        <a:rPr lang="fa-IR" sz="1800" dirty="0" smtClean="0"/>
                        <a:t>هیدروژن</a:t>
                      </a:r>
                      <a:endParaRPr lang="en-US" sz="1800" dirty="0"/>
                    </a:p>
                  </a:txBody>
                  <a:tcPr/>
                </a:tc>
                <a:tc gridSpan="6">
                  <a:txBody>
                    <a:bodyPr/>
                    <a:lstStyle/>
                    <a:p>
                      <a:endParaRPr lang="en-US" dirty="0"/>
                    </a:p>
                  </a:txBody>
                  <a:tcPr>
                    <a:noFill/>
                  </a:tcPr>
                </a:tc>
                <a:tc hMerge="1">
                  <a:txBody>
                    <a:bodyPr/>
                    <a:lstStyle/>
                    <a:p>
                      <a:endParaRPr lang="en-US" dirty="0"/>
                    </a:p>
                  </a:txBody>
                  <a:tcPr/>
                </a:tc>
                <a:tc hMerge="1">
                  <a:txBody>
                    <a:bodyPr/>
                    <a:lstStyle/>
                    <a:p>
                      <a:endParaRPr lang="en-US" dirty="0"/>
                    </a:p>
                  </a:txBody>
                  <a:tcPr/>
                </a:tc>
                <a:tc hMerge="1">
                  <a:txBody>
                    <a:bodyPr/>
                    <a:lstStyle/>
                    <a:p>
                      <a:endParaRPr lang="en-US" dirty="0"/>
                    </a:p>
                  </a:txBody>
                  <a:tcPr/>
                </a:tc>
                <a:tc hMerge="1">
                  <a:txBody>
                    <a:bodyPr/>
                    <a:lstStyle/>
                    <a:p>
                      <a:endParaRPr lang="en-US" dirty="0"/>
                    </a:p>
                  </a:txBody>
                  <a:tcPr/>
                </a:tc>
                <a:tc hMerge="1">
                  <a:txBody>
                    <a:bodyPr/>
                    <a:lstStyle/>
                    <a:p>
                      <a:endParaRPr lang="en-US" dirty="0"/>
                    </a:p>
                  </a:txBody>
                  <a:tcPr/>
                </a:tc>
                <a:tc>
                  <a:txBody>
                    <a:bodyPr/>
                    <a:lstStyle/>
                    <a:p>
                      <a:r>
                        <a:rPr lang="en-US" dirty="0" smtClean="0"/>
                        <a:t>2</a:t>
                      </a:r>
                    </a:p>
                    <a:p>
                      <a:pPr algn="ctr"/>
                      <a:r>
                        <a:rPr kumimoji="0" lang="en-US" sz="4400" b="1" kern="1200" cap="none" spc="0"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latin typeface="+mn-lt"/>
                          <a:ea typeface="+mn-ea"/>
                          <a:cs typeface="+mn-cs"/>
                        </a:rPr>
                        <a:t>He</a:t>
                      </a:r>
                    </a:p>
                    <a:p>
                      <a:pPr algn="ctr"/>
                      <a:r>
                        <a:rPr lang="fa-IR" dirty="0" smtClean="0"/>
                        <a:t>هلیم</a:t>
                      </a:r>
                      <a:endParaRPr lang="en-US" dirty="0"/>
                    </a:p>
                  </a:txBody>
                  <a:tcPr/>
                </a:tc>
                <a:extLst>
                  <a:ext uri="{0D108BD9-81ED-4DB2-BD59-A6C34878D82A}">
                    <a16:rowId xmlns:a16="http://schemas.microsoft.com/office/drawing/2014/main" val="10002"/>
                  </a:ext>
                </a:extLst>
              </a:tr>
            </a:tbl>
          </a:graphicData>
        </a:graphic>
      </p:graphicFrame>
      <p:graphicFrame>
        <p:nvGraphicFramePr>
          <p:cNvPr id="16" name="Table 15"/>
          <p:cNvGraphicFramePr>
            <a:graphicFrameLocks noGrp="1"/>
          </p:cNvGraphicFramePr>
          <p:nvPr>
            <p:extLst/>
          </p:nvPr>
        </p:nvGraphicFramePr>
        <p:xfrm>
          <a:off x="4038600" y="533400"/>
          <a:ext cx="1143000" cy="1310640"/>
        </p:xfrm>
        <a:graphic>
          <a:graphicData uri="http://schemas.openxmlformats.org/drawingml/2006/table">
            <a:tbl>
              <a:tblPr firstRow="1" bandRow="1">
                <a:tableStyleId>{5C22544A-7EE6-4342-B048-85BDC9FD1C3A}</a:tableStyleId>
              </a:tblPr>
              <a:tblGrid>
                <a:gridCol w="1143000">
                  <a:extLst>
                    <a:ext uri="{9D8B030D-6E8A-4147-A177-3AD203B41FA5}">
                      <a16:colId xmlns:a16="http://schemas.microsoft.com/office/drawing/2014/main" val="20000"/>
                    </a:ext>
                  </a:extLst>
                </a:gridCol>
              </a:tblGrid>
              <a:tr h="1234440">
                <a:tc>
                  <a:txBody>
                    <a:bodyPr/>
                    <a:lstStyle/>
                    <a:p>
                      <a:r>
                        <a:rPr lang="en-US" sz="1800" dirty="0" smtClean="0">
                          <a:solidFill>
                            <a:schemeClr val="bg1"/>
                          </a:solidFill>
                        </a:rPr>
                        <a:t>1</a:t>
                      </a:r>
                    </a:p>
                    <a:p>
                      <a:pPr algn="ctr"/>
                      <a:r>
                        <a:rPr kumimoji="0" lang="en-US" sz="4400" b="1" kern="1200" cap="none" spc="0"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latin typeface="+mn-lt"/>
                          <a:ea typeface="+mn-ea"/>
                          <a:cs typeface="+mn-cs"/>
                        </a:rPr>
                        <a:t>H</a:t>
                      </a:r>
                    </a:p>
                    <a:p>
                      <a:pPr algn="ctr"/>
                      <a:r>
                        <a:rPr lang="fa-IR" sz="1800" dirty="0" smtClean="0">
                          <a:solidFill>
                            <a:schemeClr val="bg1"/>
                          </a:solidFill>
                        </a:rPr>
                        <a:t>هیدروژن</a:t>
                      </a:r>
                      <a:endParaRPr lang="en-US" sz="1800" dirty="0">
                        <a:solidFill>
                          <a:schemeClr val="bg1"/>
                        </a:solidFill>
                      </a:endParaRPr>
                    </a:p>
                  </a:txBody>
                  <a:tcPr>
                    <a:solidFill>
                      <a:schemeClr val="tx1">
                        <a:lumMod val="75000"/>
                      </a:schemeClr>
                    </a:solidFill>
                  </a:tcPr>
                </a:tc>
                <a:extLst>
                  <a:ext uri="{0D108BD9-81ED-4DB2-BD59-A6C34878D82A}">
                    <a16:rowId xmlns:a16="http://schemas.microsoft.com/office/drawing/2014/main" val="10000"/>
                  </a:ext>
                </a:extLst>
              </a:tr>
            </a:tbl>
          </a:graphicData>
        </a:graphic>
      </p:graphicFrame>
      <p:cxnSp>
        <p:nvCxnSpPr>
          <p:cNvPr id="17" name="Straight Arrow Connector 16"/>
          <p:cNvCxnSpPr/>
          <p:nvPr/>
        </p:nvCxnSpPr>
        <p:spPr>
          <a:xfrm rot="10800000">
            <a:off x="3429000" y="762000"/>
            <a:ext cx="609600" cy="1588"/>
          </a:xfrm>
          <a:prstGeom prst="straightConnector1">
            <a:avLst/>
          </a:prstGeom>
          <a:ln>
            <a:tailEnd type="arrow"/>
          </a:ln>
        </p:spPr>
        <p:style>
          <a:lnRef idx="2">
            <a:schemeClr val="accent3"/>
          </a:lnRef>
          <a:fillRef idx="0">
            <a:schemeClr val="accent3"/>
          </a:fillRef>
          <a:effectRef idx="1">
            <a:schemeClr val="accent3"/>
          </a:effectRef>
          <a:fontRef idx="minor">
            <a:schemeClr val="tx1"/>
          </a:fontRef>
        </p:style>
      </p:cxnSp>
      <p:cxnSp>
        <p:nvCxnSpPr>
          <p:cNvPr id="18" name="Straight Arrow Connector 17"/>
          <p:cNvCxnSpPr/>
          <p:nvPr/>
        </p:nvCxnSpPr>
        <p:spPr>
          <a:xfrm rot="10800000">
            <a:off x="3429000" y="1674812"/>
            <a:ext cx="609600" cy="1588"/>
          </a:xfrm>
          <a:prstGeom prst="straightConnector1">
            <a:avLst/>
          </a:prstGeom>
          <a:ln>
            <a:tailEnd type="arrow"/>
          </a:ln>
        </p:spPr>
        <p:style>
          <a:lnRef idx="2">
            <a:schemeClr val="accent3"/>
          </a:lnRef>
          <a:fillRef idx="0">
            <a:schemeClr val="accent3"/>
          </a:fillRef>
          <a:effectRef idx="1">
            <a:schemeClr val="accent3"/>
          </a:effectRef>
          <a:fontRef idx="minor">
            <a:schemeClr val="tx1"/>
          </a:fontRef>
        </p:style>
      </p:cxnSp>
      <p:cxnSp>
        <p:nvCxnSpPr>
          <p:cNvPr id="19" name="Straight Arrow Connector 18"/>
          <p:cNvCxnSpPr/>
          <p:nvPr/>
        </p:nvCxnSpPr>
        <p:spPr>
          <a:xfrm flipV="1">
            <a:off x="5181600" y="1141412"/>
            <a:ext cx="685800" cy="1588"/>
          </a:xfrm>
          <a:prstGeom prst="straightConnector1">
            <a:avLst/>
          </a:prstGeom>
          <a:ln>
            <a:tailEnd type="arrow"/>
          </a:ln>
        </p:spPr>
        <p:style>
          <a:lnRef idx="2">
            <a:schemeClr val="accent3"/>
          </a:lnRef>
          <a:fillRef idx="0">
            <a:schemeClr val="accent3"/>
          </a:fillRef>
          <a:effectRef idx="1">
            <a:schemeClr val="accent3"/>
          </a:effectRef>
          <a:fontRef idx="minor">
            <a:schemeClr val="tx1"/>
          </a:fontRef>
        </p:style>
      </p:cxnSp>
      <p:sp>
        <p:nvSpPr>
          <p:cNvPr id="20" name="TextBox 19"/>
          <p:cNvSpPr txBox="1"/>
          <p:nvPr/>
        </p:nvSpPr>
        <p:spPr>
          <a:xfrm>
            <a:off x="5867400" y="849868"/>
            <a:ext cx="1828800" cy="369332"/>
          </a:xfrm>
          <a:prstGeom prst="rect">
            <a:avLst/>
          </a:prstGeom>
          <a:noFill/>
        </p:spPr>
        <p:txBody>
          <a:bodyPr wrap="square" rtlCol="0">
            <a:spAutoFit/>
          </a:bodyPr>
          <a:lstStyle/>
          <a:p>
            <a:r>
              <a:rPr lang="fa-IR" dirty="0" smtClean="0">
                <a:ln w="18415" cmpd="sng">
                  <a:solidFill>
                    <a:srgbClr val="FFFFFF"/>
                  </a:solidFill>
                  <a:prstDash val="solid"/>
                </a:ln>
                <a:solidFill>
                  <a:srgbClr val="FFFFFF"/>
                </a:solidFill>
                <a:effectLst>
                  <a:outerShdw blurRad="63500" dir="3600000" algn="tl" rotWithShape="0">
                    <a:srgbClr val="000000">
                      <a:alpha val="70000"/>
                    </a:srgbClr>
                  </a:outerShdw>
                </a:effectLst>
              </a:rPr>
              <a:t>نماد شیمیایی</a:t>
            </a:r>
            <a:endParaRPr lang="en-US" dirty="0">
              <a:ln w="18415" cmpd="sng">
                <a:solidFill>
                  <a:srgbClr val="FFFFFF"/>
                </a:solidFill>
                <a:prstDash val="solid"/>
              </a:ln>
              <a:solidFill>
                <a:srgbClr val="FFFFFF"/>
              </a:solidFill>
              <a:effectLst>
                <a:outerShdw blurRad="63500" dir="3600000" algn="tl" rotWithShape="0">
                  <a:srgbClr val="000000">
                    <a:alpha val="70000"/>
                  </a:srgbClr>
                </a:outerShdw>
              </a:effectLst>
            </a:endParaRPr>
          </a:p>
        </p:txBody>
      </p:sp>
      <p:sp>
        <p:nvSpPr>
          <p:cNvPr id="21" name="TextBox 20"/>
          <p:cNvSpPr txBox="1"/>
          <p:nvPr/>
        </p:nvSpPr>
        <p:spPr>
          <a:xfrm>
            <a:off x="1600200" y="533400"/>
            <a:ext cx="1828800" cy="369332"/>
          </a:xfrm>
          <a:prstGeom prst="rect">
            <a:avLst/>
          </a:prstGeom>
          <a:noFill/>
        </p:spPr>
        <p:txBody>
          <a:bodyPr wrap="square" rtlCol="0">
            <a:spAutoFit/>
          </a:bodyPr>
          <a:lstStyle/>
          <a:p>
            <a:pPr algn="r" rtl="1"/>
            <a:r>
              <a:rPr lang="fa-IR" dirty="0" smtClean="0">
                <a:ln w="18415" cmpd="sng">
                  <a:solidFill>
                    <a:srgbClr val="FFFFFF"/>
                  </a:solidFill>
                  <a:prstDash val="solid"/>
                </a:ln>
                <a:solidFill>
                  <a:srgbClr val="FFFFFF"/>
                </a:solidFill>
                <a:effectLst>
                  <a:outerShdw blurRad="63500" dir="3600000" algn="tl" rotWithShape="0">
                    <a:srgbClr val="000000">
                      <a:alpha val="70000"/>
                    </a:srgbClr>
                  </a:outerShdw>
                </a:effectLst>
              </a:rPr>
              <a:t>عدد اتمی</a:t>
            </a:r>
            <a:endParaRPr lang="en-US" dirty="0">
              <a:ln w="18415" cmpd="sng">
                <a:solidFill>
                  <a:srgbClr val="FFFFFF"/>
                </a:solidFill>
                <a:prstDash val="solid"/>
              </a:ln>
              <a:solidFill>
                <a:srgbClr val="FFFFFF"/>
              </a:solidFill>
              <a:effectLst>
                <a:outerShdw blurRad="63500" dir="3600000" algn="tl" rotWithShape="0">
                  <a:srgbClr val="000000">
                    <a:alpha val="70000"/>
                  </a:srgbClr>
                </a:outerShdw>
              </a:effectLst>
            </a:endParaRPr>
          </a:p>
        </p:txBody>
      </p:sp>
      <p:sp>
        <p:nvSpPr>
          <p:cNvPr id="22" name="TextBox 21"/>
          <p:cNvSpPr txBox="1"/>
          <p:nvPr/>
        </p:nvSpPr>
        <p:spPr>
          <a:xfrm>
            <a:off x="2209800" y="1459468"/>
            <a:ext cx="1219200" cy="369332"/>
          </a:xfrm>
          <a:prstGeom prst="rect">
            <a:avLst/>
          </a:prstGeom>
          <a:noFill/>
        </p:spPr>
        <p:txBody>
          <a:bodyPr wrap="square" rtlCol="0">
            <a:spAutoFit/>
          </a:bodyPr>
          <a:lstStyle/>
          <a:p>
            <a:pPr algn="r" rtl="1"/>
            <a:r>
              <a:rPr lang="fa-IR" dirty="0" smtClean="0">
                <a:ln w="18415" cmpd="sng">
                  <a:solidFill>
                    <a:srgbClr val="FFFFFF"/>
                  </a:solidFill>
                  <a:prstDash val="solid"/>
                </a:ln>
                <a:solidFill>
                  <a:srgbClr val="FFFFFF"/>
                </a:solidFill>
                <a:effectLst>
                  <a:outerShdw blurRad="63500" dir="3600000" algn="tl" rotWithShape="0">
                    <a:srgbClr val="000000">
                      <a:alpha val="70000"/>
                    </a:srgbClr>
                  </a:outerShdw>
                </a:effectLst>
              </a:rPr>
              <a:t>نام عنصر</a:t>
            </a:r>
            <a:endParaRPr lang="en-US" dirty="0">
              <a:ln w="18415" cmpd="sng">
                <a:solidFill>
                  <a:srgbClr val="FFFFFF"/>
                </a:solidFill>
                <a:prstDash val="solid"/>
              </a:ln>
              <a:solidFill>
                <a:srgbClr val="FFFFFF"/>
              </a:solidFill>
              <a:effectLst>
                <a:outerShdw blurRad="63500" dir="3600000" algn="tl" rotWithShape="0">
                  <a:srgbClr val="000000">
                    <a:alpha val="70000"/>
                  </a:srgbClr>
                </a:outerShdw>
              </a:effectLst>
            </a:endParaRPr>
          </a:p>
        </p:txBody>
      </p:sp>
    </p:spTree>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36208675-7DCC-4E6C-A789-140D3926E5C6}" type="slidenum">
              <a:rPr lang="en-US" smtClean="0"/>
              <a:pPr/>
              <a:t>29</a:t>
            </a:fld>
            <a:endParaRPr lang="en-US"/>
          </a:p>
        </p:txBody>
      </p:sp>
      <p:sp>
        <p:nvSpPr>
          <p:cNvPr id="6" name="Up Ribbon 5"/>
          <p:cNvSpPr/>
          <p:nvPr/>
        </p:nvSpPr>
        <p:spPr>
          <a:xfrm>
            <a:off x="1295400" y="1676400"/>
            <a:ext cx="6781800" cy="3429000"/>
          </a:xfrm>
          <a:prstGeom prst="ribbon2">
            <a:avLst/>
          </a:prstGeom>
          <a:scene3d>
            <a:camera prst="isometricOffAxis1Right"/>
            <a:lightRig rig="brightRoom" dir="tl">
              <a:rot lat="0" lon="0" rev="8700000"/>
            </a:lightRig>
          </a:scene3d>
          <a:sp3d>
            <a:bevelT w="0" h="0"/>
            <a:contourClr>
              <a:schemeClr val="dk1">
                <a:tint val="70000"/>
              </a:schemeClr>
            </a:contourClr>
          </a:sp3d>
        </p:spPr>
        <p:style>
          <a:lnRef idx="1">
            <a:schemeClr val="dk1"/>
          </a:lnRef>
          <a:fillRef idx="3">
            <a:schemeClr val="dk1"/>
          </a:fillRef>
          <a:effectRef idx="2">
            <a:schemeClr val="dk1"/>
          </a:effectRef>
          <a:fontRef idx="minor">
            <a:schemeClr val="lt1"/>
          </a:fontRef>
        </p:style>
        <p:txBody>
          <a:bodyPr rtlCol="0" anchor="ctr"/>
          <a:lstStyle/>
          <a:p>
            <a:pPr algn="ctr"/>
            <a:endParaRPr lang="en-US"/>
          </a:p>
        </p:txBody>
      </p:sp>
      <p:sp>
        <p:nvSpPr>
          <p:cNvPr id="5" name="TextBox 4"/>
          <p:cNvSpPr txBox="1"/>
          <p:nvPr/>
        </p:nvSpPr>
        <p:spPr>
          <a:xfrm>
            <a:off x="2819400" y="2627293"/>
            <a:ext cx="3886200" cy="954107"/>
          </a:xfrm>
          <a:prstGeom prst="rect">
            <a:avLst/>
          </a:prstGeom>
          <a:noFill/>
        </p:spPr>
        <p:txBody>
          <a:bodyPr wrap="square" rtlCol="0">
            <a:spAutoFit/>
          </a:bodyPr>
          <a:lstStyle/>
          <a:p>
            <a:pPr algn="ctr"/>
            <a:r>
              <a:rPr lang="fa-IR" sz="2800" b="1" cap="all"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از حوصله شما متشکرم!</a:t>
            </a:r>
            <a:endParaRPr lang="en-US" sz="2800" b="1"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endParaRPr>
          </a:p>
        </p:txBody>
      </p:sp>
    </p:spTree>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5" presetClass="entr" presetSubtype="0" fill="hold" grpId="0" nodeType="clickEffect">
                                  <p:stCondLst>
                                    <p:cond delay="0"/>
                                  </p:stCondLst>
                                  <p:iterate type="wd">
                                    <p:tmPct val="10000"/>
                                  </p:iterate>
                                  <p:childTnLst>
                                    <p:set>
                                      <p:cBhvr>
                                        <p:cTn id="6" dur="1" fill="hold">
                                          <p:stCondLst>
                                            <p:cond delay="0"/>
                                          </p:stCondLst>
                                        </p:cTn>
                                        <p:tgtEl>
                                          <p:spTgt spid="5"/>
                                        </p:tgtEl>
                                        <p:attrNameLst>
                                          <p:attrName>style.visibility</p:attrName>
                                        </p:attrNameLst>
                                      </p:cBhvr>
                                      <p:to>
                                        <p:strVal val="visible"/>
                                      </p:to>
                                    </p:set>
                                    <p:animEffect transition="in" filter="fade">
                                      <p:cBhvr>
                                        <p:cTn id="7" dur="2000"/>
                                        <p:tgtEl>
                                          <p:spTgt spid="5"/>
                                        </p:tgtEl>
                                      </p:cBhvr>
                                    </p:animEffect>
                                    <p:anim calcmode="lin" valueType="num">
                                      <p:cBhvr>
                                        <p:cTn id="8" dur="2000" fill="hold"/>
                                        <p:tgtEl>
                                          <p:spTgt spid="5"/>
                                        </p:tgtEl>
                                        <p:attrNameLst>
                                          <p:attrName>ppt_w</p:attrName>
                                        </p:attrNameLst>
                                      </p:cBhvr>
                                      <p:tavLst>
                                        <p:tav tm="0" fmla="#ppt_w*sin(2.5*pi*$)">
                                          <p:val>
                                            <p:fltVal val="0"/>
                                          </p:val>
                                        </p:tav>
                                        <p:tav tm="100000">
                                          <p:val>
                                            <p:fltVal val="1"/>
                                          </p:val>
                                        </p:tav>
                                      </p:tavLst>
                                    </p:anim>
                                    <p:anim calcmode="lin" valueType="num">
                                      <p:cBhvr>
                                        <p:cTn id="9" dur="2000" fill="hold"/>
                                        <p:tgtEl>
                                          <p:spTgt spid="5"/>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Metro">
  <a:themeElements>
    <a:clrScheme name="Metro">
      <a:dk1>
        <a:sysClr val="windowText" lastClr="000000"/>
      </a:dk1>
      <a:lt1>
        <a:sysClr val="window" lastClr="FFFFFF"/>
      </a:lt1>
      <a:dk2>
        <a:srgbClr val="4E5B6F"/>
      </a:dk2>
      <a:lt2>
        <a:srgbClr val="D6ECFF"/>
      </a:lt2>
      <a:accent1>
        <a:srgbClr val="7FD13B"/>
      </a:accent1>
      <a:accent2>
        <a:srgbClr val="EA157A"/>
      </a:accent2>
      <a:accent3>
        <a:srgbClr val="FEB80A"/>
      </a:accent3>
      <a:accent4>
        <a:srgbClr val="00ADDC"/>
      </a:accent4>
      <a:accent5>
        <a:srgbClr val="738AC8"/>
      </a:accent5>
      <a:accent6>
        <a:srgbClr val="1AB39F"/>
      </a:accent6>
      <a:hlink>
        <a:srgbClr val="EB8803"/>
      </a:hlink>
      <a:folHlink>
        <a:srgbClr val="5F7791"/>
      </a:folHlink>
    </a:clrScheme>
    <a:fontScheme name="Metro">
      <a:majorFont>
        <a:latin typeface="Consolas"/>
        <a:ea typeface=""/>
        <a:cs typeface=""/>
        <a:font script="Jpan" typeface="HG丸ｺﾞｼｯｸM-PRO"/>
        <a:font script="Hang" typeface="HY중고딕"/>
        <a:font script="Hans" typeface="华文楷体"/>
        <a:font script="Hant" typeface="新細明體"/>
        <a:font script="Arab" typeface="Tahoma"/>
        <a:font script="Hebr" typeface="Levenim MT"/>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Corbel"/>
        <a:ea typeface=""/>
        <a:cs typeface=""/>
        <a:font script="Jpan" typeface="HGｺﾞｼｯｸM"/>
        <a:font script="Hang" typeface="맑은 고딕"/>
        <a:font script="Hans" typeface="宋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inorFont>
    </a:fontScheme>
    <a:fmtScheme name="Metro">
      <a:fillStyleLst>
        <a:solidFill>
          <a:schemeClr val="phClr"/>
        </a:solidFill>
        <a:gradFill rotWithShape="1">
          <a:gsLst>
            <a:gs pos="0">
              <a:schemeClr val="phClr">
                <a:tint val="25000"/>
                <a:satMod val="125000"/>
              </a:schemeClr>
            </a:gs>
            <a:gs pos="40000">
              <a:schemeClr val="phClr">
                <a:tint val="55000"/>
                <a:satMod val="130000"/>
              </a:schemeClr>
            </a:gs>
            <a:gs pos="50000">
              <a:schemeClr val="phClr">
                <a:tint val="59000"/>
                <a:satMod val="130000"/>
              </a:schemeClr>
            </a:gs>
            <a:gs pos="65000">
              <a:schemeClr val="phClr">
                <a:tint val="55000"/>
                <a:satMod val="130000"/>
              </a:schemeClr>
            </a:gs>
            <a:gs pos="100000">
              <a:schemeClr val="phClr">
                <a:tint val="20000"/>
                <a:satMod val="125000"/>
              </a:schemeClr>
            </a:gs>
          </a:gsLst>
          <a:lin ang="5400000" scaled="0"/>
        </a:gradFill>
        <a:gradFill rotWithShape="1">
          <a:gsLst>
            <a:gs pos="0">
              <a:schemeClr val="phClr">
                <a:tint val="48000"/>
                <a:satMod val="138000"/>
              </a:schemeClr>
            </a:gs>
            <a:gs pos="25000">
              <a:schemeClr val="phClr">
                <a:tint val="85000"/>
              </a:schemeClr>
            </a:gs>
            <a:gs pos="40000">
              <a:schemeClr val="phClr">
                <a:tint val="92000"/>
              </a:schemeClr>
            </a:gs>
            <a:gs pos="50000">
              <a:schemeClr val="phClr">
                <a:tint val="93000"/>
              </a:schemeClr>
            </a:gs>
            <a:gs pos="60000">
              <a:schemeClr val="phClr">
                <a:tint val="92000"/>
              </a:schemeClr>
            </a:gs>
            <a:gs pos="75000">
              <a:schemeClr val="phClr">
                <a:tint val="83000"/>
                <a:satMod val="108000"/>
              </a:schemeClr>
            </a:gs>
            <a:gs pos="100000">
              <a:schemeClr val="phClr">
                <a:tint val="48000"/>
                <a:satMod val="150000"/>
              </a:schemeClr>
            </a:gs>
          </a:gsLst>
          <a:lin ang="5400000" scaled="0"/>
        </a:gradFill>
      </a:fillStyleLst>
      <a:lnStyleLst>
        <a:ln w="12000" cap="flat" cmpd="sng" algn="ctr">
          <a:solidFill>
            <a:schemeClr val="phClr"/>
          </a:solidFill>
          <a:prstDash val="solid"/>
        </a:ln>
        <a:ln w="19050" cap="flat" cmpd="sng" algn="ctr">
          <a:solidFill>
            <a:schemeClr val="phClr"/>
          </a:solidFill>
          <a:prstDash val="solid"/>
        </a:ln>
        <a:ln w="38100" cap="flat" cmpd="sng" algn="ctr">
          <a:solidFill>
            <a:schemeClr val="phClr"/>
          </a:solidFill>
          <a:prstDash val="solid"/>
        </a:ln>
      </a:lnStyleLst>
      <a:effectStyleLst>
        <a:effectStyle>
          <a:effectLst>
            <a:glow rad="63500">
              <a:schemeClr val="phClr">
                <a:alpha val="45000"/>
                <a:satMod val="120000"/>
              </a:schemeClr>
            </a:glow>
          </a:effectLst>
        </a:effectStyle>
        <a:effectStyle>
          <a:effectLst>
            <a:glow rad="63500">
              <a:schemeClr val="phClr">
                <a:alpha val="45000"/>
                <a:satMod val="120000"/>
              </a:schemeClr>
            </a:glow>
          </a:effectLst>
          <a:scene3d>
            <a:camera prst="orthographicFront" fov="0">
              <a:rot lat="0" lon="0" rev="0"/>
            </a:camera>
            <a:lightRig rig="brightRoom" dir="tl">
              <a:rot lat="0" lon="0" rev="8700000"/>
            </a:lightRig>
          </a:scene3d>
          <a:sp3d>
            <a:bevelT w="0" h="0"/>
            <a:contourClr>
              <a:schemeClr val="phClr">
                <a:tint val="70000"/>
              </a:schemeClr>
            </a:contourClr>
          </a:sp3d>
        </a:effectStyle>
        <a:effectStyle>
          <a:effectLst>
            <a:glow rad="101500">
              <a:schemeClr val="phClr">
                <a:alpha val="42000"/>
                <a:satMod val="120000"/>
              </a:schemeClr>
            </a:glow>
          </a:effectLst>
          <a:scene3d>
            <a:camera prst="orthographicFront" fov="0">
              <a:rot lat="0" lon="0" rev="0"/>
            </a:camera>
            <a:lightRig rig="glow" dir="t">
              <a:rot lat="0" lon="0" rev="4800000"/>
            </a:lightRig>
          </a:scene3d>
          <a:sp3d prstMaterial="powder">
            <a:bevelT w="50800" h="50800"/>
            <a:contourClr>
              <a:schemeClr val="phClr"/>
            </a:contourClr>
          </a:sp3d>
        </a:effectStyle>
      </a:effectStyleLst>
      <a:bgFillStyleLst>
        <a:solidFill>
          <a:schemeClr val="phClr"/>
        </a:solidFill>
        <a:gradFill rotWithShape="1">
          <a:gsLst>
            <a:gs pos="0">
              <a:schemeClr val="bg1">
                <a:shade val="100000"/>
                <a:satMod val="150000"/>
              </a:schemeClr>
            </a:gs>
            <a:gs pos="65000">
              <a:schemeClr val="bg1">
                <a:shade val="90000"/>
                <a:satMod val="375000"/>
              </a:schemeClr>
            </a:gs>
            <a:gs pos="100000">
              <a:schemeClr val="phClr">
                <a:tint val="88000"/>
                <a:satMod val="400000"/>
              </a:schemeClr>
            </a:gs>
          </a:gsLst>
          <a:lin ang="5400000" scaled="0"/>
        </a:gradFill>
        <a:blipFill>
          <a:blip xmlns:r="http://schemas.openxmlformats.org/officeDocument/2006/relationships" r:embed="rId1">
            <a:duotone>
              <a:schemeClr val="phClr">
                <a:shade val="40000"/>
                <a:satMod val="180000"/>
              </a:schemeClr>
              <a:schemeClr val="phClr">
                <a:tint val="90000"/>
                <a:satMod val="200000"/>
              </a:schemeClr>
            </a:duotone>
          </a:blip>
          <a:tile tx="0" ty="0" sx="80000" sy="80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item1.xml><?xml version="1.0" encoding="utf-8"?>
<outs:outSpaceData xmlns:outs="http://schemas.microsoft.com/office/2009/outspace/metadata">
  <outs:relatedDates>
    <outs:relatedDate>
      <outs:type>3</outs:type>
      <outs:displayName>Last Modified</outs:displayName>
      <outs:dateTime>2010-02-22T20:00:24Z</outs:dateTime>
      <outs:isPinned>true</outs:isPinned>
    </outs:relatedDate>
    <outs:relatedDate>
      <outs:type>2</outs:type>
      <outs:displayName>Created</outs:displayName>
      <outs:dateTime>2009-10-16T12:25:09Z</outs:dateTime>
      <outs:isPinned>true</outs:isPinned>
    </outs:relatedDate>
    <outs:relatedDate>
      <outs:type>4</outs:type>
      <outs:displayName>Last Printed</outs:displayName>
      <outs:dateTime/>
      <outs:isPinned>true</outs:isPinned>
    </outs:relatedDate>
  </outs:relatedDates>
  <outs:relatedDocuments>
    <outs:relatedDocument>
      <outs:type>2</outs:type>
      <outs:displayName>Other documents in current folder</outs:displayName>
      <outs:uri/>
      <outs:isPinned>true</outs:isPinned>
    </outs:relatedDocument>
  </outs:relatedDocuments>
  <outs:relatedPeople>
    <outs:relatedPeopleItem>
      <outs:category>Author</outs:category>
      <outs:people>
        <outs:relatedPerson>
          <outs:displayName>dell</outs:displayName>
          <outs:accountName/>
        </outs:relatedPerson>
      </outs:people>
      <outs:source>0</outs:source>
      <outs:isPinned>true</outs:isPinned>
    </outs:relatedPeopleItem>
    <outs:relatedPeopleItem>
      <outs:category>Last modified by</outs:category>
      <outs:people>
        <outs:relatedPerson>
          <outs:displayName>dell</outs:displayName>
          <outs:accountName/>
        </outs:relatedPerson>
      </outs:people>
      <outs:source>0</outs:source>
      <outs:isPinned>true</outs:isPinned>
    </outs:relatedPeopleItem>
    <outs:relatedPeopleItem>
      <outs:category>Manager</outs:category>
      <outs:people/>
      <outs:source>0</outs:source>
      <outs:isPinned>false</outs:isPinned>
    </outs:relatedPeopleItem>
  </outs:relatedPeople>
  <propertyMetadataList xmlns="http://schemas.microsoft.com/office/2009/outspace/metadata">
    <propertyMetadata>
      <type>0</type>
      <propertyId>2228224</propertyId>
      <propertyName/>
      <isPinned>true</isPinned>
    </propertyMetadata>
    <propertyMetadata>
      <type>0</type>
      <propertyId>1114115</propertyId>
      <propertyName/>
      <isPinned>true</isPinned>
    </propertyMetadata>
    <propertyMetadata>
      <type>0</type>
      <propertyId>1114117</propertyId>
      <propertyName/>
      <isPinned>true</isPinned>
    </propertyMetadata>
    <propertyMetadata>
      <type>0</type>
      <propertyId>589825</propertyId>
      <propertyName/>
      <isPinned>false</isPinned>
    </propertyMetadata>
    <propertyMetadata>
      <type>0</type>
      <propertyId>1114116</propertyId>
      <propertyName/>
      <isPinned>false</isPinned>
    </propertyMetadata>
    <propertyMetadata>
      <type>0</type>
      <propertyId>14</propertyId>
      <propertyName/>
      <isPinned>true</isPinned>
    </propertyMetadata>
    <propertyMetadata>
      <type>0</type>
      <propertyId>8</propertyId>
      <propertyName/>
      <isPinned>true</isPinned>
    </propertyMetadata>
    <propertyMetadata>
      <type>0</type>
      <propertyId>6</propertyId>
      <propertyName/>
      <isPinned>false</isPinned>
    </propertyMetadata>
    <propertyMetadata>
      <type>0</type>
      <propertyId>1114118</propertyId>
      <propertyName/>
      <isPinned>false</isPinned>
    </propertyMetadata>
    <propertyMetadata>
      <type>0</type>
      <propertyId>1179649</propertyId>
      <propertyName/>
      <isPinned>false</isPinned>
    </propertyMetadata>
    <propertyMetadata>
      <type>0</type>
      <propertyId>655365</propertyId>
      <propertyName/>
      <isPinned>false</isPinned>
    </propertyMetadata>
    <propertyMetadata>
      <type>0</type>
      <propertyId>1</propertyId>
      <propertyName/>
      <isPinned>false</isPinned>
    </propertyMetadata>
    <propertyMetadata>
      <type>0</type>
      <propertyId>0</propertyId>
      <propertyName/>
      <isPinned>true</isPinned>
    </propertyMetadata>
    <propertyMetadata>
      <type>0</type>
      <propertyId>13</propertyId>
      <propertyName/>
      <isPinned>false</isPinned>
    </propertyMetadata>
    <propertyMetadata>
      <type>0</type>
      <propertyId>1179653</propertyId>
      <propertyName/>
      <isPinned>false</isPinned>
    </propertyMetadata>
    <propertyMetadata>
      <type>0</type>
      <propertyId>22</propertyId>
      <propertyName/>
      <isPinned>false</isPinned>
    </propertyMetadata>
  </propertyMetadataList>
  <outs:corruptMetadataWasLost/>
</outs:outSpaceData>
</file>

<file path=customXml/itemProps1.xml><?xml version="1.0" encoding="utf-8"?>
<ds:datastoreItem xmlns:ds="http://schemas.openxmlformats.org/officeDocument/2006/customXml" ds:itemID="{E13E677B-F57E-4B60-AA66-E76DF937BB6F}">
  <ds:schemaRefs>
    <ds:schemaRef ds:uri="http://schemas.microsoft.com/office/2009/outspace/metadata"/>
  </ds:schemaRefs>
</ds:datastoreItem>
</file>

<file path=docProps/app.xml><?xml version="1.0" encoding="utf-8"?>
<Properties xmlns="http://schemas.openxmlformats.org/officeDocument/2006/extended-properties" xmlns:vt="http://schemas.openxmlformats.org/officeDocument/2006/docPropsVTypes">
  <Template>Metro</Template>
  <TotalTime>3123</TotalTime>
  <Words>1757</Words>
  <Application>Microsoft Office PowerPoint</Application>
  <PresentationFormat>On-screen Show (4:3)</PresentationFormat>
  <Paragraphs>245</Paragraphs>
  <Slides>29</Slides>
  <Notes>1</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29</vt:i4>
      </vt:variant>
    </vt:vector>
  </HeadingPairs>
  <TitlesOfParts>
    <vt:vector size="38" baseType="lpstr">
      <vt:lpstr>Calibri</vt:lpstr>
      <vt:lpstr>Consolas</vt:lpstr>
      <vt:lpstr>Corbel</vt:lpstr>
      <vt:lpstr>Tahoma</vt:lpstr>
      <vt:lpstr>Times New Roman</vt:lpstr>
      <vt:lpstr>Wingdings</vt:lpstr>
      <vt:lpstr>Wingdings 2</vt:lpstr>
      <vt:lpstr>Wingdings 3</vt:lpstr>
      <vt:lpstr>Metro</vt:lpstr>
      <vt:lpstr>شیمی عمومی (رشته فرش)</vt:lpstr>
      <vt:lpstr>مقدمه ای بر مفهوم عنصر</vt:lpstr>
      <vt:lpstr>PowerPoint Presentation</vt:lpstr>
      <vt:lpstr>نظریه ی اتمی دالتون</vt:lpstr>
      <vt:lpstr>PowerPoint Presentation</vt:lpstr>
      <vt:lpstr>الکترون</vt:lpstr>
      <vt:lpstr>پرتوی کاتدی</vt:lpstr>
      <vt:lpstr>ویژگیهای پرتوهای کاتدی  </vt:lpstr>
      <vt:lpstr>PowerPoint Presentation</vt:lpstr>
      <vt:lpstr>PowerPoint Presentation</vt:lpstr>
      <vt:lpstr>PowerPoint Presentation</vt:lpstr>
      <vt:lpstr>ویژگیهای الکترون</vt:lpstr>
      <vt:lpstr>آزمایش تامسون  و تعیین m/e الکترون  (اشعه ی کاتدیک)</vt:lpstr>
      <vt:lpstr>آزمایش میلیکان و تعیین بار و جرم الکترون</vt:lpstr>
      <vt:lpstr>پروتون</vt:lpstr>
      <vt:lpstr>واحد بار الکتریکی</vt:lpstr>
      <vt:lpstr>نوترون</vt:lpstr>
      <vt:lpstr>PowerPoint Presentation</vt:lpstr>
      <vt:lpstr>عدد اتمی (Z)</vt:lpstr>
      <vt:lpstr>عدد جرمی (A)</vt:lpstr>
      <vt:lpstr>ایزوتوپ</vt:lpstr>
      <vt:lpstr>PowerPoint Presentation</vt:lpstr>
      <vt:lpstr>جرم اتم (جرم اتمی)</vt:lpstr>
      <vt:lpstr>PowerPoint Presentation</vt:lpstr>
      <vt:lpstr>جرم اتمی متوسط</vt:lpstr>
      <vt:lpstr>مثال 1</vt:lpstr>
      <vt:lpstr>مثال 2</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شیمی عمومی (رشته فرش)</dc:title>
  <dc:creator>dell</dc:creator>
  <cp:lastModifiedBy>vista - PC</cp:lastModifiedBy>
  <cp:revision>186</cp:revision>
  <dcterms:created xsi:type="dcterms:W3CDTF">2009-10-16T12:25:09Z</dcterms:created>
  <dcterms:modified xsi:type="dcterms:W3CDTF">2020-12-29T21:53:46Z</dcterms:modified>
</cp:coreProperties>
</file>