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613647" y="3162974"/>
            <a:ext cx="9197788" cy="260221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</a:t>
            </a:r>
            <a:r>
              <a:rPr lang="fa-IR" sz="4000" b="1" dirty="0" smtClean="0">
                <a:cs typeface="B Homa" panose="00000400000000000000" pitchFamily="2" charset="-78"/>
              </a:rPr>
              <a:t>متره و برآورد در فضای سبز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2 واحد </a:t>
            </a:r>
            <a:r>
              <a:rPr lang="fa-IR" sz="4000" b="1" dirty="0" smtClean="0">
                <a:cs typeface="B Homa" panose="00000400000000000000" pitchFamily="2" charset="-78"/>
              </a:rPr>
              <a:t>(1واحد تئوری 1واحد عملی)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446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معرفی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سرفصل های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منابع درس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ارزشیابی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111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توضیح فرآیند طراحی سایت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موقعیت مرحله متره و برآورد در فرآیند طراحی سایت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5685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متره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برآورد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اهداف اصلی در متره و برآورد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متره و برآورد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123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واحدهای اندازه گیری در فرآیند متره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دلایل متره کردن یک سازه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فرآیند انجام متره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963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کسورات قانونی در صورت وضعیت های ماهانه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اطلاعات مورد نیاز برای متره و برآورد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6745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اصطلاحات متره و برآورد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کارفرما کیست؟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پیمانکار کیست؟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پیمان چیست؟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مشاور کیست؟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رئیس کارگاه کیست؟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6266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42476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تعریف دستگاه نظارت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ناظر مقیم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دستورکار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صورت جلسه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شرایط عمومی پیمان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شرایط خصوصی پیمان 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0882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مصالح پای کار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تحویل موقت و قطعی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تعریف ضمانت نامه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دفترچه فهرست بهاء چیست؟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ضریب تعدیل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7523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شرایط ادعای خسارت در پروژه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مناقضه و مزایده چیست؟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شرایط مناقضه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996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نمونه برگ متره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قسمت های تشکیل دهنده برگ متره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تحلیل یک نمونه برگ متره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978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چگونگی انتخاب مشاور برای یک پروژه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چگونگی انتخاب پیمانکار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چگونگی انجام عملیات اجرایی یک پروژه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7151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372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شروع بخش عملی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چگونگی متره و برآورد یک پروژه ساختمانی و یک پروژه منظر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محاسبات مربوط به عملیات تخریب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882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288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مربوط به خاکبرداری و خاکریزی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عملیات خاکی با دست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عملیات خاکی با ماشین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627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288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عملیات بنایی با سنگ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پی و دیوار سنگی      - نماسازی با سنگ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0290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288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عملیات فولادی با میلگرد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عملیات بتن ریزی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عملیات آجرکاری و شفته ریزی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8816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288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عملیات بلوک چینی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محاسبات عملیات </a:t>
            </a:r>
            <a:r>
              <a:rPr lang="fa-IR" sz="4000" b="1" dirty="0" smtClean="0">
                <a:cs typeface="B Homa" panose="00000400000000000000" pitchFamily="2" charset="-78"/>
              </a:rPr>
              <a:t>عایق کاری رطوبتی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محاسبات عملیات </a:t>
            </a:r>
            <a:r>
              <a:rPr lang="fa-IR" sz="4000" b="1" dirty="0" smtClean="0">
                <a:cs typeface="B Homa" panose="00000400000000000000" pitchFamily="2" charset="-78"/>
              </a:rPr>
              <a:t>اندودکاری و بندکشی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163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368341"/>
            <a:ext cx="10071277" cy="288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محاسبات عملیات کاشی و سرامیک کاری و موزاییک فرش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محاسبات </a:t>
            </a:r>
            <a:r>
              <a:rPr lang="fa-IR" sz="4000" b="1" dirty="0" smtClean="0">
                <a:cs typeface="B Homa" panose="00000400000000000000" pitchFamily="2" charset="-78"/>
              </a:rPr>
              <a:t>عملیات کارهای آزبست سیمان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4670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828874" y="2368341"/>
            <a:ext cx="10071277" cy="288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تهیه نقشه ها و دفترچه های دیتیل های اجرایی از یکی از پروژه های درس پارک و پارکسازی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متره و برآورد پروژه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 به بعد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7514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79</TotalTime>
  <Words>399</Words>
  <Application>Microsoft Office PowerPoint</Application>
  <PresentationFormat>Widescreen</PresentationFormat>
  <Paragraphs>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HP</dc:creator>
  <cp:lastModifiedBy>HP</cp:lastModifiedBy>
  <cp:revision>10</cp:revision>
  <dcterms:created xsi:type="dcterms:W3CDTF">2021-10-17T03:14:06Z</dcterms:created>
  <dcterms:modified xsi:type="dcterms:W3CDTF">2021-10-17T04:33:57Z</dcterms:modified>
</cp:coreProperties>
</file>