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3" r:id="rId1"/>
    <p:sldMasterId id="2147483807" r:id="rId2"/>
  </p:sldMasterIdLst>
  <p:notesMasterIdLst>
    <p:notesMasterId r:id="rId10"/>
  </p:notesMasterIdLst>
  <p:handoutMasterIdLst>
    <p:handoutMasterId r:id="rId11"/>
  </p:handoutMasterIdLst>
  <p:sldIdLst>
    <p:sldId id="310" r:id="rId3"/>
    <p:sldId id="432" r:id="rId4"/>
    <p:sldId id="433" r:id="rId5"/>
    <p:sldId id="434" r:id="rId6"/>
    <p:sldId id="436" r:id="rId7"/>
    <p:sldId id="437" r:id="rId8"/>
    <p:sldId id="438" r:id="rId9"/>
  </p:sldIdLst>
  <p:sldSz cx="12192000" cy="6858000"/>
  <p:notesSz cx="6858000" cy="9144000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Helvetica" panose="020B060402020202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B Nazanin" panose="00000400000000000000" pitchFamily="2" charset="-78"/>
      <p:regular r:id="rId28"/>
      <p:bold r:id="rId29"/>
    </p:embeddedFont>
    <p:embeddedFont>
      <p:font typeface="Wingdings 3" panose="05040102010807070707" pitchFamily="18" charset="2"/>
      <p:regular r:id="rId30"/>
    </p:embeddedFont>
  </p:embeddedFontLst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888" userDrawn="1">
          <p15:clr>
            <a:srgbClr val="A4A3A4"/>
          </p15:clr>
        </p15:guide>
        <p15:guide id="3" orient="horz" pos="2784" userDrawn="1">
          <p15:clr>
            <a:srgbClr val="A4A3A4"/>
          </p15:clr>
        </p15:guide>
        <p15:guide id="4" orient="horz" pos="1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E2FF"/>
    <a:srgbClr val="B3EBFF"/>
    <a:srgbClr val="62656A"/>
    <a:srgbClr val="008BBC"/>
    <a:srgbClr val="99D359"/>
    <a:srgbClr val="E8D9F3"/>
    <a:srgbClr val="E4D3F1"/>
    <a:srgbClr val="ABDB77"/>
    <a:srgbClr val="A7D971"/>
    <a:srgbClr val="FF6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4" autoAdjust="0"/>
    <p:restoredTop sz="96441" autoAdjust="0"/>
  </p:normalViewPr>
  <p:slideViewPr>
    <p:cSldViewPr snapToGrid="0">
      <p:cViewPr>
        <p:scale>
          <a:sx n="70" d="100"/>
          <a:sy n="70" d="100"/>
        </p:scale>
        <p:origin x="-726" y="-120"/>
      </p:cViewPr>
      <p:guideLst>
        <p:guide orient="horz" pos="888"/>
        <p:guide orient="horz" pos="2784"/>
        <p:guide orient="horz" pos="127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jtaba_PC\Desktop\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jtaba_PC\Desktop\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Sheet1!$A$1:$A$101</c:f>
              <c:numCache>
                <c:formatCode>General</c:formatCode>
                <c:ptCount val="1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</c:numCache>
            </c:numRef>
          </c:xVal>
          <c:yVal>
            <c:numRef>
              <c:f>Sheet1!$B$1:$B$101</c:f>
              <c:numCache>
                <c:formatCode>General</c:formatCode>
                <c:ptCount val="10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913152"/>
        <c:axId val="172913728"/>
      </c:scatterChart>
      <c:valAx>
        <c:axId val="172913152"/>
        <c:scaling>
          <c:orientation val="minMax"/>
          <c:max val="10"/>
        </c:scaling>
        <c:delete val="1"/>
        <c:axPos val="b"/>
        <c:numFmt formatCode="General" sourceLinked="1"/>
        <c:majorTickMark val="out"/>
        <c:minorTickMark val="none"/>
        <c:tickLblPos val="nextTo"/>
        <c:crossAx val="172913728"/>
        <c:crosses val="autoZero"/>
        <c:crossBetween val="midCat"/>
      </c:valAx>
      <c:valAx>
        <c:axId val="172913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2913152"/>
        <c:crosses val="autoZero"/>
        <c:crossBetween val="midCat"/>
      </c:valAx>
      <c:spPr>
        <a:noFill/>
        <a:ln w="1270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Sheet1!$A$1:$A$101</c:f>
              <c:numCache>
                <c:formatCode>General</c:formatCode>
                <c:ptCount val="1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</c:numCache>
            </c:numRef>
          </c:xVal>
          <c:yVal>
            <c:numRef>
              <c:f>Sheet1!$C$1:$C$101</c:f>
              <c:numCache>
                <c:formatCode>General</c:formatCode>
                <c:ptCount val="101"/>
                <c:pt idx="0">
                  <c:v>0</c:v>
                </c:pt>
                <c:pt idx="1">
                  <c:v>9.9833416646828155E-2</c:v>
                </c:pt>
                <c:pt idx="2">
                  <c:v>0.19866933079506122</c:v>
                </c:pt>
                <c:pt idx="3">
                  <c:v>0.29552020666133955</c:v>
                </c:pt>
                <c:pt idx="4">
                  <c:v>0.38941834230865052</c:v>
                </c:pt>
                <c:pt idx="5">
                  <c:v>0.47942553860420301</c:v>
                </c:pt>
                <c:pt idx="6">
                  <c:v>0.56464247339503537</c:v>
                </c:pt>
                <c:pt idx="7">
                  <c:v>0.64421768723769102</c:v>
                </c:pt>
                <c:pt idx="8">
                  <c:v>0.71735609089952279</c:v>
                </c:pt>
                <c:pt idx="9">
                  <c:v>0.78332690962748341</c:v>
                </c:pt>
                <c:pt idx="10">
                  <c:v>0.8414709848078965</c:v>
                </c:pt>
                <c:pt idx="11">
                  <c:v>0.89120736006143542</c:v>
                </c:pt>
                <c:pt idx="12">
                  <c:v>0.93203908596722629</c:v>
                </c:pt>
                <c:pt idx="13">
                  <c:v>0.96355818541719296</c:v>
                </c:pt>
                <c:pt idx="14">
                  <c:v>0.98544972998846014</c:v>
                </c:pt>
                <c:pt idx="15">
                  <c:v>0.99749498660405445</c:v>
                </c:pt>
                <c:pt idx="16">
                  <c:v>0.99957360304150511</c:v>
                </c:pt>
                <c:pt idx="17">
                  <c:v>0.99166481045246857</c:v>
                </c:pt>
                <c:pt idx="18">
                  <c:v>0.97384763087819515</c:v>
                </c:pt>
                <c:pt idx="19">
                  <c:v>0.94630008768741447</c:v>
                </c:pt>
                <c:pt idx="20">
                  <c:v>0.90929742682568171</c:v>
                </c:pt>
                <c:pt idx="21">
                  <c:v>0.86320936664887371</c:v>
                </c:pt>
                <c:pt idx="22">
                  <c:v>0.80849640381959009</c:v>
                </c:pt>
                <c:pt idx="23">
                  <c:v>0.74570521217672026</c:v>
                </c:pt>
                <c:pt idx="24">
                  <c:v>0.67546318055115095</c:v>
                </c:pt>
                <c:pt idx="25">
                  <c:v>0.59847214410395655</c:v>
                </c:pt>
                <c:pt idx="26">
                  <c:v>0.51550137182146416</c:v>
                </c:pt>
                <c:pt idx="27">
                  <c:v>0.42737988023382978</c:v>
                </c:pt>
                <c:pt idx="28">
                  <c:v>0.33498815015590511</c:v>
                </c:pt>
                <c:pt idx="29">
                  <c:v>0.23924932921398243</c:v>
                </c:pt>
                <c:pt idx="30">
                  <c:v>0.14112000805986721</c:v>
                </c:pt>
                <c:pt idx="31">
                  <c:v>4.1580662433290491E-2</c:v>
                </c:pt>
                <c:pt idx="32">
                  <c:v>-5.8374143427580086E-2</c:v>
                </c:pt>
                <c:pt idx="33">
                  <c:v>-0.15774569414324821</c:v>
                </c:pt>
                <c:pt idx="34">
                  <c:v>-0.25554110202683122</c:v>
                </c:pt>
                <c:pt idx="35">
                  <c:v>-0.35078322768961984</c:v>
                </c:pt>
                <c:pt idx="36">
                  <c:v>-0.44252044329485246</c:v>
                </c:pt>
                <c:pt idx="37">
                  <c:v>-0.5298361409084934</c:v>
                </c:pt>
                <c:pt idx="38">
                  <c:v>-0.61185789094271892</c:v>
                </c:pt>
                <c:pt idx="39">
                  <c:v>-0.68776615918397377</c:v>
                </c:pt>
                <c:pt idx="40">
                  <c:v>-0.7568024953079282</c:v>
                </c:pt>
                <c:pt idx="41">
                  <c:v>-0.81827711106441026</c:v>
                </c:pt>
                <c:pt idx="42">
                  <c:v>-0.87157577241358819</c:v>
                </c:pt>
                <c:pt idx="43">
                  <c:v>-0.9161659367494549</c:v>
                </c:pt>
                <c:pt idx="44">
                  <c:v>-0.95160207388951601</c:v>
                </c:pt>
                <c:pt idx="45">
                  <c:v>-0.97753011766509701</c:v>
                </c:pt>
                <c:pt idx="46">
                  <c:v>-0.99369100363346441</c:v>
                </c:pt>
                <c:pt idx="47">
                  <c:v>-0.99992325756410083</c:v>
                </c:pt>
                <c:pt idx="48">
                  <c:v>-0.99616460883584068</c:v>
                </c:pt>
                <c:pt idx="49">
                  <c:v>-0.98245261262433248</c:v>
                </c:pt>
                <c:pt idx="50">
                  <c:v>-0.95892427466313845</c:v>
                </c:pt>
                <c:pt idx="51">
                  <c:v>-0.92581468232773245</c:v>
                </c:pt>
                <c:pt idx="52">
                  <c:v>-0.88345465572015314</c:v>
                </c:pt>
                <c:pt idx="53">
                  <c:v>-0.83226744222390125</c:v>
                </c:pt>
                <c:pt idx="54">
                  <c:v>-0.77276448755598715</c:v>
                </c:pt>
                <c:pt idx="55">
                  <c:v>-0.70554032557039192</c:v>
                </c:pt>
                <c:pt idx="56">
                  <c:v>-0.63126663787232162</c:v>
                </c:pt>
                <c:pt idx="57">
                  <c:v>-0.55068554259763758</c:v>
                </c:pt>
                <c:pt idx="58">
                  <c:v>-0.46460217941375737</c:v>
                </c:pt>
                <c:pt idx="59">
                  <c:v>-0.37387666483023602</c:v>
                </c:pt>
                <c:pt idx="60">
                  <c:v>-0.27941549819892586</c:v>
                </c:pt>
                <c:pt idx="61">
                  <c:v>-0.18216250427209588</c:v>
                </c:pt>
                <c:pt idx="62">
                  <c:v>-8.3089402817496397E-2</c:v>
                </c:pt>
                <c:pt idx="63">
                  <c:v>1.6813900484349713E-2</c:v>
                </c:pt>
                <c:pt idx="64">
                  <c:v>0.11654920485049364</c:v>
                </c:pt>
                <c:pt idx="65">
                  <c:v>0.21511998808781552</c:v>
                </c:pt>
                <c:pt idx="66">
                  <c:v>0.31154136351337786</c:v>
                </c:pt>
                <c:pt idx="67">
                  <c:v>0.4048499206165983</c:v>
                </c:pt>
                <c:pt idx="68">
                  <c:v>0.49411335113860816</c:v>
                </c:pt>
                <c:pt idx="69">
                  <c:v>0.57843976438820011</c:v>
                </c:pt>
                <c:pt idx="70">
                  <c:v>0.65698659871878906</c:v>
                </c:pt>
                <c:pt idx="71">
                  <c:v>0.72896904012587593</c:v>
                </c:pt>
                <c:pt idx="72">
                  <c:v>0.79366786384915311</c:v>
                </c:pt>
                <c:pt idx="73">
                  <c:v>0.8504366206285644</c:v>
                </c:pt>
                <c:pt idx="74">
                  <c:v>0.89870809581162692</c:v>
                </c:pt>
                <c:pt idx="75">
                  <c:v>0.9379999767747389</c:v>
                </c:pt>
                <c:pt idx="76">
                  <c:v>0.96791967203148632</c:v>
                </c:pt>
                <c:pt idx="77">
                  <c:v>0.98816823387700037</c:v>
                </c:pt>
                <c:pt idx="78">
                  <c:v>0.99854334537460498</c:v>
                </c:pt>
                <c:pt idx="79">
                  <c:v>0.99894134183977201</c:v>
                </c:pt>
                <c:pt idx="80">
                  <c:v>0.98935824662338179</c:v>
                </c:pt>
                <c:pt idx="81">
                  <c:v>0.9698898108450863</c:v>
                </c:pt>
                <c:pt idx="82">
                  <c:v>0.94073055667977312</c:v>
                </c:pt>
                <c:pt idx="83">
                  <c:v>0.90217183375629328</c:v>
                </c:pt>
                <c:pt idx="84">
                  <c:v>0.85459890808828043</c:v>
                </c:pt>
                <c:pt idx="85">
                  <c:v>0.79848711262349026</c:v>
                </c:pt>
                <c:pt idx="86">
                  <c:v>0.73439709787411334</c:v>
                </c:pt>
                <c:pt idx="87">
                  <c:v>0.66296923008218334</c:v>
                </c:pt>
                <c:pt idx="88">
                  <c:v>0.58491719289176169</c:v>
                </c:pt>
                <c:pt idx="89">
                  <c:v>0.50102085645788463</c:v>
                </c:pt>
                <c:pt idx="90">
                  <c:v>0.41211848524175659</c:v>
                </c:pt>
                <c:pt idx="91">
                  <c:v>0.31909836234935213</c:v>
                </c:pt>
                <c:pt idx="92">
                  <c:v>0.22288991410024764</c:v>
                </c:pt>
                <c:pt idx="93">
                  <c:v>0.12445442350706171</c:v>
                </c:pt>
                <c:pt idx="94">
                  <c:v>2.4775425453357765E-2</c:v>
                </c:pt>
                <c:pt idx="95">
                  <c:v>-7.5151120461809301E-2</c:v>
                </c:pt>
                <c:pt idx="96">
                  <c:v>-0.17432678122297965</c:v>
                </c:pt>
                <c:pt idx="97">
                  <c:v>-0.27176062641094245</c:v>
                </c:pt>
                <c:pt idx="98">
                  <c:v>-0.36647912925192838</c:v>
                </c:pt>
                <c:pt idx="99">
                  <c:v>-0.45753589377532133</c:v>
                </c:pt>
                <c:pt idx="100">
                  <c:v>-0.54402111088936977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915456"/>
        <c:axId val="172916032"/>
      </c:scatterChart>
      <c:valAx>
        <c:axId val="172915456"/>
        <c:scaling>
          <c:orientation val="minMax"/>
          <c:max val="10"/>
        </c:scaling>
        <c:delete val="1"/>
        <c:axPos val="b"/>
        <c:numFmt formatCode="General" sourceLinked="1"/>
        <c:majorTickMark val="out"/>
        <c:minorTickMark val="none"/>
        <c:tickLblPos val="nextTo"/>
        <c:crossAx val="172916032"/>
        <c:crosses val="autoZero"/>
        <c:crossBetween val="midCat"/>
      </c:valAx>
      <c:valAx>
        <c:axId val="172916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2915456"/>
        <c:crosses val="autoZero"/>
        <c:crossBetween val="midCat"/>
      </c:valAx>
      <c:spPr>
        <a:noFill/>
        <a:ln w="1270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26AF0-D919-4153-9B53-FACD9478E413}" type="datetime11">
              <a:rPr lang="en-US" smtClean="0"/>
              <a:t>18:14:43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9E804-F7FF-4F62-B088-8BB24E4E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883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22FDE-8152-4640-B483-108B44FCCFDE}" type="datetime11">
              <a:rPr lang="en-US" smtClean="0"/>
              <a:t>18:14:43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779CF-66C6-4394-8FD9-558C388A6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157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99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99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1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0312-AC46-4F4D-AF9B-61A4444EB5AB}" type="datetime10">
              <a:rPr lang="en-US" smtClean="0"/>
              <a:t>18:14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Converting your business from Good to Great.</a:t>
            </a:r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1" y="4323812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4529542"/>
            <a:ext cx="779767" cy="365125"/>
          </a:xfrm>
        </p:spPr>
        <p:txBody>
          <a:bodyPr/>
          <a:lstStyle/>
          <a:p>
            <a:fld id="{B71CA5DB-3BC5-4B8B-8436-D94A331C9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3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8F30-60A6-4CE3-A955-EE975769121C}" type="datetime10">
              <a:rPr lang="en-US" smtClean="0"/>
              <a:t>18:14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Converting your business from Good to Great.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B71CA5DB-3BC5-4B8B-8436-D94A331C9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74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80E5-5358-4EFB-90AD-B47DB66CF6E9}" type="datetime10">
              <a:rPr lang="en-US" smtClean="0"/>
              <a:t>18:14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Converting your business from Good to Great.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B71CA5DB-3BC5-4B8B-8436-D94A331C979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2688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2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592C-DB53-4220-826A-6EE3E07736B2}" type="datetime10">
              <a:rPr lang="en-US" smtClean="0"/>
              <a:t>18:14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Converting your business from Good to Great.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B71CA5DB-3BC5-4B8B-8436-D94A331C9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45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D549-167F-44B9-8C77-5BE6EC29CB67}" type="datetime10">
              <a:rPr lang="en-US" smtClean="0"/>
              <a:t>18:14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Converting your business from Good to Great.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B71CA5DB-3BC5-4B8B-8436-D94A331C979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2643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FCC1-F3E8-49B3-8A49-EF4CEFDF3FBD}" type="datetime10">
              <a:rPr lang="en-US" smtClean="0"/>
              <a:t>18:14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Converting your business from Good to Great.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B71CA5DB-3BC5-4B8B-8436-D94A331C9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60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4CC9-274A-458F-93BA-4F97904DD48B}" type="datetime10">
              <a:rPr lang="en-US" smtClean="0"/>
              <a:t>18:14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Converting your business from Good to Great.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A5DB-3BC5-4B8B-8436-D94A331C9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75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3" y="627407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7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41B7-B5DD-4DC3-827F-094165EB609A}" type="datetime10">
              <a:rPr lang="en-US" smtClean="0"/>
              <a:t>18:14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Converting your business from Good to Great.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A5DB-3BC5-4B8B-8436-D94A331C9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31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 userDrawn="1"/>
        </p:nvGrpSpPr>
        <p:grpSpPr>
          <a:xfrm>
            <a:off x="2117" y="1"/>
            <a:ext cx="12187768" cy="6892925"/>
            <a:chOff x="1588" y="0"/>
            <a:chExt cx="9140826" cy="6892925"/>
          </a:xfrm>
        </p:grpSpPr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1588" y="0"/>
              <a:ext cx="9140825" cy="6892925"/>
            </a:xfrm>
            <a:custGeom>
              <a:avLst/>
              <a:gdLst>
                <a:gd name="T0" fmla="*/ 0 w 2880"/>
                <a:gd name="T1" fmla="*/ 1797 h 2171"/>
                <a:gd name="T2" fmla="*/ 2880 w 2880"/>
                <a:gd name="T3" fmla="*/ 953 h 2171"/>
                <a:gd name="T4" fmla="*/ 2880 w 2880"/>
                <a:gd name="T5" fmla="*/ 0 h 2171"/>
                <a:gd name="T6" fmla="*/ 0 w 2880"/>
                <a:gd name="T7" fmla="*/ 0 h 2171"/>
                <a:gd name="T8" fmla="*/ 0 w 2880"/>
                <a:gd name="T9" fmla="*/ 1797 h 2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2171">
                  <a:moveTo>
                    <a:pt x="0" y="1797"/>
                  </a:moveTo>
                  <a:cubicBezTo>
                    <a:pt x="0" y="1797"/>
                    <a:pt x="1816" y="2171"/>
                    <a:pt x="2880" y="953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97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1588" y="2130425"/>
              <a:ext cx="9140825" cy="4762500"/>
            </a:xfrm>
            <a:custGeom>
              <a:avLst/>
              <a:gdLst>
                <a:gd name="T0" fmla="*/ 0 w 2880"/>
                <a:gd name="T1" fmla="*/ 1126 h 1500"/>
                <a:gd name="T2" fmla="*/ 2880 w 2880"/>
                <a:gd name="T3" fmla="*/ 282 h 1500"/>
                <a:gd name="T4" fmla="*/ 2880 w 2880"/>
                <a:gd name="T5" fmla="*/ 0 h 1500"/>
                <a:gd name="T6" fmla="*/ 0 w 2880"/>
                <a:gd name="T7" fmla="*/ 1126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0" h="1500">
                  <a:moveTo>
                    <a:pt x="0" y="1126"/>
                  </a:moveTo>
                  <a:cubicBezTo>
                    <a:pt x="0" y="1126"/>
                    <a:pt x="1816" y="1500"/>
                    <a:pt x="2880" y="282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2035" y="1397"/>
                    <a:pt x="0" y="1126"/>
                    <a:pt x="0" y="1126"/>
                  </a:cubicBezTo>
                </a:path>
              </a:pathLst>
            </a:custGeom>
            <a:gradFill>
              <a:gsLst>
                <a:gs pos="0">
                  <a:schemeClr val="tx2">
                    <a:alpha val="0"/>
                  </a:schemeClr>
                </a:gs>
                <a:gs pos="100000">
                  <a:schemeClr val="tx2">
                    <a:alpha val="10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3749676" y="3606800"/>
              <a:ext cx="5392738" cy="2270125"/>
            </a:xfrm>
            <a:custGeom>
              <a:avLst/>
              <a:gdLst>
                <a:gd name="T0" fmla="*/ 0 w 1699"/>
                <a:gd name="T1" fmla="*/ 715 h 715"/>
                <a:gd name="T2" fmla="*/ 1699 w 1699"/>
                <a:gd name="T3" fmla="*/ 0 h 715"/>
                <a:gd name="T4" fmla="*/ 1699 w 1699"/>
                <a:gd name="T5" fmla="*/ 196 h 715"/>
                <a:gd name="T6" fmla="*/ 0 w 1699"/>
                <a:gd name="T7" fmla="*/ 715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9" h="715">
                  <a:moveTo>
                    <a:pt x="0" y="715"/>
                  </a:moveTo>
                  <a:cubicBezTo>
                    <a:pt x="0" y="715"/>
                    <a:pt x="1206" y="585"/>
                    <a:pt x="1699" y="0"/>
                  </a:cubicBezTo>
                  <a:cubicBezTo>
                    <a:pt x="1699" y="196"/>
                    <a:pt x="1699" y="196"/>
                    <a:pt x="1699" y="196"/>
                  </a:cubicBezTo>
                  <a:cubicBezTo>
                    <a:pt x="1699" y="196"/>
                    <a:pt x="1323" y="593"/>
                    <a:pt x="0" y="715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1588" y="1323975"/>
              <a:ext cx="9140825" cy="5568950"/>
            </a:xfrm>
            <a:custGeom>
              <a:avLst/>
              <a:gdLst>
                <a:gd name="T0" fmla="*/ 0 w 2880"/>
                <a:gd name="T1" fmla="*/ 1380 h 1754"/>
                <a:gd name="T2" fmla="*/ 2880 w 2880"/>
                <a:gd name="T3" fmla="*/ 536 h 1754"/>
                <a:gd name="T4" fmla="*/ 2880 w 2880"/>
                <a:gd name="T5" fmla="*/ 0 h 1754"/>
                <a:gd name="T6" fmla="*/ 0 w 2880"/>
                <a:gd name="T7" fmla="*/ 1380 h 1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0" h="1754">
                  <a:moveTo>
                    <a:pt x="0" y="1380"/>
                  </a:moveTo>
                  <a:cubicBezTo>
                    <a:pt x="0" y="1380"/>
                    <a:pt x="1816" y="1754"/>
                    <a:pt x="2880" y="536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2880" y="0"/>
                    <a:pt x="2240" y="1516"/>
                    <a:pt x="0" y="1380"/>
                  </a:cubicBezTo>
                  <a:close/>
                </a:path>
              </a:pathLst>
            </a:custGeom>
            <a:gradFill>
              <a:gsLst>
                <a:gs pos="0">
                  <a:schemeClr val="tx2">
                    <a:alpha val="0"/>
                  </a:schemeClr>
                </a:gs>
                <a:gs pos="100000">
                  <a:schemeClr val="tx2">
                    <a:alpha val="10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0000" y="906237"/>
            <a:ext cx="9056912" cy="1772070"/>
          </a:xfrm>
        </p:spPr>
        <p:txBody>
          <a:bodyPr anchor="b">
            <a:normAutofit/>
          </a:bodyPr>
          <a:lstStyle>
            <a:lvl1pPr algn="l">
              <a:defRPr sz="3600" spc="-80" baseline="0"/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000" y="3187916"/>
            <a:ext cx="9056912" cy="165576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300" spc="-3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직사각형 4"/>
          <p:cNvSpPr/>
          <p:nvPr userDrawn="1"/>
        </p:nvSpPr>
        <p:spPr>
          <a:xfrm>
            <a:off x="0" y="2041177"/>
            <a:ext cx="1200000" cy="12624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292C34"/>
              </a:solidFill>
            </a:endParaRP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1200001" y="2914282"/>
            <a:ext cx="45182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00000" y="6172254"/>
            <a:ext cx="3736623" cy="491068"/>
          </a:xfrm>
        </p:spPr>
        <p:txBody>
          <a:bodyPr/>
          <a:lstStyle>
            <a:lvl1pPr algn="l">
              <a:defRPr spc="-30" baseline="0"/>
            </a:lvl1pPr>
          </a:lstStyle>
          <a:p>
            <a:r>
              <a:rPr lang="en-US" dirty="0" smtClean="0">
                <a:solidFill>
                  <a:prstClr val="black">
                    <a:tint val="75000"/>
                    <a:alpha val="50000"/>
                  </a:prstClr>
                </a:solidFill>
              </a:rPr>
              <a:t>Converting your business from Good to Great.</a:t>
            </a:r>
            <a:endParaRPr lang="en-US" dirty="0">
              <a:solidFill>
                <a:prstClr val="black">
                  <a:tint val="75000"/>
                  <a:alpha val="50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936601" y="5728182"/>
            <a:ext cx="3664415" cy="566430"/>
          </a:xfrm>
        </p:spPr>
        <p:txBody>
          <a:bodyPr lIns="0" tIns="0" rIns="0" bIns="0" anchor="b">
            <a:normAutofit/>
          </a:bodyPr>
          <a:lstStyle>
            <a:lvl1pPr algn="r"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936601" y="6327222"/>
            <a:ext cx="3664415" cy="330200"/>
          </a:xfrm>
        </p:spPr>
        <p:txBody>
          <a:bodyPr lIns="0" tIns="0" rIns="0" bIns="0">
            <a:normAutofit/>
          </a:bodyPr>
          <a:lstStyle>
            <a:lvl1pPr algn="r">
              <a:lnSpc>
                <a:spcPct val="100000"/>
              </a:lnSpc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www.yourwebsite.com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89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3551768" y="0"/>
            <a:ext cx="8638117" cy="4013200"/>
            <a:chOff x="2663826" y="0"/>
            <a:chExt cx="6478588" cy="4013200"/>
          </a:xfrm>
        </p:grpSpPr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130801" y="0"/>
              <a:ext cx="4011613" cy="4013200"/>
            </a:xfrm>
            <a:custGeom>
              <a:avLst/>
              <a:gdLst>
                <a:gd name="T0" fmla="*/ 0 w 1264"/>
                <a:gd name="T1" fmla="*/ 0 h 1264"/>
                <a:gd name="T2" fmla="*/ 1264 w 1264"/>
                <a:gd name="T3" fmla="*/ 0 h 1264"/>
                <a:gd name="T4" fmla="*/ 1264 w 1264"/>
                <a:gd name="T5" fmla="*/ 1264 h 1264"/>
                <a:gd name="T6" fmla="*/ 0 w 1264"/>
                <a:gd name="T7" fmla="*/ 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1264">
                  <a:moveTo>
                    <a:pt x="0" y="0"/>
                  </a:moveTo>
                  <a:cubicBezTo>
                    <a:pt x="1264" y="0"/>
                    <a:pt x="1264" y="0"/>
                    <a:pt x="1264" y="0"/>
                  </a:cubicBezTo>
                  <a:cubicBezTo>
                    <a:pt x="1264" y="1264"/>
                    <a:pt x="1264" y="1264"/>
                    <a:pt x="1264" y="1264"/>
                  </a:cubicBezTo>
                  <a:cubicBezTo>
                    <a:pt x="1264" y="1264"/>
                    <a:pt x="1177" y="29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5130801" y="0"/>
              <a:ext cx="4011613" cy="4013200"/>
            </a:xfrm>
            <a:custGeom>
              <a:avLst/>
              <a:gdLst>
                <a:gd name="T0" fmla="*/ 1264 w 1264"/>
                <a:gd name="T1" fmla="*/ 1264 h 1264"/>
                <a:gd name="T2" fmla="*/ 621 w 1264"/>
                <a:gd name="T3" fmla="*/ 0 h 1264"/>
                <a:gd name="T4" fmla="*/ 0 w 1264"/>
                <a:gd name="T5" fmla="*/ 0 h 1264"/>
                <a:gd name="T6" fmla="*/ 1264 w 1264"/>
                <a:gd name="T7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1264">
                  <a:moveTo>
                    <a:pt x="1264" y="1264"/>
                  </a:moveTo>
                  <a:cubicBezTo>
                    <a:pt x="1264" y="1264"/>
                    <a:pt x="1220" y="292"/>
                    <a:pt x="6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7" y="292"/>
                    <a:pt x="1264" y="1264"/>
                    <a:pt x="1264" y="1264"/>
                  </a:cubicBezTo>
                </a:path>
              </a:pathLst>
            </a:custGeom>
            <a:gradFill>
              <a:gsLst>
                <a:gs pos="0">
                  <a:schemeClr val="tx2">
                    <a:alpha val="5000"/>
                  </a:schemeClr>
                </a:gs>
                <a:gs pos="100000">
                  <a:schemeClr val="tx2">
                    <a:alpha val="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2663826" y="0"/>
              <a:ext cx="6478588" cy="4013200"/>
            </a:xfrm>
            <a:custGeom>
              <a:avLst/>
              <a:gdLst>
                <a:gd name="T0" fmla="*/ 430 w 2041"/>
                <a:gd name="T1" fmla="*/ 0 h 1264"/>
                <a:gd name="T2" fmla="*/ 1500 w 2041"/>
                <a:gd name="T3" fmla="*/ 460 h 1264"/>
                <a:gd name="T4" fmla="*/ 2041 w 2041"/>
                <a:gd name="T5" fmla="*/ 1264 h 1264"/>
                <a:gd name="T6" fmla="*/ 1309 w 2041"/>
                <a:gd name="T7" fmla="*/ 428 h 1264"/>
                <a:gd name="T8" fmla="*/ 0 w 2041"/>
                <a:gd name="T9" fmla="*/ 0 h 1264"/>
                <a:gd name="T10" fmla="*/ 430 w 2041"/>
                <a:gd name="T11" fmla="*/ 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1" h="1264">
                  <a:moveTo>
                    <a:pt x="430" y="0"/>
                  </a:moveTo>
                  <a:cubicBezTo>
                    <a:pt x="531" y="0"/>
                    <a:pt x="1080" y="108"/>
                    <a:pt x="1500" y="460"/>
                  </a:cubicBezTo>
                  <a:cubicBezTo>
                    <a:pt x="1919" y="812"/>
                    <a:pt x="2041" y="1264"/>
                    <a:pt x="2041" y="1264"/>
                  </a:cubicBezTo>
                  <a:cubicBezTo>
                    <a:pt x="2041" y="1264"/>
                    <a:pt x="1808" y="743"/>
                    <a:pt x="1309" y="428"/>
                  </a:cubicBezTo>
                  <a:cubicBezTo>
                    <a:pt x="749" y="75"/>
                    <a:pt x="161" y="0"/>
                    <a:pt x="0" y="0"/>
                  </a:cubicBezTo>
                  <a:lnTo>
                    <a:pt x="43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130801" y="0"/>
              <a:ext cx="4011613" cy="4013200"/>
            </a:xfrm>
            <a:custGeom>
              <a:avLst/>
              <a:gdLst>
                <a:gd name="T0" fmla="*/ 1264 w 1264"/>
                <a:gd name="T1" fmla="*/ 1264 h 1264"/>
                <a:gd name="T2" fmla="*/ 0 w 1264"/>
                <a:gd name="T3" fmla="*/ 0 h 1264"/>
                <a:gd name="T4" fmla="*/ 422 w 1264"/>
                <a:gd name="T5" fmla="*/ 0 h 1264"/>
                <a:gd name="T6" fmla="*/ 1264 w 1264"/>
                <a:gd name="T7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1264">
                  <a:moveTo>
                    <a:pt x="1264" y="1264"/>
                  </a:moveTo>
                  <a:cubicBezTo>
                    <a:pt x="1264" y="1264"/>
                    <a:pt x="1177" y="292"/>
                    <a:pt x="0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2" y="0"/>
                    <a:pt x="1264" y="438"/>
                    <a:pt x="1264" y="1264"/>
                  </a:cubicBezTo>
                  <a:close/>
                </a:path>
              </a:pathLst>
            </a:custGeom>
            <a:gradFill>
              <a:gsLst>
                <a:gs pos="0">
                  <a:schemeClr val="tx2">
                    <a:alpha val="5000"/>
                  </a:schemeClr>
                </a:gs>
                <a:gs pos="100000">
                  <a:schemeClr val="tx2">
                    <a:alpha val="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2117" y="4181476"/>
            <a:ext cx="5759451" cy="2676525"/>
            <a:chOff x="1588" y="4181475"/>
            <a:chExt cx="4319588" cy="2676525"/>
          </a:xfrm>
        </p:grpSpPr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1588" y="4181475"/>
              <a:ext cx="2674938" cy="2676525"/>
            </a:xfrm>
            <a:custGeom>
              <a:avLst/>
              <a:gdLst>
                <a:gd name="T0" fmla="*/ 843 w 843"/>
                <a:gd name="T1" fmla="*/ 843 h 843"/>
                <a:gd name="T2" fmla="*/ 0 w 843"/>
                <a:gd name="T3" fmla="*/ 843 h 843"/>
                <a:gd name="T4" fmla="*/ 0 w 843"/>
                <a:gd name="T5" fmla="*/ 0 h 843"/>
                <a:gd name="T6" fmla="*/ 843 w 843"/>
                <a:gd name="T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3" h="843">
                  <a:moveTo>
                    <a:pt x="843" y="843"/>
                  </a:moveTo>
                  <a:cubicBezTo>
                    <a:pt x="0" y="843"/>
                    <a:pt x="0" y="843"/>
                    <a:pt x="0" y="8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8" y="648"/>
                    <a:pt x="843" y="843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1588" y="4181475"/>
              <a:ext cx="2674938" cy="2676525"/>
            </a:xfrm>
            <a:custGeom>
              <a:avLst/>
              <a:gdLst>
                <a:gd name="T0" fmla="*/ 0 w 843"/>
                <a:gd name="T1" fmla="*/ 0 h 843"/>
                <a:gd name="T2" fmla="*/ 428 w 843"/>
                <a:gd name="T3" fmla="*/ 843 h 843"/>
                <a:gd name="T4" fmla="*/ 843 w 843"/>
                <a:gd name="T5" fmla="*/ 843 h 843"/>
                <a:gd name="T6" fmla="*/ 0 w 843"/>
                <a:gd name="T7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3" h="843">
                  <a:moveTo>
                    <a:pt x="0" y="0"/>
                  </a:moveTo>
                  <a:cubicBezTo>
                    <a:pt x="0" y="0"/>
                    <a:pt x="29" y="648"/>
                    <a:pt x="428" y="843"/>
                  </a:cubicBezTo>
                  <a:cubicBezTo>
                    <a:pt x="843" y="843"/>
                    <a:pt x="843" y="843"/>
                    <a:pt x="843" y="843"/>
                  </a:cubicBezTo>
                  <a:cubicBezTo>
                    <a:pt x="58" y="648"/>
                    <a:pt x="0" y="0"/>
                    <a:pt x="0" y="0"/>
                  </a:cubicBezTo>
                </a:path>
              </a:pathLst>
            </a:custGeom>
            <a:gradFill>
              <a:gsLst>
                <a:gs pos="0">
                  <a:schemeClr val="tx2">
                    <a:alpha val="5000"/>
                  </a:schemeClr>
                </a:gs>
                <a:gs pos="100000">
                  <a:schemeClr val="tx2">
                    <a:alpha val="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1588" y="4181475"/>
              <a:ext cx="4319588" cy="2676525"/>
            </a:xfrm>
            <a:custGeom>
              <a:avLst/>
              <a:gdLst>
                <a:gd name="T0" fmla="*/ 1074 w 1361"/>
                <a:gd name="T1" fmla="*/ 843 h 843"/>
                <a:gd name="T2" fmla="*/ 361 w 1361"/>
                <a:gd name="T3" fmla="*/ 536 h 843"/>
                <a:gd name="T4" fmla="*/ 0 w 1361"/>
                <a:gd name="T5" fmla="*/ 0 h 843"/>
                <a:gd name="T6" fmla="*/ 488 w 1361"/>
                <a:gd name="T7" fmla="*/ 558 h 843"/>
                <a:gd name="T8" fmla="*/ 1361 w 1361"/>
                <a:gd name="T9" fmla="*/ 843 h 843"/>
                <a:gd name="T10" fmla="*/ 1074 w 1361"/>
                <a:gd name="T11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1" h="843">
                  <a:moveTo>
                    <a:pt x="1074" y="843"/>
                  </a:moveTo>
                  <a:cubicBezTo>
                    <a:pt x="1007" y="843"/>
                    <a:pt x="641" y="771"/>
                    <a:pt x="361" y="536"/>
                  </a:cubicBezTo>
                  <a:cubicBezTo>
                    <a:pt x="81" y="302"/>
                    <a:pt x="0" y="0"/>
                    <a:pt x="0" y="0"/>
                  </a:cubicBezTo>
                  <a:cubicBezTo>
                    <a:pt x="0" y="0"/>
                    <a:pt x="155" y="348"/>
                    <a:pt x="488" y="558"/>
                  </a:cubicBezTo>
                  <a:cubicBezTo>
                    <a:pt x="861" y="793"/>
                    <a:pt x="1253" y="843"/>
                    <a:pt x="1361" y="843"/>
                  </a:cubicBezTo>
                  <a:lnTo>
                    <a:pt x="1074" y="8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1588" y="4181475"/>
              <a:ext cx="2674938" cy="2676525"/>
            </a:xfrm>
            <a:custGeom>
              <a:avLst/>
              <a:gdLst>
                <a:gd name="T0" fmla="*/ 0 w 843"/>
                <a:gd name="T1" fmla="*/ 0 h 843"/>
                <a:gd name="T2" fmla="*/ 843 w 843"/>
                <a:gd name="T3" fmla="*/ 843 h 843"/>
                <a:gd name="T4" fmla="*/ 561 w 843"/>
                <a:gd name="T5" fmla="*/ 843 h 843"/>
                <a:gd name="T6" fmla="*/ 0 w 843"/>
                <a:gd name="T7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3" h="843">
                  <a:moveTo>
                    <a:pt x="0" y="0"/>
                  </a:moveTo>
                  <a:cubicBezTo>
                    <a:pt x="0" y="0"/>
                    <a:pt x="58" y="648"/>
                    <a:pt x="843" y="843"/>
                  </a:cubicBezTo>
                  <a:cubicBezTo>
                    <a:pt x="561" y="843"/>
                    <a:pt x="561" y="843"/>
                    <a:pt x="561" y="843"/>
                  </a:cubicBezTo>
                  <a:cubicBezTo>
                    <a:pt x="561" y="843"/>
                    <a:pt x="0" y="55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tx2">
                    <a:alpha val="5000"/>
                  </a:schemeClr>
                </a:gs>
                <a:gs pos="100000">
                  <a:schemeClr val="tx2">
                    <a:alpha val="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9457" y="908050"/>
            <a:ext cx="9793088" cy="593682"/>
          </a:xfrm>
        </p:spPr>
        <p:txBody>
          <a:bodyPr anchor="b"/>
          <a:lstStyle>
            <a:lvl1pPr>
              <a:defRPr sz="3600" spc="-8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200151" y="1637553"/>
            <a:ext cx="44935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1" y="1841502"/>
            <a:ext cx="9791700" cy="43021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spc="-3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Insert Your Text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1200151" y="2665771"/>
            <a:ext cx="9791700" cy="2277888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1300"/>
              </a:spcBef>
              <a:defRPr sz="1400" b="1" spc="-30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1) Insert Your Text Here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936601" y="5728182"/>
            <a:ext cx="3664415" cy="566430"/>
          </a:xfrm>
        </p:spPr>
        <p:txBody>
          <a:bodyPr lIns="0" tIns="0" rIns="0" bIns="0" anchor="b">
            <a:normAutofit/>
          </a:bodyPr>
          <a:lstStyle>
            <a:lvl1pPr algn="r">
              <a:defRPr sz="2000" b="1" spc="-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936601" y="6327222"/>
            <a:ext cx="3664415" cy="330200"/>
          </a:xfrm>
        </p:spPr>
        <p:txBody>
          <a:bodyPr lIns="0" tIns="0" rIns="0" bIns="0">
            <a:normAutofit/>
          </a:bodyPr>
          <a:lstStyle>
            <a:lvl1pPr algn="r">
              <a:lnSpc>
                <a:spcPct val="100000"/>
              </a:lnSpc>
              <a:defRPr sz="1000" spc="-3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www.yourwebsite.com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6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567">
          <p15:clr>
            <a:srgbClr val="FBAE40"/>
          </p15:clr>
        </p15:guide>
        <p15:guide id="3" pos="5193">
          <p15:clr>
            <a:srgbClr val="FBAE40"/>
          </p15:clr>
        </p15:guide>
        <p15:guide id="4" orient="horz" pos="57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10"/>
          <p:cNvSpPr>
            <a:spLocks/>
          </p:cNvSpPr>
          <p:nvPr userDrawn="1"/>
        </p:nvSpPr>
        <p:spPr bwMode="auto">
          <a:xfrm>
            <a:off x="7137402" y="3067050"/>
            <a:ext cx="5052484" cy="3790950"/>
          </a:xfrm>
          <a:custGeom>
            <a:avLst/>
            <a:gdLst>
              <a:gd name="T0" fmla="*/ 0 w 1194"/>
              <a:gd name="T1" fmla="*/ 1194 h 1194"/>
              <a:gd name="T2" fmla="*/ 1194 w 1194"/>
              <a:gd name="T3" fmla="*/ 1194 h 1194"/>
              <a:gd name="T4" fmla="*/ 1194 w 1194"/>
              <a:gd name="T5" fmla="*/ 0 h 1194"/>
              <a:gd name="T6" fmla="*/ 0 w 1194"/>
              <a:gd name="T7" fmla="*/ 1194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4" h="1194">
                <a:moveTo>
                  <a:pt x="0" y="1194"/>
                </a:moveTo>
                <a:cubicBezTo>
                  <a:pt x="1194" y="1194"/>
                  <a:pt x="1194" y="1194"/>
                  <a:pt x="1194" y="1194"/>
                </a:cubicBezTo>
                <a:cubicBezTo>
                  <a:pt x="1194" y="0"/>
                  <a:pt x="1194" y="0"/>
                  <a:pt x="1194" y="0"/>
                </a:cubicBezTo>
                <a:cubicBezTo>
                  <a:pt x="1194" y="0"/>
                  <a:pt x="1112" y="918"/>
                  <a:pt x="0" y="119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4" name="Freeform 12"/>
          <p:cNvSpPr>
            <a:spLocks/>
          </p:cNvSpPr>
          <p:nvPr userDrawn="1"/>
        </p:nvSpPr>
        <p:spPr bwMode="auto">
          <a:xfrm>
            <a:off x="7137402" y="3067050"/>
            <a:ext cx="5052484" cy="3790950"/>
          </a:xfrm>
          <a:custGeom>
            <a:avLst/>
            <a:gdLst>
              <a:gd name="T0" fmla="*/ 1194 w 1194"/>
              <a:gd name="T1" fmla="*/ 0 h 1194"/>
              <a:gd name="T2" fmla="*/ 587 w 1194"/>
              <a:gd name="T3" fmla="*/ 1194 h 1194"/>
              <a:gd name="T4" fmla="*/ 0 w 1194"/>
              <a:gd name="T5" fmla="*/ 1194 h 1194"/>
              <a:gd name="T6" fmla="*/ 1194 w 1194"/>
              <a:gd name="T7" fmla="*/ 0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4" h="1194">
                <a:moveTo>
                  <a:pt x="1194" y="0"/>
                </a:moveTo>
                <a:cubicBezTo>
                  <a:pt x="1194" y="0"/>
                  <a:pt x="1152" y="918"/>
                  <a:pt x="587" y="1194"/>
                </a:cubicBezTo>
                <a:cubicBezTo>
                  <a:pt x="0" y="1194"/>
                  <a:pt x="0" y="1194"/>
                  <a:pt x="0" y="1194"/>
                </a:cubicBezTo>
                <a:cubicBezTo>
                  <a:pt x="1112" y="918"/>
                  <a:pt x="1194" y="0"/>
                  <a:pt x="1194" y="0"/>
                </a:cubicBezTo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2">
                  <a:alpha val="5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8" name="Freeform 6"/>
          <p:cNvSpPr>
            <a:spLocks/>
          </p:cNvSpPr>
          <p:nvPr userDrawn="1"/>
        </p:nvSpPr>
        <p:spPr bwMode="auto">
          <a:xfrm>
            <a:off x="2118" y="0"/>
            <a:ext cx="5052484" cy="3790950"/>
          </a:xfrm>
          <a:custGeom>
            <a:avLst/>
            <a:gdLst>
              <a:gd name="T0" fmla="*/ 1194 w 1194"/>
              <a:gd name="T1" fmla="*/ 0 h 1194"/>
              <a:gd name="T2" fmla="*/ 0 w 1194"/>
              <a:gd name="T3" fmla="*/ 0 h 1194"/>
              <a:gd name="T4" fmla="*/ 0 w 1194"/>
              <a:gd name="T5" fmla="*/ 1194 h 1194"/>
              <a:gd name="T6" fmla="*/ 1194 w 1194"/>
              <a:gd name="T7" fmla="*/ 0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4" h="1194">
                <a:moveTo>
                  <a:pt x="119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194"/>
                  <a:pt x="0" y="1194"/>
                  <a:pt x="0" y="1194"/>
                </a:cubicBezTo>
                <a:cubicBezTo>
                  <a:pt x="0" y="1194"/>
                  <a:pt x="82" y="276"/>
                  <a:pt x="1194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0" name="Freeform 8"/>
          <p:cNvSpPr>
            <a:spLocks/>
          </p:cNvSpPr>
          <p:nvPr userDrawn="1"/>
        </p:nvSpPr>
        <p:spPr bwMode="auto">
          <a:xfrm>
            <a:off x="2118" y="0"/>
            <a:ext cx="5052484" cy="3790950"/>
          </a:xfrm>
          <a:custGeom>
            <a:avLst/>
            <a:gdLst>
              <a:gd name="T0" fmla="*/ 0 w 1194"/>
              <a:gd name="T1" fmla="*/ 1194 h 1194"/>
              <a:gd name="T2" fmla="*/ 607 w 1194"/>
              <a:gd name="T3" fmla="*/ 0 h 1194"/>
              <a:gd name="T4" fmla="*/ 1194 w 1194"/>
              <a:gd name="T5" fmla="*/ 0 h 1194"/>
              <a:gd name="T6" fmla="*/ 0 w 1194"/>
              <a:gd name="T7" fmla="*/ 1194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4" h="1194">
                <a:moveTo>
                  <a:pt x="0" y="1194"/>
                </a:moveTo>
                <a:cubicBezTo>
                  <a:pt x="0" y="1194"/>
                  <a:pt x="42" y="276"/>
                  <a:pt x="607" y="0"/>
                </a:cubicBezTo>
                <a:cubicBezTo>
                  <a:pt x="1194" y="0"/>
                  <a:pt x="1194" y="0"/>
                  <a:pt x="1194" y="0"/>
                </a:cubicBezTo>
                <a:cubicBezTo>
                  <a:pt x="82" y="276"/>
                  <a:pt x="0" y="1194"/>
                  <a:pt x="0" y="1194"/>
                </a:cubicBezTo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2">
                  <a:alpha val="5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4918" y="1778356"/>
            <a:ext cx="10562167" cy="1664224"/>
          </a:xfrm>
        </p:spPr>
        <p:txBody>
          <a:bodyPr anchor="b"/>
          <a:lstStyle>
            <a:lvl1pPr algn="ctr">
              <a:lnSpc>
                <a:spcPts val="4300"/>
              </a:lnSpc>
              <a:defRPr sz="3600" spc="-8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Your</a:t>
            </a:r>
            <a:br>
              <a:rPr lang="en-US" dirty="0" smtClean="0"/>
            </a:br>
            <a:r>
              <a:rPr lang="en-US" dirty="0" smtClean="0"/>
              <a:t>Section Break Title</a:t>
            </a:r>
            <a:endParaRPr lang="en-US" dirty="0"/>
          </a:p>
        </p:txBody>
      </p:sp>
      <p:sp>
        <p:nvSpPr>
          <p:cNvPr id="27" name="Freeform 5"/>
          <p:cNvSpPr>
            <a:spLocks/>
          </p:cNvSpPr>
          <p:nvPr userDrawn="1"/>
        </p:nvSpPr>
        <p:spPr bwMode="auto">
          <a:xfrm>
            <a:off x="2118" y="0"/>
            <a:ext cx="8159751" cy="3790950"/>
          </a:xfrm>
          <a:custGeom>
            <a:avLst/>
            <a:gdLst>
              <a:gd name="T0" fmla="*/ 1521 w 1928"/>
              <a:gd name="T1" fmla="*/ 0 h 1194"/>
              <a:gd name="T2" fmla="*/ 511 w 1928"/>
              <a:gd name="T3" fmla="*/ 435 h 1194"/>
              <a:gd name="T4" fmla="*/ 0 w 1928"/>
              <a:gd name="T5" fmla="*/ 1194 h 1194"/>
              <a:gd name="T6" fmla="*/ 691 w 1928"/>
              <a:gd name="T7" fmla="*/ 404 h 1194"/>
              <a:gd name="T8" fmla="*/ 1928 w 1928"/>
              <a:gd name="T9" fmla="*/ 0 h 1194"/>
              <a:gd name="T10" fmla="*/ 1521 w 1928"/>
              <a:gd name="T11" fmla="*/ 0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8" h="1194">
                <a:moveTo>
                  <a:pt x="1521" y="0"/>
                </a:moveTo>
                <a:cubicBezTo>
                  <a:pt x="1426" y="0"/>
                  <a:pt x="908" y="102"/>
                  <a:pt x="511" y="435"/>
                </a:cubicBezTo>
                <a:cubicBezTo>
                  <a:pt x="115" y="767"/>
                  <a:pt x="0" y="1194"/>
                  <a:pt x="0" y="1194"/>
                </a:cubicBezTo>
                <a:cubicBezTo>
                  <a:pt x="0" y="1194"/>
                  <a:pt x="220" y="701"/>
                  <a:pt x="691" y="404"/>
                </a:cubicBezTo>
                <a:cubicBezTo>
                  <a:pt x="1220" y="71"/>
                  <a:pt x="1776" y="0"/>
                  <a:pt x="1928" y="0"/>
                </a:cubicBezTo>
                <a:lnTo>
                  <a:pt x="1521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Freeform 7"/>
          <p:cNvSpPr>
            <a:spLocks/>
          </p:cNvSpPr>
          <p:nvPr userDrawn="1"/>
        </p:nvSpPr>
        <p:spPr bwMode="auto">
          <a:xfrm>
            <a:off x="2118" y="0"/>
            <a:ext cx="5052484" cy="3790950"/>
          </a:xfrm>
          <a:custGeom>
            <a:avLst/>
            <a:gdLst>
              <a:gd name="T0" fmla="*/ 0 w 1194"/>
              <a:gd name="T1" fmla="*/ 1194 h 1194"/>
              <a:gd name="T2" fmla="*/ 1194 w 1194"/>
              <a:gd name="T3" fmla="*/ 0 h 1194"/>
              <a:gd name="T4" fmla="*/ 795 w 1194"/>
              <a:gd name="T5" fmla="*/ 0 h 1194"/>
              <a:gd name="T6" fmla="*/ 0 w 1194"/>
              <a:gd name="T7" fmla="*/ 1194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4" h="1194">
                <a:moveTo>
                  <a:pt x="0" y="1194"/>
                </a:moveTo>
                <a:cubicBezTo>
                  <a:pt x="0" y="1194"/>
                  <a:pt x="82" y="276"/>
                  <a:pt x="1194" y="0"/>
                </a:cubicBezTo>
                <a:cubicBezTo>
                  <a:pt x="795" y="0"/>
                  <a:pt x="795" y="0"/>
                  <a:pt x="795" y="0"/>
                </a:cubicBezTo>
                <a:cubicBezTo>
                  <a:pt x="795" y="0"/>
                  <a:pt x="0" y="413"/>
                  <a:pt x="0" y="1194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2">
                  <a:alpha val="5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1" name="Freeform 9"/>
          <p:cNvSpPr>
            <a:spLocks/>
          </p:cNvSpPr>
          <p:nvPr userDrawn="1"/>
        </p:nvSpPr>
        <p:spPr bwMode="auto">
          <a:xfrm>
            <a:off x="4030135" y="3067050"/>
            <a:ext cx="8159751" cy="3790950"/>
          </a:xfrm>
          <a:custGeom>
            <a:avLst/>
            <a:gdLst>
              <a:gd name="T0" fmla="*/ 407 w 1928"/>
              <a:gd name="T1" fmla="*/ 1194 h 1194"/>
              <a:gd name="T2" fmla="*/ 1417 w 1928"/>
              <a:gd name="T3" fmla="*/ 759 h 1194"/>
              <a:gd name="T4" fmla="*/ 1928 w 1928"/>
              <a:gd name="T5" fmla="*/ 0 h 1194"/>
              <a:gd name="T6" fmla="*/ 1237 w 1928"/>
              <a:gd name="T7" fmla="*/ 790 h 1194"/>
              <a:gd name="T8" fmla="*/ 0 w 1928"/>
              <a:gd name="T9" fmla="*/ 1194 h 1194"/>
              <a:gd name="T10" fmla="*/ 407 w 1928"/>
              <a:gd name="T11" fmla="*/ 1194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8" h="1194">
                <a:moveTo>
                  <a:pt x="407" y="1194"/>
                </a:moveTo>
                <a:cubicBezTo>
                  <a:pt x="502" y="1194"/>
                  <a:pt x="1020" y="1092"/>
                  <a:pt x="1417" y="759"/>
                </a:cubicBezTo>
                <a:cubicBezTo>
                  <a:pt x="1813" y="427"/>
                  <a:pt x="1928" y="0"/>
                  <a:pt x="1928" y="0"/>
                </a:cubicBezTo>
                <a:cubicBezTo>
                  <a:pt x="1928" y="0"/>
                  <a:pt x="1708" y="493"/>
                  <a:pt x="1237" y="790"/>
                </a:cubicBezTo>
                <a:cubicBezTo>
                  <a:pt x="708" y="1123"/>
                  <a:pt x="152" y="1194"/>
                  <a:pt x="0" y="1194"/>
                </a:cubicBezTo>
                <a:lnTo>
                  <a:pt x="407" y="1194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3" name="Freeform 11"/>
          <p:cNvSpPr>
            <a:spLocks/>
          </p:cNvSpPr>
          <p:nvPr userDrawn="1"/>
        </p:nvSpPr>
        <p:spPr bwMode="auto">
          <a:xfrm>
            <a:off x="7137402" y="3067050"/>
            <a:ext cx="5052484" cy="3790950"/>
          </a:xfrm>
          <a:custGeom>
            <a:avLst/>
            <a:gdLst>
              <a:gd name="T0" fmla="*/ 1194 w 1194"/>
              <a:gd name="T1" fmla="*/ 0 h 1194"/>
              <a:gd name="T2" fmla="*/ 0 w 1194"/>
              <a:gd name="T3" fmla="*/ 1194 h 1194"/>
              <a:gd name="T4" fmla="*/ 399 w 1194"/>
              <a:gd name="T5" fmla="*/ 1194 h 1194"/>
              <a:gd name="T6" fmla="*/ 1194 w 1194"/>
              <a:gd name="T7" fmla="*/ 0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4" h="1194">
                <a:moveTo>
                  <a:pt x="1194" y="0"/>
                </a:moveTo>
                <a:cubicBezTo>
                  <a:pt x="1194" y="0"/>
                  <a:pt x="1112" y="918"/>
                  <a:pt x="0" y="1194"/>
                </a:cubicBezTo>
                <a:cubicBezTo>
                  <a:pt x="399" y="1194"/>
                  <a:pt x="399" y="1194"/>
                  <a:pt x="399" y="1194"/>
                </a:cubicBezTo>
                <a:cubicBezTo>
                  <a:pt x="399" y="1194"/>
                  <a:pt x="1194" y="781"/>
                  <a:pt x="1194" y="0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2">
                  <a:alpha val="5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5871323" y="3661031"/>
            <a:ext cx="44935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814918" y="3917306"/>
            <a:ext cx="10562167" cy="996950"/>
          </a:xfr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kern="1200" spc="-3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1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1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1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10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Insert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73022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BA92-0C60-4B73-87E3-46B0C858CD54}" type="datetime10">
              <a:rPr lang="en-US" smtClean="0"/>
              <a:t>18:14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Converting your business from Good to Great.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A5DB-3BC5-4B8B-8436-D94A331C9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47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Title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C3C7-AB77-4FEB-BD48-1F26A7D85B6F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18:14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0355" y="6366933"/>
            <a:ext cx="3736623" cy="491068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  <a:alpha val="50000"/>
                  </a:prstClr>
                </a:solidFill>
              </a:rPr>
              <a:t>Converting your business from Good to Great.</a:t>
            </a:r>
            <a:endParaRPr lang="en-US" dirty="0">
              <a:solidFill>
                <a:prstClr val="black">
                  <a:tint val="75000"/>
                  <a:alpha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95378" y="6366933"/>
            <a:ext cx="572911" cy="491068"/>
          </a:xfrm>
        </p:spPr>
        <p:txBody>
          <a:bodyPr/>
          <a:lstStyle/>
          <a:p>
            <a:fld id="{8409FBBB-C588-4B8D-A7FF-E25C81CC24C8}" type="slidenum">
              <a:rPr lang="en-US" smtClean="0">
                <a:solidFill>
                  <a:srgbClr val="85898F"/>
                </a:solidFill>
              </a:rPr>
              <a:pPr/>
              <a:t>‹#›</a:t>
            </a:fld>
            <a:endParaRPr lang="en-US" dirty="0">
              <a:solidFill>
                <a:srgbClr val="85898F"/>
              </a:solidFill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814918" y="808384"/>
            <a:ext cx="10562167" cy="36089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spc="-3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350" y="5923128"/>
            <a:ext cx="1249362" cy="84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1508280" y="6591998"/>
            <a:ext cx="658368" cy="215444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fld id="{8409FBBB-C588-4B8D-A7FF-E25C81CC24C8}" type="slidenum">
              <a:rPr lang="en-US" sz="1400" smtClean="0">
                <a:solidFill>
                  <a:schemeClr val="tx1"/>
                </a:solidFill>
                <a:latin typeface="Cambria" panose="02040503050406030204" pitchFamily="18" charset="0"/>
              </a:rPr>
              <a:pPr/>
              <a:t>‹#›</a:t>
            </a:fld>
            <a:endParaRPr lang="en-US" sz="1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90914" y="0"/>
            <a:ext cx="1255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</a:rPr>
              <a:t>M.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</a:rPr>
              <a:t>Shahraki</a:t>
            </a:r>
            <a:endParaRPr lang="en-US" sz="12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79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1497">
          <p15:clr>
            <a:srgbClr val="FBAE40"/>
          </p15:clr>
        </p15:guide>
        <p15:guide id="2" pos="1678">
          <p15:clr>
            <a:srgbClr val="FBAE40"/>
          </p15:clr>
        </p15:guide>
        <p15:guide id="3" pos="2789">
          <p15:clr>
            <a:srgbClr val="FBAE40"/>
          </p15:clr>
        </p15:guide>
        <p15:guide id="4" pos="2971">
          <p15:clr>
            <a:srgbClr val="FBAE40"/>
          </p15:clr>
        </p15:guide>
        <p15:guide id="5" pos="4082">
          <p15:clr>
            <a:srgbClr val="FBAE40"/>
          </p15:clr>
        </p15:guide>
        <p15:guide id="6" pos="426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57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1B564-8647-4475-868D-8242EB019784}" type="datetime10">
              <a:rPr lang="en-US" smtClean="0"/>
              <a:t>18:14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Converting your business from Good to Great.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B71CA5DB-3BC5-4B8B-8436-D94A331C9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1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1065-0641-44EA-9FD4-44743D538881}" type="datetime10">
              <a:rPr lang="en-US" smtClean="0"/>
              <a:t>18:14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Converting your business from Good to Great.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B71CA5DB-3BC5-4B8B-8436-D94A331C9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4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4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0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E143B-1B9C-4540-95F6-1FC3896460EA}" type="datetime10">
              <a:rPr lang="en-US" smtClean="0"/>
              <a:t>18:14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Converting your business from Good to Great.</a:t>
            </a: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B71CA5DB-3BC5-4B8B-8436-D94A331C9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3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28EF-75CE-49CF-8117-6CC7A1A84DCB}" type="datetime10">
              <a:rPr lang="en-US" smtClean="0"/>
              <a:t>18:14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Converting your business from Good to Great.</a:t>
            </a:r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A5DB-3BC5-4B8B-8436-D94A331C9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2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533D-BF47-415C-AD8F-44867C72153C}" type="datetime10">
              <a:rPr lang="en-US" smtClean="0"/>
              <a:t>18:14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Converting your business from Good to Great.</a:t>
            </a: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A5DB-3BC5-4B8B-8436-D94A331C9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7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0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4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B2D3-A523-4259-830C-85883B4980A4}" type="datetime10">
              <a:rPr lang="en-US" smtClean="0"/>
              <a:t>18:14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Converting your business from Good to Great.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A5DB-3BC5-4B8B-8436-D94A331C9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7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2112-DE6C-42BA-87E2-43A89A617D7F}" type="datetime10">
              <a:rPr lang="en-US" smtClean="0"/>
              <a:t>18:14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Converting your business from Good to Great.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B71CA5DB-3BC5-4B8B-8436-D94A331C9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1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5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5CF4F-F7C6-4E1D-966A-943D1308B7C2}" type="datetime10">
              <a:rPr lang="en-US" smtClean="0"/>
              <a:t>18:14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4" y="6135810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Converting your business from Good to Great.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4" y="787784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71CA5DB-3BC5-4B8B-8436-D94A331C9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3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2117" y="0"/>
            <a:ext cx="12187768" cy="1479550"/>
            <a:chOff x="1588" y="0"/>
            <a:chExt cx="9140826" cy="147955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588" y="0"/>
              <a:ext cx="9140825" cy="1260475"/>
            </a:xfrm>
            <a:custGeom>
              <a:avLst/>
              <a:gdLst>
                <a:gd name="T0" fmla="*/ 2880 w 2880"/>
                <a:gd name="T1" fmla="*/ 0 h 397"/>
                <a:gd name="T2" fmla="*/ 2880 w 2880"/>
                <a:gd name="T3" fmla="*/ 54 h 397"/>
                <a:gd name="T4" fmla="*/ 2830 w 2880"/>
                <a:gd name="T5" fmla="*/ 112 h 397"/>
                <a:gd name="T6" fmla="*/ 2824 w 2880"/>
                <a:gd name="T7" fmla="*/ 118 h 397"/>
                <a:gd name="T8" fmla="*/ 2795 w 2880"/>
                <a:gd name="T9" fmla="*/ 146 h 397"/>
                <a:gd name="T10" fmla="*/ 2789 w 2880"/>
                <a:gd name="T11" fmla="*/ 152 h 397"/>
                <a:gd name="T12" fmla="*/ 2784 w 2880"/>
                <a:gd name="T13" fmla="*/ 157 h 397"/>
                <a:gd name="T14" fmla="*/ 2778 w 2880"/>
                <a:gd name="T15" fmla="*/ 162 h 397"/>
                <a:gd name="T16" fmla="*/ 2771 w 2880"/>
                <a:gd name="T17" fmla="*/ 168 h 397"/>
                <a:gd name="T18" fmla="*/ 2766 w 2880"/>
                <a:gd name="T19" fmla="*/ 173 h 397"/>
                <a:gd name="T20" fmla="*/ 2748 w 2880"/>
                <a:gd name="T21" fmla="*/ 188 h 397"/>
                <a:gd name="T22" fmla="*/ 2742 w 2880"/>
                <a:gd name="T23" fmla="*/ 193 h 397"/>
                <a:gd name="T24" fmla="*/ 2720 w 2880"/>
                <a:gd name="T25" fmla="*/ 209 h 397"/>
                <a:gd name="T26" fmla="*/ 2711 w 2880"/>
                <a:gd name="T27" fmla="*/ 216 h 397"/>
                <a:gd name="T28" fmla="*/ 2686 w 2880"/>
                <a:gd name="T29" fmla="*/ 233 h 397"/>
                <a:gd name="T30" fmla="*/ 2680 w 2880"/>
                <a:gd name="T31" fmla="*/ 238 h 397"/>
                <a:gd name="T32" fmla="*/ 2652 w 2880"/>
                <a:gd name="T33" fmla="*/ 255 h 397"/>
                <a:gd name="T34" fmla="*/ 2646 w 2880"/>
                <a:gd name="T35" fmla="*/ 258 h 397"/>
                <a:gd name="T36" fmla="*/ 2616 w 2880"/>
                <a:gd name="T37" fmla="*/ 276 h 397"/>
                <a:gd name="T38" fmla="*/ 2611 w 2880"/>
                <a:gd name="T39" fmla="*/ 278 h 397"/>
                <a:gd name="T40" fmla="*/ 2594 w 2880"/>
                <a:gd name="T41" fmla="*/ 287 h 397"/>
                <a:gd name="T42" fmla="*/ 2584 w 2880"/>
                <a:gd name="T43" fmla="*/ 292 h 397"/>
                <a:gd name="T44" fmla="*/ 2526 w 2880"/>
                <a:gd name="T45" fmla="*/ 318 h 397"/>
                <a:gd name="T46" fmla="*/ 2522 w 2880"/>
                <a:gd name="T47" fmla="*/ 320 h 397"/>
                <a:gd name="T48" fmla="*/ 2484 w 2880"/>
                <a:gd name="T49" fmla="*/ 334 h 397"/>
                <a:gd name="T50" fmla="*/ 2475 w 2880"/>
                <a:gd name="T51" fmla="*/ 337 h 397"/>
                <a:gd name="T52" fmla="*/ 2473 w 2880"/>
                <a:gd name="T53" fmla="*/ 338 h 397"/>
                <a:gd name="T54" fmla="*/ 2461 w 2880"/>
                <a:gd name="T55" fmla="*/ 342 h 397"/>
                <a:gd name="T56" fmla="*/ 2453 w 2880"/>
                <a:gd name="T57" fmla="*/ 345 h 397"/>
                <a:gd name="T58" fmla="*/ 2445 w 2880"/>
                <a:gd name="T59" fmla="*/ 347 h 397"/>
                <a:gd name="T60" fmla="*/ 2433 w 2880"/>
                <a:gd name="T61" fmla="*/ 351 h 397"/>
                <a:gd name="T62" fmla="*/ 2422 w 2880"/>
                <a:gd name="T63" fmla="*/ 354 h 397"/>
                <a:gd name="T64" fmla="*/ 2409 w 2880"/>
                <a:gd name="T65" fmla="*/ 358 h 397"/>
                <a:gd name="T66" fmla="*/ 2409 w 2880"/>
                <a:gd name="T67" fmla="*/ 358 h 397"/>
                <a:gd name="T68" fmla="*/ 2399 w 2880"/>
                <a:gd name="T69" fmla="*/ 360 h 397"/>
                <a:gd name="T70" fmla="*/ 2395 w 2880"/>
                <a:gd name="T71" fmla="*/ 361 h 397"/>
                <a:gd name="T72" fmla="*/ 2383 w 2880"/>
                <a:gd name="T73" fmla="*/ 364 h 397"/>
                <a:gd name="T74" fmla="*/ 2371 w 2880"/>
                <a:gd name="T75" fmla="*/ 367 h 397"/>
                <a:gd name="T76" fmla="*/ 2370 w 2880"/>
                <a:gd name="T77" fmla="*/ 367 h 397"/>
                <a:gd name="T78" fmla="*/ 2363 w 2880"/>
                <a:gd name="T79" fmla="*/ 369 h 397"/>
                <a:gd name="T80" fmla="*/ 2355 w 2880"/>
                <a:gd name="T81" fmla="*/ 371 h 397"/>
                <a:gd name="T82" fmla="*/ 2345 w 2880"/>
                <a:gd name="T83" fmla="*/ 373 h 397"/>
                <a:gd name="T84" fmla="*/ 2332 w 2880"/>
                <a:gd name="T85" fmla="*/ 375 h 397"/>
                <a:gd name="T86" fmla="*/ 2320 w 2880"/>
                <a:gd name="T87" fmla="*/ 378 h 397"/>
                <a:gd name="T88" fmla="*/ 2290 w 2880"/>
                <a:gd name="T89" fmla="*/ 383 h 397"/>
                <a:gd name="T90" fmla="*/ 2282 w 2880"/>
                <a:gd name="T91" fmla="*/ 384 h 397"/>
                <a:gd name="T92" fmla="*/ 2271 w 2880"/>
                <a:gd name="T93" fmla="*/ 386 h 397"/>
                <a:gd name="T94" fmla="*/ 2263 w 2880"/>
                <a:gd name="T95" fmla="*/ 387 h 397"/>
                <a:gd name="T96" fmla="*/ 2211 w 2880"/>
                <a:gd name="T97" fmla="*/ 392 h 397"/>
                <a:gd name="T98" fmla="*/ 2190 w 2880"/>
                <a:gd name="T99" fmla="*/ 394 h 397"/>
                <a:gd name="T100" fmla="*/ 2131 w 2880"/>
                <a:gd name="T101" fmla="*/ 397 h 397"/>
                <a:gd name="T102" fmla="*/ 2122 w 2880"/>
                <a:gd name="T103" fmla="*/ 397 h 397"/>
                <a:gd name="T104" fmla="*/ 2114 w 2880"/>
                <a:gd name="T105" fmla="*/ 397 h 397"/>
                <a:gd name="T106" fmla="*/ 327 w 2880"/>
                <a:gd name="T107" fmla="*/ 397 h 397"/>
                <a:gd name="T108" fmla="*/ 0 w 2880"/>
                <a:gd name="T109" fmla="*/ 316 h 397"/>
                <a:gd name="T110" fmla="*/ 0 w 2880"/>
                <a:gd name="T111" fmla="*/ 0 h 397"/>
                <a:gd name="T112" fmla="*/ 2880 w 2880"/>
                <a:gd name="T113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0" h="397">
                  <a:moveTo>
                    <a:pt x="2880" y="0"/>
                  </a:moveTo>
                  <a:cubicBezTo>
                    <a:pt x="2880" y="54"/>
                    <a:pt x="2880" y="54"/>
                    <a:pt x="2880" y="54"/>
                  </a:cubicBezTo>
                  <a:cubicBezTo>
                    <a:pt x="2864" y="74"/>
                    <a:pt x="2847" y="94"/>
                    <a:pt x="2830" y="112"/>
                  </a:cubicBezTo>
                  <a:cubicBezTo>
                    <a:pt x="2828" y="114"/>
                    <a:pt x="2826" y="116"/>
                    <a:pt x="2824" y="118"/>
                  </a:cubicBezTo>
                  <a:cubicBezTo>
                    <a:pt x="2815" y="127"/>
                    <a:pt x="2805" y="137"/>
                    <a:pt x="2795" y="146"/>
                  </a:cubicBezTo>
                  <a:cubicBezTo>
                    <a:pt x="2793" y="148"/>
                    <a:pt x="2791" y="150"/>
                    <a:pt x="2789" y="152"/>
                  </a:cubicBezTo>
                  <a:cubicBezTo>
                    <a:pt x="2788" y="153"/>
                    <a:pt x="2786" y="155"/>
                    <a:pt x="2784" y="157"/>
                  </a:cubicBezTo>
                  <a:cubicBezTo>
                    <a:pt x="2782" y="159"/>
                    <a:pt x="2780" y="161"/>
                    <a:pt x="2778" y="162"/>
                  </a:cubicBezTo>
                  <a:cubicBezTo>
                    <a:pt x="2775" y="164"/>
                    <a:pt x="2773" y="166"/>
                    <a:pt x="2771" y="168"/>
                  </a:cubicBezTo>
                  <a:cubicBezTo>
                    <a:pt x="2769" y="170"/>
                    <a:pt x="2767" y="171"/>
                    <a:pt x="2766" y="173"/>
                  </a:cubicBezTo>
                  <a:cubicBezTo>
                    <a:pt x="2760" y="178"/>
                    <a:pt x="2754" y="183"/>
                    <a:pt x="2748" y="188"/>
                  </a:cubicBezTo>
                  <a:cubicBezTo>
                    <a:pt x="2746" y="189"/>
                    <a:pt x="2744" y="191"/>
                    <a:pt x="2742" y="193"/>
                  </a:cubicBezTo>
                  <a:cubicBezTo>
                    <a:pt x="2734" y="198"/>
                    <a:pt x="2727" y="204"/>
                    <a:pt x="2720" y="209"/>
                  </a:cubicBezTo>
                  <a:cubicBezTo>
                    <a:pt x="2717" y="211"/>
                    <a:pt x="2714" y="214"/>
                    <a:pt x="2711" y="216"/>
                  </a:cubicBezTo>
                  <a:cubicBezTo>
                    <a:pt x="2702" y="222"/>
                    <a:pt x="2694" y="228"/>
                    <a:pt x="2686" y="233"/>
                  </a:cubicBezTo>
                  <a:cubicBezTo>
                    <a:pt x="2684" y="235"/>
                    <a:pt x="2682" y="236"/>
                    <a:pt x="2680" y="238"/>
                  </a:cubicBezTo>
                  <a:cubicBezTo>
                    <a:pt x="2671" y="244"/>
                    <a:pt x="2662" y="249"/>
                    <a:pt x="2652" y="255"/>
                  </a:cubicBezTo>
                  <a:cubicBezTo>
                    <a:pt x="2650" y="256"/>
                    <a:pt x="2648" y="257"/>
                    <a:pt x="2646" y="258"/>
                  </a:cubicBezTo>
                  <a:cubicBezTo>
                    <a:pt x="2636" y="264"/>
                    <a:pt x="2626" y="270"/>
                    <a:pt x="2616" y="276"/>
                  </a:cubicBezTo>
                  <a:cubicBezTo>
                    <a:pt x="2614" y="277"/>
                    <a:pt x="2613" y="278"/>
                    <a:pt x="2611" y="278"/>
                  </a:cubicBezTo>
                  <a:cubicBezTo>
                    <a:pt x="2605" y="282"/>
                    <a:pt x="2599" y="285"/>
                    <a:pt x="2594" y="287"/>
                  </a:cubicBezTo>
                  <a:cubicBezTo>
                    <a:pt x="2590" y="289"/>
                    <a:pt x="2587" y="291"/>
                    <a:pt x="2584" y="292"/>
                  </a:cubicBezTo>
                  <a:cubicBezTo>
                    <a:pt x="2565" y="302"/>
                    <a:pt x="2545" y="310"/>
                    <a:pt x="2526" y="318"/>
                  </a:cubicBezTo>
                  <a:cubicBezTo>
                    <a:pt x="2524" y="319"/>
                    <a:pt x="2523" y="320"/>
                    <a:pt x="2522" y="320"/>
                  </a:cubicBezTo>
                  <a:cubicBezTo>
                    <a:pt x="2509" y="325"/>
                    <a:pt x="2497" y="330"/>
                    <a:pt x="2484" y="334"/>
                  </a:cubicBezTo>
                  <a:cubicBezTo>
                    <a:pt x="2481" y="335"/>
                    <a:pt x="2478" y="336"/>
                    <a:pt x="2475" y="337"/>
                  </a:cubicBezTo>
                  <a:cubicBezTo>
                    <a:pt x="2474" y="338"/>
                    <a:pt x="2474" y="338"/>
                    <a:pt x="2473" y="338"/>
                  </a:cubicBezTo>
                  <a:cubicBezTo>
                    <a:pt x="2469" y="340"/>
                    <a:pt x="2465" y="341"/>
                    <a:pt x="2461" y="342"/>
                  </a:cubicBezTo>
                  <a:cubicBezTo>
                    <a:pt x="2458" y="343"/>
                    <a:pt x="2455" y="344"/>
                    <a:pt x="2453" y="345"/>
                  </a:cubicBezTo>
                  <a:cubicBezTo>
                    <a:pt x="2450" y="346"/>
                    <a:pt x="2447" y="347"/>
                    <a:pt x="2445" y="347"/>
                  </a:cubicBezTo>
                  <a:cubicBezTo>
                    <a:pt x="2441" y="349"/>
                    <a:pt x="2437" y="350"/>
                    <a:pt x="2433" y="351"/>
                  </a:cubicBezTo>
                  <a:cubicBezTo>
                    <a:pt x="2429" y="352"/>
                    <a:pt x="2426" y="353"/>
                    <a:pt x="2422" y="354"/>
                  </a:cubicBezTo>
                  <a:cubicBezTo>
                    <a:pt x="2417" y="355"/>
                    <a:pt x="2413" y="357"/>
                    <a:pt x="2409" y="358"/>
                  </a:cubicBezTo>
                  <a:cubicBezTo>
                    <a:pt x="2409" y="358"/>
                    <a:pt x="2409" y="358"/>
                    <a:pt x="2409" y="358"/>
                  </a:cubicBezTo>
                  <a:cubicBezTo>
                    <a:pt x="2405" y="359"/>
                    <a:pt x="2402" y="359"/>
                    <a:pt x="2399" y="360"/>
                  </a:cubicBezTo>
                  <a:cubicBezTo>
                    <a:pt x="2398" y="361"/>
                    <a:pt x="2396" y="361"/>
                    <a:pt x="2395" y="361"/>
                  </a:cubicBezTo>
                  <a:cubicBezTo>
                    <a:pt x="2391" y="362"/>
                    <a:pt x="2387" y="363"/>
                    <a:pt x="2383" y="364"/>
                  </a:cubicBezTo>
                  <a:cubicBezTo>
                    <a:pt x="2379" y="365"/>
                    <a:pt x="2375" y="366"/>
                    <a:pt x="2371" y="367"/>
                  </a:cubicBezTo>
                  <a:cubicBezTo>
                    <a:pt x="2370" y="367"/>
                    <a:pt x="2370" y="367"/>
                    <a:pt x="2370" y="367"/>
                  </a:cubicBezTo>
                  <a:cubicBezTo>
                    <a:pt x="2368" y="368"/>
                    <a:pt x="2365" y="369"/>
                    <a:pt x="2363" y="369"/>
                  </a:cubicBezTo>
                  <a:cubicBezTo>
                    <a:pt x="2360" y="370"/>
                    <a:pt x="2358" y="370"/>
                    <a:pt x="2355" y="371"/>
                  </a:cubicBezTo>
                  <a:cubicBezTo>
                    <a:pt x="2352" y="371"/>
                    <a:pt x="2348" y="372"/>
                    <a:pt x="2345" y="373"/>
                  </a:cubicBezTo>
                  <a:cubicBezTo>
                    <a:pt x="2341" y="374"/>
                    <a:pt x="2337" y="375"/>
                    <a:pt x="2332" y="375"/>
                  </a:cubicBezTo>
                  <a:cubicBezTo>
                    <a:pt x="2328" y="376"/>
                    <a:pt x="2324" y="377"/>
                    <a:pt x="2320" y="378"/>
                  </a:cubicBezTo>
                  <a:cubicBezTo>
                    <a:pt x="2310" y="380"/>
                    <a:pt x="2300" y="381"/>
                    <a:pt x="2290" y="383"/>
                  </a:cubicBezTo>
                  <a:cubicBezTo>
                    <a:pt x="2287" y="383"/>
                    <a:pt x="2284" y="384"/>
                    <a:pt x="2282" y="384"/>
                  </a:cubicBezTo>
                  <a:cubicBezTo>
                    <a:pt x="2278" y="385"/>
                    <a:pt x="2274" y="385"/>
                    <a:pt x="2271" y="386"/>
                  </a:cubicBezTo>
                  <a:cubicBezTo>
                    <a:pt x="2268" y="386"/>
                    <a:pt x="2266" y="386"/>
                    <a:pt x="2263" y="387"/>
                  </a:cubicBezTo>
                  <a:cubicBezTo>
                    <a:pt x="2245" y="389"/>
                    <a:pt x="2228" y="391"/>
                    <a:pt x="2211" y="392"/>
                  </a:cubicBezTo>
                  <a:cubicBezTo>
                    <a:pt x="2204" y="393"/>
                    <a:pt x="2197" y="393"/>
                    <a:pt x="2190" y="394"/>
                  </a:cubicBezTo>
                  <a:cubicBezTo>
                    <a:pt x="2170" y="395"/>
                    <a:pt x="2150" y="396"/>
                    <a:pt x="2131" y="397"/>
                  </a:cubicBezTo>
                  <a:cubicBezTo>
                    <a:pt x="2128" y="397"/>
                    <a:pt x="2125" y="397"/>
                    <a:pt x="2122" y="397"/>
                  </a:cubicBezTo>
                  <a:cubicBezTo>
                    <a:pt x="2119" y="397"/>
                    <a:pt x="2117" y="397"/>
                    <a:pt x="2114" y="397"/>
                  </a:cubicBezTo>
                  <a:cubicBezTo>
                    <a:pt x="327" y="397"/>
                    <a:pt x="327" y="397"/>
                    <a:pt x="327" y="397"/>
                  </a:cubicBezTo>
                  <a:cubicBezTo>
                    <a:pt x="59" y="394"/>
                    <a:pt x="0" y="316"/>
                    <a:pt x="0" y="31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88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7262813" y="393700"/>
              <a:ext cx="1879600" cy="866775"/>
            </a:xfrm>
            <a:custGeom>
              <a:avLst/>
              <a:gdLst>
                <a:gd name="T0" fmla="*/ 0 w 592"/>
                <a:gd name="T1" fmla="*/ 273 h 273"/>
                <a:gd name="T2" fmla="*/ 592 w 592"/>
                <a:gd name="T3" fmla="*/ 0 h 273"/>
                <a:gd name="T4" fmla="*/ 592 w 592"/>
                <a:gd name="T5" fmla="*/ 75 h 273"/>
                <a:gd name="T6" fmla="*/ 0 w 592"/>
                <a:gd name="T7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" h="273">
                  <a:moveTo>
                    <a:pt x="0" y="273"/>
                  </a:moveTo>
                  <a:cubicBezTo>
                    <a:pt x="0" y="273"/>
                    <a:pt x="420" y="223"/>
                    <a:pt x="592" y="0"/>
                  </a:cubicBezTo>
                  <a:cubicBezTo>
                    <a:pt x="592" y="75"/>
                    <a:pt x="592" y="75"/>
                    <a:pt x="592" y="75"/>
                  </a:cubicBezTo>
                  <a:cubicBezTo>
                    <a:pt x="592" y="75"/>
                    <a:pt x="461" y="226"/>
                    <a:pt x="0" y="273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956301" y="0"/>
              <a:ext cx="3186113" cy="1304925"/>
            </a:xfrm>
            <a:custGeom>
              <a:avLst/>
              <a:gdLst>
                <a:gd name="T0" fmla="*/ 1004 w 1004"/>
                <a:gd name="T1" fmla="*/ 0 h 411"/>
                <a:gd name="T2" fmla="*/ 1004 w 1004"/>
                <a:gd name="T3" fmla="*/ 54 h 411"/>
                <a:gd name="T4" fmla="*/ 954 w 1004"/>
                <a:gd name="T5" fmla="*/ 112 h 411"/>
                <a:gd name="T6" fmla="*/ 948 w 1004"/>
                <a:gd name="T7" fmla="*/ 118 h 411"/>
                <a:gd name="T8" fmla="*/ 919 w 1004"/>
                <a:gd name="T9" fmla="*/ 146 h 411"/>
                <a:gd name="T10" fmla="*/ 913 w 1004"/>
                <a:gd name="T11" fmla="*/ 152 h 411"/>
                <a:gd name="T12" fmla="*/ 908 w 1004"/>
                <a:gd name="T13" fmla="*/ 157 h 411"/>
                <a:gd name="T14" fmla="*/ 902 w 1004"/>
                <a:gd name="T15" fmla="*/ 162 h 411"/>
                <a:gd name="T16" fmla="*/ 895 w 1004"/>
                <a:gd name="T17" fmla="*/ 168 h 411"/>
                <a:gd name="T18" fmla="*/ 890 w 1004"/>
                <a:gd name="T19" fmla="*/ 173 h 411"/>
                <a:gd name="T20" fmla="*/ 872 w 1004"/>
                <a:gd name="T21" fmla="*/ 188 h 411"/>
                <a:gd name="T22" fmla="*/ 866 w 1004"/>
                <a:gd name="T23" fmla="*/ 193 h 411"/>
                <a:gd name="T24" fmla="*/ 844 w 1004"/>
                <a:gd name="T25" fmla="*/ 209 h 411"/>
                <a:gd name="T26" fmla="*/ 835 w 1004"/>
                <a:gd name="T27" fmla="*/ 216 h 411"/>
                <a:gd name="T28" fmla="*/ 810 w 1004"/>
                <a:gd name="T29" fmla="*/ 233 h 411"/>
                <a:gd name="T30" fmla="*/ 804 w 1004"/>
                <a:gd name="T31" fmla="*/ 238 h 411"/>
                <a:gd name="T32" fmla="*/ 776 w 1004"/>
                <a:gd name="T33" fmla="*/ 255 h 411"/>
                <a:gd name="T34" fmla="*/ 770 w 1004"/>
                <a:gd name="T35" fmla="*/ 258 h 411"/>
                <a:gd name="T36" fmla="*/ 740 w 1004"/>
                <a:gd name="T37" fmla="*/ 276 h 411"/>
                <a:gd name="T38" fmla="*/ 735 w 1004"/>
                <a:gd name="T39" fmla="*/ 278 h 411"/>
                <a:gd name="T40" fmla="*/ 718 w 1004"/>
                <a:gd name="T41" fmla="*/ 287 h 411"/>
                <a:gd name="T42" fmla="*/ 708 w 1004"/>
                <a:gd name="T43" fmla="*/ 292 h 411"/>
                <a:gd name="T44" fmla="*/ 650 w 1004"/>
                <a:gd name="T45" fmla="*/ 318 h 411"/>
                <a:gd name="T46" fmla="*/ 646 w 1004"/>
                <a:gd name="T47" fmla="*/ 320 h 411"/>
                <a:gd name="T48" fmla="*/ 608 w 1004"/>
                <a:gd name="T49" fmla="*/ 334 h 411"/>
                <a:gd name="T50" fmla="*/ 599 w 1004"/>
                <a:gd name="T51" fmla="*/ 337 h 411"/>
                <a:gd name="T52" fmla="*/ 597 w 1004"/>
                <a:gd name="T53" fmla="*/ 338 h 411"/>
                <a:gd name="T54" fmla="*/ 585 w 1004"/>
                <a:gd name="T55" fmla="*/ 342 h 411"/>
                <a:gd name="T56" fmla="*/ 577 w 1004"/>
                <a:gd name="T57" fmla="*/ 345 h 411"/>
                <a:gd name="T58" fmla="*/ 569 w 1004"/>
                <a:gd name="T59" fmla="*/ 347 h 411"/>
                <a:gd name="T60" fmla="*/ 557 w 1004"/>
                <a:gd name="T61" fmla="*/ 351 h 411"/>
                <a:gd name="T62" fmla="*/ 546 w 1004"/>
                <a:gd name="T63" fmla="*/ 354 h 411"/>
                <a:gd name="T64" fmla="*/ 533 w 1004"/>
                <a:gd name="T65" fmla="*/ 358 h 411"/>
                <a:gd name="T66" fmla="*/ 533 w 1004"/>
                <a:gd name="T67" fmla="*/ 358 h 411"/>
                <a:gd name="T68" fmla="*/ 523 w 1004"/>
                <a:gd name="T69" fmla="*/ 360 h 411"/>
                <a:gd name="T70" fmla="*/ 519 w 1004"/>
                <a:gd name="T71" fmla="*/ 361 h 411"/>
                <a:gd name="T72" fmla="*/ 507 w 1004"/>
                <a:gd name="T73" fmla="*/ 364 h 411"/>
                <a:gd name="T74" fmla="*/ 495 w 1004"/>
                <a:gd name="T75" fmla="*/ 367 h 411"/>
                <a:gd name="T76" fmla="*/ 494 w 1004"/>
                <a:gd name="T77" fmla="*/ 367 h 411"/>
                <a:gd name="T78" fmla="*/ 487 w 1004"/>
                <a:gd name="T79" fmla="*/ 369 h 411"/>
                <a:gd name="T80" fmla="*/ 479 w 1004"/>
                <a:gd name="T81" fmla="*/ 371 h 411"/>
                <a:gd name="T82" fmla="*/ 469 w 1004"/>
                <a:gd name="T83" fmla="*/ 373 h 411"/>
                <a:gd name="T84" fmla="*/ 456 w 1004"/>
                <a:gd name="T85" fmla="*/ 375 h 411"/>
                <a:gd name="T86" fmla="*/ 444 w 1004"/>
                <a:gd name="T87" fmla="*/ 378 h 411"/>
                <a:gd name="T88" fmla="*/ 414 w 1004"/>
                <a:gd name="T89" fmla="*/ 383 h 411"/>
                <a:gd name="T90" fmla="*/ 406 w 1004"/>
                <a:gd name="T91" fmla="*/ 384 h 411"/>
                <a:gd name="T92" fmla="*/ 395 w 1004"/>
                <a:gd name="T93" fmla="*/ 386 h 411"/>
                <a:gd name="T94" fmla="*/ 387 w 1004"/>
                <a:gd name="T95" fmla="*/ 387 h 411"/>
                <a:gd name="T96" fmla="*/ 335 w 1004"/>
                <a:gd name="T97" fmla="*/ 392 h 411"/>
                <a:gd name="T98" fmla="*/ 314 w 1004"/>
                <a:gd name="T99" fmla="*/ 394 h 411"/>
                <a:gd name="T100" fmla="*/ 255 w 1004"/>
                <a:gd name="T101" fmla="*/ 397 h 411"/>
                <a:gd name="T102" fmla="*/ 246 w 1004"/>
                <a:gd name="T103" fmla="*/ 397 h 411"/>
                <a:gd name="T104" fmla="*/ 236 w 1004"/>
                <a:gd name="T105" fmla="*/ 397 h 411"/>
                <a:gd name="T106" fmla="*/ 213 w 1004"/>
                <a:gd name="T107" fmla="*/ 397 h 411"/>
                <a:gd name="T108" fmla="*/ 0 w 1004"/>
                <a:gd name="T109" fmla="*/ 376 h 411"/>
                <a:gd name="T110" fmla="*/ 916 w 1004"/>
                <a:gd name="T111" fmla="*/ 0 h 411"/>
                <a:gd name="T112" fmla="*/ 1004 w 1004"/>
                <a:gd name="T113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4" h="411">
                  <a:moveTo>
                    <a:pt x="1004" y="0"/>
                  </a:moveTo>
                  <a:cubicBezTo>
                    <a:pt x="1004" y="54"/>
                    <a:pt x="1004" y="54"/>
                    <a:pt x="1004" y="54"/>
                  </a:cubicBezTo>
                  <a:cubicBezTo>
                    <a:pt x="988" y="74"/>
                    <a:pt x="971" y="94"/>
                    <a:pt x="954" y="112"/>
                  </a:cubicBezTo>
                  <a:cubicBezTo>
                    <a:pt x="952" y="114"/>
                    <a:pt x="950" y="116"/>
                    <a:pt x="948" y="118"/>
                  </a:cubicBezTo>
                  <a:cubicBezTo>
                    <a:pt x="939" y="127"/>
                    <a:pt x="929" y="137"/>
                    <a:pt x="919" y="146"/>
                  </a:cubicBezTo>
                  <a:cubicBezTo>
                    <a:pt x="917" y="148"/>
                    <a:pt x="915" y="150"/>
                    <a:pt x="913" y="152"/>
                  </a:cubicBezTo>
                  <a:cubicBezTo>
                    <a:pt x="912" y="153"/>
                    <a:pt x="910" y="155"/>
                    <a:pt x="908" y="157"/>
                  </a:cubicBezTo>
                  <a:cubicBezTo>
                    <a:pt x="906" y="159"/>
                    <a:pt x="904" y="161"/>
                    <a:pt x="902" y="162"/>
                  </a:cubicBezTo>
                  <a:cubicBezTo>
                    <a:pt x="899" y="164"/>
                    <a:pt x="897" y="166"/>
                    <a:pt x="895" y="168"/>
                  </a:cubicBezTo>
                  <a:cubicBezTo>
                    <a:pt x="893" y="170"/>
                    <a:pt x="891" y="171"/>
                    <a:pt x="890" y="173"/>
                  </a:cubicBezTo>
                  <a:cubicBezTo>
                    <a:pt x="884" y="178"/>
                    <a:pt x="878" y="183"/>
                    <a:pt x="872" y="188"/>
                  </a:cubicBezTo>
                  <a:cubicBezTo>
                    <a:pt x="870" y="189"/>
                    <a:pt x="868" y="191"/>
                    <a:pt x="866" y="193"/>
                  </a:cubicBezTo>
                  <a:cubicBezTo>
                    <a:pt x="858" y="198"/>
                    <a:pt x="851" y="204"/>
                    <a:pt x="844" y="209"/>
                  </a:cubicBezTo>
                  <a:cubicBezTo>
                    <a:pt x="841" y="211"/>
                    <a:pt x="838" y="214"/>
                    <a:pt x="835" y="216"/>
                  </a:cubicBezTo>
                  <a:cubicBezTo>
                    <a:pt x="826" y="222"/>
                    <a:pt x="818" y="228"/>
                    <a:pt x="810" y="233"/>
                  </a:cubicBezTo>
                  <a:cubicBezTo>
                    <a:pt x="808" y="235"/>
                    <a:pt x="806" y="236"/>
                    <a:pt x="804" y="238"/>
                  </a:cubicBezTo>
                  <a:cubicBezTo>
                    <a:pt x="795" y="244"/>
                    <a:pt x="786" y="249"/>
                    <a:pt x="776" y="255"/>
                  </a:cubicBezTo>
                  <a:cubicBezTo>
                    <a:pt x="774" y="256"/>
                    <a:pt x="772" y="257"/>
                    <a:pt x="770" y="258"/>
                  </a:cubicBezTo>
                  <a:cubicBezTo>
                    <a:pt x="760" y="264"/>
                    <a:pt x="750" y="270"/>
                    <a:pt x="740" y="276"/>
                  </a:cubicBezTo>
                  <a:cubicBezTo>
                    <a:pt x="738" y="277"/>
                    <a:pt x="737" y="278"/>
                    <a:pt x="735" y="278"/>
                  </a:cubicBezTo>
                  <a:cubicBezTo>
                    <a:pt x="729" y="282"/>
                    <a:pt x="723" y="285"/>
                    <a:pt x="718" y="287"/>
                  </a:cubicBezTo>
                  <a:cubicBezTo>
                    <a:pt x="714" y="289"/>
                    <a:pt x="711" y="291"/>
                    <a:pt x="708" y="292"/>
                  </a:cubicBezTo>
                  <a:cubicBezTo>
                    <a:pt x="689" y="302"/>
                    <a:pt x="669" y="310"/>
                    <a:pt x="650" y="318"/>
                  </a:cubicBezTo>
                  <a:cubicBezTo>
                    <a:pt x="648" y="319"/>
                    <a:pt x="647" y="320"/>
                    <a:pt x="646" y="320"/>
                  </a:cubicBezTo>
                  <a:cubicBezTo>
                    <a:pt x="633" y="325"/>
                    <a:pt x="621" y="330"/>
                    <a:pt x="608" y="334"/>
                  </a:cubicBezTo>
                  <a:cubicBezTo>
                    <a:pt x="605" y="335"/>
                    <a:pt x="602" y="336"/>
                    <a:pt x="599" y="337"/>
                  </a:cubicBezTo>
                  <a:cubicBezTo>
                    <a:pt x="598" y="338"/>
                    <a:pt x="598" y="338"/>
                    <a:pt x="597" y="338"/>
                  </a:cubicBezTo>
                  <a:cubicBezTo>
                    <a:pt x="593" y="340"/>
                    <a:pt x="589" y="341"/>
                    <a:pt x="585" y="342"/>
                  </a:cubicBezTo>
                  <a:cubicBezTo>
                    <a:pt x="582" y="343"/>
                    <a:pt x="579" y="344"/>
                    <a:pt x="577" y="345"/>
                  </a:cubicBezTo>
                  <a:cubicBezTo>
                    <a:pt x="574" y="346"/>
                    <a:pt x="571" y="347"/>
                    <a:pt x="569" y="347"/>
                  </a:cubicBezTo>
                  <a:cubicBezTo>
                    <a:pt x="565" y="349"/>
                    <a:pt x="561" y="350"/>
                    <a:pt x="557" y="351"/>
                  </a:cubicBezTo>
                  <a:cubicBezTo>
                    <a:pt x="553" y="352"/>
                    <a:pt x="550" y="353"/>
                    <a:pt x="546" y="354"/>
                  </a:cubicBezTo>
                  <a:cubicBezTo>
                    <a:pt x="541" y="355"/>
                    <a:pt x="537" y="357"/>
                    <a:pt x="533" y="358"/>
                  </a:cubicBezTo>
                  <a:cubicBezTo>
                    <a:pt x="533" y="358"/>
                    <a:pt x="533" y="358"/>
                    <a:pt x="533" y="358"/>
                  </a:cubicBezTo>
                  <a:cubicBezTo>
                    <a:pt x="529" y="359"/>
                    <a:pt x="526" y="359"/>
                    <a:pt x="523" y="360"/>
                  </a:cubicBezTo>
                  <a:cubicBezTo>
                    <a:pt x="522" y="361"/>
                    <a:pt x="520" y="361"/>
                    <a:pt x="519" y="361"/>
                  </a:cubicBezTo>
                  <a:cubicBezTo>
                    <a:pt x="515" y="362"/>
                    <a:pt x="511" y="363"/>
                    <a:pt x="507" y="364"/>
                  </a:cubicBezTo>
                  <a:cubicBezTo>
                    <a:pt x="503" y="365"/>
                    <a:pt x="499" y="366"/>
                    <a:pt x="495" y="367"/>
                  </a:cubicBezTo>
                  <a:cubicBezTo>
                    <a:pt x="494" y="367"/>
                    <a:pt x="494" y="367"/>
                    <a:pt x="494" y="367"/>
                  </a:cubicBezTo>
                  <a:cubicBezTo>
                    <a:pt x="492" y="368"/>
                    <a:pt x="489" y="369"/>
                    <a:pt x="487" y="369"/>
                  </a:cubicBezTo>
                  <a:cubicBezTo>
                    <a:pt x="484" y="370"/>
                    <a:pt x="482" y="370"/>
                    <a:pt x="479" y="371"/>
                  </a:cubicBezTo>
                  <a:cubicBezTo>
                    <a:pt x="476" y="371"/>
                    <a:pt x="472" y="372"/>
                    <a:pt x="469" y="373"/>
                  </a:cubicBezTo>
                  <a:cubicBezTo>
                    <a:pt x="465" y="374"/>
                    <a:pt x="461" y="375"/>
                    <a:pt x="456" y="375"/>
                  </a:cubicBezTo>
                  <a:cubicBezTo>
                    <a:pt x="452" y="376"/>
                    <a:pt x="448" y="377"/>
                    <a:pt x="444" y="378"/>
                  </a:cubicBezTo>
                  <a:cubicBezTo>
                    <a:pt x="434" y="380"/>
                    <a:pt x="424" y="381"/>
                    <a:pt x="414" y="383"/>
                  </a:cubicBezTo>
                  <a:cubicBezTo>
                    <a:pt x="411" y="383"/>
                    <a:pt x="408" y="384"/>
                    <a:pt x="406" y="384"/>
                  </a:cubicBezTo>
                  <a:cubicBezTo>
                    <a:pt x="402" y="385"/>
                    <a:pt x="398" y="385"/>
                    <a:pt x="395" y="386"/>
                  </a:cubicBezTo>
                  <a:cubicBezTo>
                    <a:pt x="392" y="386"/>
                    <a:pt x="390" y="386"/>
                    <a:pt x="387" y="387"/>
                  </a:cubicBezTo>
                  <a:cubicBezTo>
                    <a:pt x="369" y="389"/>
                    <a:pt x="352" y="391"/>
                    <a:pt x="335" y="392"/>
                  </a:cubicBezTo>
                  <a:cubicBezTo>
                    <a:pt x="328" y="393"/>
                    <a:pt x="321" y="393"/>
                    <a:pt x="314" y="394"/>
                  </a:cubicBezTo>
                  <a:cubicBezTo>
                    <a:pt x="294" y="395"/>
                    <a:pt x="274" y="396"/>
                    <a:pt x="255" y="397"/>
                  </a:cubicBezTo>
                  <a:cubicBezTo>
                    <a:pt x="252" y="397"/>
                    <a:pt x="249" y="397"/>
                    <a:pt x="246" y="397"/>
                  </a:cubicBezTo>
                  <a:cubicBezTo>
                    <a:pt x="243" y="397"/>
                    <a:pt x="239" y="397"/>
                    <a:pt x="236" y="397"/>
                  </a:cubicBezTo>
                  <a:cubicBezTo>
                    <a:pt x="228" y="397"/>
                    <a:pt x="221" y="397"/>
                    <a:pt x="213" y="397"/>
                  </a:cubicBezTo>
                  <a:cubicBezTo>
                    <a:pt x="91" y="396"/>
                    <a:pt x="6" y="378"/>
                    <a:pt x="0" y="376"/>
                  </a:cubicBezTo>
                  <a:cubicBezTo>
                    <a:pt x="519" y="411"/>
                    <a:pt x="791" y="167"/>
                    <a:pt x="916" y="0"/>
                  </a:cubicBezTo>
                  <a:lnTo>
                    <a:pt x="1004" y="0"/>
                  </a:lnTo>
                  <a:close/>
                </a:path>
              </a:pathLst>
            </a:custGeom>
            <a:gradFill>
              <a:gsLst>
                <a:gs pos="15000">
                  <a:schemeClr val="tx2">
                    <a:alpha val="0"/>
                  </a:schemeClr>
                </a:gs>
                <a:gs pos="100000">
                  <a:schemeClr val="tx2">
                    <a:alpha val="10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588" y="812800"/>
              <a:ext cx="1038225" cy="447675"/>
            </a:xfrm>
            <a:custGeom>
              <a:avLst/>
              <a:gdLst>
                <a:gd name="T0" fmla="*/ 327 w 327"/>
                <a:gd name="T1" fmla="*/ 141 h 141"/>
                <a:gd name="T2" fmla="*/ 0 w 327"/>
                <a:gd name="T3" fmla="*/ 60 h 141"/>
                <a:gd name="T4" fmla="*/ 0 w 327"/>
                <a:gd name="T5" fmla="*/ 0 h 141"/>
                <a:gd name="T6" fmla="*/ 327 w 327"/>
                <a:gd name="T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7" h="141">
                  <a:moveTo>
                    <a:pt x="327" y="141"/>
                  </a:moveTo>
                  <a:cubicBezTo>
                    <a:pt x="59" y="138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9" y="137"/>
                    <a:pt x="327" y="141"/>
                  </a:cubicBezTo>
                </a:path>
              </a:pathLst>
            </a:custGeom>
            <a:gradFill>
              <a:gsLst>
                <a:gs pos="0">
                  <a:schemeClr val="tx2">
                    <a:alpha val="0"/>
                  </a:schemeClr>
                </a:gs>
                <a:gs pos="100000">
                  <a:schemeClr val="tx2">
                    <a:alpha val="30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1588" y="485775"/>
              <a:ext cx="1038225" cy="774700"/>
            </a:xfrm>
            <a:custGeom>
              <a:avLst/>
              <a:gdLst>
                <a:gd name="T0" fmla="*/ 327 w 327"/>
                <a:gd name="T1" fmla="*/ 244 h 244"/>
                <a:gd name="T2" fmla="*/ 0 w 327"/>
                <a:gd name="T3" fmla="*/ 163 h 244"/>
                <a:gd name="T4" fmla="*/ 0 w 327"/>
                <a:gd name="T5" fmla="*/ 0 h 244"/>
                <a:gd name="T6" fmla="*/ 327 w 327"/>
                <a:gd name="T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7" h="244">
                  <a:moveTo>
                    <a:pt x="327" y="244"/>
                  </a:moveTo>
                  <a:cubicBezTo>
                    <a:pt x="59" y="241"/>
                    <a:pt x="0" y="163"/>
                    <a:pt x="0" y="1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9" y="236"/>
                    <a:pt x="327" y="244"/>
                  </a:cubicBezTo>
                </a:path>
              </a:pathLst>
            </a:custGeom>
            <a:gradFill>
              <a:gsLst>
                <a:gs pos="0">
                  <a:schemeClr val="tx2">
                    <a:alpha val="0"/>
                  </a:schemeClr>
                </a:gs>
                <a:gs pos="100000">
                  <a:schemeClr val="tx2">
                    <a:alpha val="30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5956301" y="0"/>
              <a:ext cx="3186113" cy="1479550"/>
            </a:xfrm>
            <a:custGeom>
              <a:avLst/>
              <a:gdLst>
                <a:gd name="T0" fmla="*/ 0 w 1004"/>
                <a:gd name="T1" fmla="*/ 376 h 466"/>
                <a:gd name="T2" fmla="*/ 972 w 1004"/>
                <a:gd name="T3" fmla="*/ 0 h 466"/>
                <a:gd name="T4" fmla="*/ 1004 w 1004"/>
                <a:gd name="T5" fmla="*/ 0 h 466"/>
                <a:gd name="T6" fmla="*/ 1004 w 1004"/>
                <a:gd name="T7" fmla="*/ 54 h 466"/>
                <a:gd name="T8" fmla="*/ 954 w 1004"/>
                <a:gd name="T9" fmla="*/ 112 h 466"/>
                <a:gd name="T10" fmla="*/ 948 w 1004"/>
                <a:gd name="T11" fmla="*/ 118 h 466"/>
                <a:gd name="T12" fmla="*/ 919 w 1004"/>
                <a:gd name="T13" fmla="*/ 146 h 466"/>
                <a:gd name="T14" fmla="*/ 913 w 1004"/>
                <a:gd name="T15" fmla="*/ 152 h 466"/>
                <a:gd name="T16" fmla="*/ 908 w 1004"/>
                <a:gd name="T17" fmla="*/ 157 h 466"/>
                <a:gd name="T18" fmla="*/ 902 w 1004"/>
                <a:gd name="T19" fmla="*/ 162 h 466"/>
                <a:gd name="T20" fmla="*/ 895 w 1004"/>
                <a:gd name="T21" fmla="*/ 168 h 466"/>
                <a:gd name="T22" fmla="*/ 890 w 1004"/>
                <a:gd name="T23" fmla="*/ 173 h 466"/>
                <a:gd name="T24" fmla="*/ 872 w 1004"/>
                <a:gd name="T25" fmla="*/ 188 h 466"/>
                <a:gd name="T26" fmla="*/ 866 w 1004"/>
                <a:gd name="T27" fmla="*/ 193 h 466"/>
                <a:gd name="T28" fmla="*/ 844 w 1004"/>
                <a:gd name="T29" fmla="*/ 209 h 466"/>
                <a:gd name="T30" fmla="*/ 835 w 1004"/>
                <a:gd name="T31" fmla="*/ 216 h 466"/>
                <a:gd name="T32" fmla="*/ 810 w 1004"/>
                <a:gd name="T33" fmla="*/ 233 h 466"/>
                <a:gd name="T34" fmla="*/ 804 w 1004"/>
                <a:gd name="T35" fmla="*/ 238 h 466"/>
                <a:gd name="T36" fmla="*/ 776 w 1004"/>
                <a:gd name="T37" fmla="*/ 255 h 466"/>
                <a:gd name="T38" fmla="*/ 770 w 1004"/>
                <a:gd name="T39" fmla="*/ 258 h 466"/>
                <a:gd name="T40" fmla="*/ 740 w 1004"/>
                <a:gd name="T41" fmla="*/ 276 h 466"/>
                <a:gd name="T42" fmla="*/ 735 w 1004"/>
                <a:gd name="T43" fmla="*/ 278 h 466"/>
                <a:gd name="T44" fmla="*/ 718 w 1004"/>
                <a:gd name="T45" fmla="*/ 287 h 466"/>
                <a:gd name="T46" fmla="*/ 708 w 1004"/>
                <a:gd name="T47" fmla="*/ 292 h 466"/>
                <a:gd name="T48" fmla="*/ 650 w 1004"/>
                <a:gd name="T49" fmla="*/ 318 h 466"/>
                <a:gd name="T50" fmla="*/ 646 w 1004"/>
                <a:gd name="T51" fmla="*/ 320 h 466"/>
                <a:gd name="T52" fmla="*/ 608 w 1004"/>
                <a:gd name="T53" fmla="*/ 334 h 466"/>
                <a:gd name="T54" fmla="*/ 599 w 1004"/>
                <a:gd name="T55" fmla="*/ 337 h 466"/>
                <a:gd name="T56" fmla="*/ 597 w 1004"/>
                <a:gd name="T57" fmla="*/ 338 h 466"/>
                <a:gd name="T58" fmla="*/ 585 w 1004"/>
                <a:gd name="T59" fmla="*/ 342 h 466"/>
                <a:gd name="T60" fmla="*/ 577 w 1004"/>
                <a:gd name="T61" fmla="*/ 345 h 466"/>
                <a:gd name="T62" fmla="*/ 569 w 1004"/>
                <a:gd name="T63" fmla="*/ 347 h 466"/>
                <a:gd name="T64" fmla="*/ 557 w 1004"/>
                <a:gd name="T65" fmla="*/ 351 h 466"/>
                <a:gd name="T66" fmla="*/ 546 w 1004"/>
                <a:gd name="T67" fmla="*/ 354 h 466"/>
                <a:gd name="T68" fmla="*/ 533 w 1004"/>
                <a:gd name="T69" fmla="*/ 358 h 466"/>
                <a:gd name="T70" fmla="*/ 533 w 1004"/>
                <a:gd name="T71" fmla="*/ 358 h 466"/>
                <a:gd name="T72" fmla="*/ 523 w 1004"/>
                <a:gd name="T73" fmla="*/ 360 h 466"/>
                <a:gd name="T74" fmla="*/ 519 w 1004"/>
                <a:gd name="T75" fmla="*/ 361 h 466"/>
                <a:gd name="T76" fmla="*/ 507 w 1004"/>
                <a:gd name="T77" fmla="*/ 364 h 466"/>
                <a:gd name="T78" fmla="*/ 495 w 1004"/>
                <a:gd name="T79" fmla="*/ 367 h 466"/>
                <a:gd name="T80" fmla="*/ 494 w 1004"/>
                <a:gd name="T81" fmla="*/ 367 h 466"/>
                <a:gd name="T82" fmla="*/ 487 w 1004"/>
                <a:gd name="T83" fmla="*/ 369 h 466"/>
                <a:gd name="T84" fmla="*/ 479 w 1004"/>
                <a:gd name="T85" fmla="*/ 371 h 466"/>
                <a:gd name="T86" fmla="*/ 469 w 1004"/>
                <a:gd name="T87" fmla="*/ 373 h 466"/>
                <a:gd name="T88" fmla="*/ 456 w 1004"/>
                <a:gd name="T89" fmla="*/ 375 h 466"/>
                <a:gd name="T90" fmla="*/ 444 w 1004"/>
                <a:gd name="T91" fmla="*/ 378 h 466"/>
                <a:gd name="T92" fmla="*/ 414 w 1004"/>
                <a:gd name="T93" fmla="*/ 383 h 466"/>
                <a:gd name="T94" fmla="*/ 406 w 1004"/>
                <a:gd name="T95" fmla="*/ 384 h 466"/>
                <a:gd name="T96" fmla="*/ 395 w 1004"/>
                <a:gd name="T97" fmla="*/ 386 h 466"/>
                <a:gd name="T98" fmla="*/ 387 w 1004"/>
                <a:gd name="T99" fmla="*/ 387 h 466"/>
                <a:gd name="T100" fmla="*/ 335 w 1004"/>
                <a:gd name="T101" fmla="*/ 392 h 466"/>
                <a:gd name="T102" fmla="*/ 314 w 1004"/>
                <a:gd name="T103" fmla="*/ 394 h 466"/>
                <a:gd name="T104" fmla="*/ 255 w 1004"/>
                <a:gd name="T105" fmla="*/ 397 h 466"/>
                <a:gd name="T106" fmla="*/ 246 w 1004"/>
                <a:gd name="T107" fmla="*/ 397 h 466"/>
                <a:gd name="T108" fmla="*/ 236 w 1004"/>
                <a:gd name="T109" fmla="*/ 397 h 466"/>
                <a:gd name="T110" fmla="*/ 213 w 1004"/>
                <a:gd name="T111" fmla="*/ 397 h 466"/>
                <a:gd name="T112" fmla="*/ 0 w 1004"/>
                <a:gd name="T113" fmla="*/ 376 h 466"/>
                <a:gd name="T114" fmla="*/ 0 w 1004"/>
                <a:gd name="T115" fmla="*/ 37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04" h="466">
                  <a:moveTo>
                    <a:pt x="0" y="376"/>
                  </a:moveTo>
                  <a:cubicBezTo>
                    <a:pt x="18" y="379"/>
                    <a:pt x="665" y="466"/>
                    <a:pt x="972" y="0"/>
                  </a:cubicBezTo>
                  <a:cubicBezTo>
                    <a:pt x="1004" y="0"/>
                    <a:pt x="1004" y="0"/>
                    <a:pt x="1004" y="0"/>
                  </a:cubicBezTo>
                  <a:cubicBezTo>
                    <a:pt x="1004" y="54"/>
                    <a:pt x="1004" y="54"/>
                    <a:pt x="1004" y="54"/>
                  </a:cubicBezTo>
                  <a:cubicBezTo>
                    <a:pt x="988" y="74"/>
                    <a:pt x="971" y="94"/>
                    <a:pt x="954" y="112"/>
                  </a:cubicBezTo>
                  <a:cubicBezTo>
                    <a:pt x="952" y="114"/>
                    <a:pt x="950" y="116"/>
                    <a:pt x="948" y="118"/>
                  </a:cubicBezTo>
                  <a:cubicBezTo>
                    <a:pt x="939" y="127"/>
                    <a:pt x="929" y="137"/>
                    <a:pt x="919" y="146"/>
                  </a:cubicBezTo>
                  <a:cubicBezTo>
                    <a:pt x="917" y="148"/>
                    <a:pt x="915" y="150"/>
                    <a:pt x="913" y="152"/>
                  </a:cubicBezTo>
                  <a:cubicBezTo>
                    <a:pt x="912" y="153"/>
                    <a:pt x="910" y="155"/>
                    <a:pt x="908" y="157"/>
                  </a:cubicBezTo>
                  <a:cubicBezTo>
                    <a:pt x="906" y="159"/>
                    <a:pt x="904" y="161"/>
                    <a:pt x="902" y="162"/>
                  </a:cubicBezTo>
                  <a:cubicBezTo>
                    <a:pt x="899" y="164"/>
                    <a:pt x="897" y="166"/>
                    <a:pt x="895" y="168"/>
                  </a:cubicBezTo>
                  <a:cubicBezTo>
                    <a:pt x="893" y="170"/>
                    <a:pt x="891" y="171"/>
                    <a:pt x="890" y="173"/>
                  </a:cubicBezTo>
                  <a:cubicBezTo>
                    <a:pt x="884" y="178"/>
                    <a:pt x="878" y="183"/>
                    <a:pt x="872" y="188"/>
                  </a:cubicBezTo>
                  <a:cubicBezTo>
                    <a:pt x="870" y="189"/>
                    <a:pt x="868" y="191"/>
                    <a:pt x="866" y="193"/>
                  </a:cubicBezTo>
                  <a:cubicBezTo>
                    <a:pt x="858" y="198"/>
                    <a:pt x="851" y="204"/>
                    <a:pt x="844" y="209"/>
                  </a:cubicBezTo>
                  <a:cubicBezTo>
                    <a:pt x="841" y="211"/>
                    <a:pt x="838" y="214"/>
                    <a:pt x="835" y="216"/>
                  </a:cubicBezTo>
                  <a:cubicBezTo>
                    <a:pt x="826" y="222"/>
                    <a:pt x="818" y="228"/>
                    <a:pt x="810" y="233"/>
                  </a:cubicBezTo>
                  <a:cubicBezTo>
                    <a:pt x="808" y="235"/>
                    <a:pt x="806" y="236"/>
                    <a:pt x="804" y="238"/>
                  </a:cubicBezTo>
                  <a:cubicBezTo>
                    <a:pt x="795" y="244"/>
                    <a:pt x="786" y="249"/>
                    <a:pt x="776" y="255"/>
                  </a:cubicBezTo>
                  <a:cubicBezTo>
                    <a:pt x="774" y="256"/>
                    <a:pt x="772" y="257"/>
                    <a:pt x="770" y="258"/>
                  </a:cubicBezTo>
                  <a:cubicBezTo>
                    <a:pt x="760" y="264"/>
                    <a:pt x="750" y="270"/>
                    <a:pt x="740" y="276"/>
                  </a:cubicBezTo>
                  <a:cubicBezTo>
                    <a:pt x="738" y="277"/>
                    <a:pt x="737" y="278"/>
                    <a:pt x="735" y="278"/>
                  </a:cubicBezTo>
                  <a:cubicBezTo>
                    <a:pt x="729" y="282"/>
                    <a:pt x="723" y="285"/>
                    <a:pt x="718" y="287"/>
                  </a:cubicBezTo>
                  <a:cubicBezTo>
                    <a:pt x="714" y="289"/>
                    <a:pt x="711" y="291"/>
                    <a:pt x="708" y="292"/>
                  </a:cubicBezTo>
                  <a:cubicBezTo>
                    <a:pt x="689" y="302"/>
                    <a:pt x="669" y="310"/>
                    <a:pt x="650" y="318"/>
                  </a:cubicBezTo>
                  <a:cubicBezTo>
                    <a:pt x="648" y="319"/>
                    <a:pt x="647" y="320"/>
                    <a:pt x="646" y="320"/>
                  </a:cubicBezTo>
                  <a:cubicBezTo>
                    <a:pt x="633" y="325"/>
                    <a:pt x="621" y="330"/>
                    <a:pt x="608" y="334"/>
                  </a:cubicBezTo>
                  <a:cubicBezTo>
                    <a:pt x="605" y="335"/>
                    <a:pt x="602" y="336"/>
                    <a:pt x="599" y="337"/>
                  </a:cubicBezTo>
                  <a:cubicBezTo>
                    <a:pt x="598" y="338"/>
                    <a:pt x="598" y="338"/>
                    <a:pt x="597" y="338"/>
                  </a:cubicBezTo>
                  <a:cubicBezTo>
                    <a:pt x="593" y="340"/>
                    <a:pt x="589" y="341"/>
                    <a:pt x="585" y="342"/>
                  </a:cubicBezTo>
                  <a:cubicBezTo>
                    <a:pt x="582" y="343"/>
                    <a:pt x="579" y="344"/>
                    <a:pt x="577" y="345"/>
                  </a:cubicBezTo>
                  <a:cubicBezTo>
                    <a:pt x="574" y="346"/>
                    <a:pt x="571" y="347"/>
                    <a:pt x="569" y="347"/>
                  </a:cubicBezTo>
                  <a:cubicBezTo>
                    <a:pt x="565" y="349"/>
                    <a:pt x="561" y="350"/>
                    <a:pt x="557" y="351"/>
                  </a:cubicBezTo>
                  <a:cubicBezTo>
                    <a:pt x="553" y="352"/>
                    <a:pt x="550" y="353"/>
                    <a:pt x="546" y="354"/>
                  </a:cubicBezTo>
                  <a:cubicBezTo>
                    <a:pt x="541" y="355"/>
                    <a:pt x="537" y="357"/>
                    <a:pt x="533" y="358"/>
                  </a:cubicBezTo>
                  <a:cubicBezTo>
                    <a:pt x="533" y="358"/>
                    <a:pt x="533" y="358"/>
                    <a:pt x="533" y="358"/>
                  </a:cubicBezTo>
                  <a:cubicBezTo>
                    <a:pt x="529" y="359"/>
                    <a:pt x="526" y="359"/>
                    <a:pt x="523" y="360"/>
                  </a:cubicBezTo>
                  <a:cubicBezTo>
                    <a:pt x="522" y="361"/>
                    <a:pt x="520" y="361"/>
                    <a:pt x="519" y="361"/>
                  </a:cubicBezTo>
                  <a:cubicBezTo>
                    <a:pt x="515" y="362"/>
                    <a:pt x="511" y="363"/>
                    <a:pt x="507" y="364"/>
                  </a:cubicBezTo>
                  <a:cubicBezTo>
                    <a:pt x="503" y="365"/>
                    <a:pt x="499" y="366"/>
                    <a:pt x="495" y="367"/>
                  </a:cubicBezTo>
                  <a:cubicBezTo>
                    <a:pt x="494" y="367"/>
                    <a:pt x="494" y="367"/>
                    <a:pt x="494" y="367"/>
                  </a:cubicBezTo>
                  <a:cubicBezTo>
                    <a:pt x="492" y="368"/>
                    <a:pt x="489" y="369"/>
                    <a:pt x="487" y="369"/>
                  </a:cubicBezTo>
                  <a:cubicBezTo>
                    <a:pt x="484" y="370"/>
                    <a:pt x="482" y="370"/>
                    <a:pt x="479" y="371"/>
                  </a:cubicBezTo>
                  <a:cubicBezTo>
                    <a:pt x="476" y="371"/>
                    <a:pt x="472" y="372"/>
                    <a:pt x="469" y="373"/>
                  </a:cubicBezTo>
                  <a:cubicBezTo>
                    <a:pt x="465" y="374"/>
                    <a:pt x="461" y="375"/>
                    <a:pt x="456" y="375"/>
                  </a:cubicBezTo>
                  <a:cubicBezTo>
                    <a:pt x="452" y="376"/>
                    <a:pt x="448" y="377"/>
                    <a:pt x="444" y="378"/>
                  </a:cubicBezTo>
                  <a:cubicBezTo>
                    <a:pt x="434" y="380"/>
                    <a:pt x="424" y="381"/>
                    <a:pt x="414" y="383"/>
                  </a:cubicBezTo>
                  <a:cubicBezTo>
                    <a:pt x="411" y="383"/>
                    <a:pt x="408" y="384"/>
                    <a:pt x="406" y="384"/>
                  </a:cubicBezTo>
                  <a:cubicBezTo>
                    <a:pt x="402" y="385"/>
                    <a:pt x="398" y="385"/>
                    <a:pt x="395" y="386"/>
                  </a:cubicBezTo>
                  <a:cubicBezTo>
                    <a:pt x="392" y="386"/>
                    <a:pt x="390" y="386"/>
                    <a:pt x="387" y="387"/>
                  </a:cubicBezTo>
                  <a:cubicBezTo>
                    <a:pt x="369" y="389"/>
                    <a:pt x="352" y="391"/>
                    <a:pt x="335" y="392"/>
                  </a:cubicBezTo>
                  <a:cubicBezTo>
                    <a:pt x="328" y="393"/>
                    <a:pt x="321" y="393"/>
                    <a:pt x="314" y="394"/>
                  </a:cubicBezTo>
                  <a:cubicBezTo>
                    <a:pt x="294" y="395"/>
                    <a:pt x="274" y="396"/>
                    <a:pt x="255" y="397"/>
                  </a:cubicBezTo>
                  <a:cubicBezTo>
                    <a:pt x="252" y="397"/>
                    <a:pt x="249" y="397"/>
                    <a:pt x="246" y="397"/>
                  </a:cubicBezTo>
                  <a:cubicBezTo>
                    <a:pt x="243" y="397"/>
                    <a:pt x="239" y="397"/>
                    <a:pt x="236" y="397"/>
                  </a:cubicBezTo>
                  <a:cubicBezTo>
                    <a:pt x="228" y="397"/>
                    <a:pt x="221" y="397"/>
                    <a:pt x="213" y="397"/>
                  </a:cubicBezTo>
                  <a:cubicBezTo>
                    <a:pt x="91" y="396"/>
                    <a:pt x="6" y="378"/>
                    <a:pt x="0" y="376"/>
                  </a:cubicBezTo>
                  <a:cubicBezTo>
                    <a:pt x="0" y="376"/>
                    <a:pt x="0" y="376"/>
                    <a:pt x="0" y="376"/>
                  </a:cubicBezTo>
                </a:path>
              </a:pathLst>
            </a:custGeom>
            <a:gradFill>
              <a:gsLst>
                <a:gs pos="15000">
                  <a:schemeClr val="tx2">
                    <a:alpha val="0"/>
                  </a:schemeClr>
                </a:gs>
                <a:gs pos="100000">
                  <a:schemeClr val="tx2">
                    <a:alpha val="10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4918" y="213457"/>
            <a:ext cx="10562167" cy="5936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Insert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3F13D-647D-47F5-A44F-7EEA92037C0F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18:14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60355" y="6366933"/>
            <a:ext cx="3736623" cy="4910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spc="-50" baseline="0">
                <a:solidFill>
                  <a:schemeClr val="tx1">
                    <a:tint val="75000"/>
                    <a:alpha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  <a:alpha val="50000"/>
                  </a:prstClr>
                </a:solidFill>
              </a:rPr>
              <a:t>Converting your business from Good to Great.</a:t>
            </a:r>
            <a:endParaRPr lang="en-US" dirty="0">
              <a:solidFill>
                <a:prstClr val="black">
                  <a:tint val="75000"/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5378" y="6366933"/>
            <a:ext cx="572911" cy="4910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>
                <a:solidFill>
                  <a:schemeClr val="bg2"/>
                </a:solidFill>
              </a:defRPr>
            </a:lvl1pPr>
          </a:lstStyle>
          <a:p>
            <a:fld id="{8409FBBB-C588-4B8D-A7FF-E25C81CC24C8}" type="slidenum">
              <a:rPr lang="en-US" smtClean="0">
                <a:solidFill>
                  <a:srgbClr val="85898F"/>
                </a:solidFill>
              </a:rPr>
              <a:pPr/>
              <a:t>‹#›</a:t>
            </a:fld>
            <a:endParaRPr lang="en-US" dirty="0">
              <a:solidFill>
                <a:srgbClr val="8589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3200" b="1" kern="1200" spc="-8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5375">
          <p15:clr>
            <a:srgbClr val="F26B43"/>
          </p15:clr>
        </p15:guide>
        <p15:guide id="2" pos="38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그룹 7"/>
          <p:cNvGrpSpPr/>
          <p:nvPr/>
        </p:nvGrpSpPr>
        <p:grpSpPr>
          <a:xfrm>
            <a:off x="2117" y="0"/>
            <a:ext cx="12187768" cy="1479550"/>
            <a:chOff x="1588" y="0"/>
            <a:chExt cx="9140826" cy="1479550"/>
          </a:xfrm>
        </p:grpSpPr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1588" y="0"/>
              <a:ext cx="9140825" cy="1260475"/>
            </a:xfrm>
            <a:custGeom>
              <a:avLst/>
              <a:gdLst>
                <a:gd name="T0" fmla="*/ 2880 w 2880"/>
                <a:gd name="T1" fmla="*/ 0 h 397"/>
                <a:gd name="T2" fmla="*/ 2880 w 2880"/>
                <a:gd name="T3" fmla="*/ 54 h 397"/>
                <a:gd name="T4" fmla="*/ 2830 w 2880"/>
                <a:gd name="T5" fmla="*/ 112 h 397"/>
                <a:gd name="T6" fmla="*/ 2824 w 2880"/>
                <a:gd name="T7" fmla="*/ 118 h 397"/>
                <a:gd name="T8" fmla="*/ 2795 w 2880"/>
                <a:gd name="T9" fmla="*/ 146 h 397"/>
                <a:gd name="T10" fmla="*/ 2789 w 2880"/>
                <a:gd name="T11" fmla="*/ 152 h 397"/>
                <a:gd name="T12" fmla="*/ 2784 w 2880"/>
                <a:gd name="T13" fmla="*/ 157 h 397"/>
                <a:gd name="T14" fmla="*/ 2778 w 2880"/>
                <a:gd name="T15" fmla="*/ 162 h 397"/>
                <a:gd name="T16" fmla="*/ 2771 w 2880"/>
                <a:gd name="T17" fmla="*/ 168 h 397"/>
                <a:gd name="T18" fmla="*/ 2766 w 2880"/>
                <a:gd name="T19" fmla="*/ 173 h 397"/>
                <a:gd name="T20" fmla="*/ 2748 w 2880"/>
                <a:gd name="T21" fmla="*/ 188 h 397"/>
                <a:gd name="T22" fmla="*/ 2742 w 2880"/>
                <a:gd name="T23" fmla="*/ 193 h 397"/>
                <a:gd name="T24" fmla="*/ 2720 w 2880"/>
                <a:gd name="T25" fmla="*/ 209 h 397"/>
                <a:gd name="T26" fmla="*/ 2711 w 2880"/>
                <a:gd name="T27" fmla="*/ 216 h 397"/>
                <a:gd name="T28" fmla="*/ 2686 w 2880"/>
                <a:gd name="T29" fmla="*/ 233 h 397"/>
                <a:gd name="T30" fmla="*/ 2680 w 2880"/>
                <a:gd name="T31" fmla="*/ 238 h 397"/>
                <a:gd name="T32" fmla="*/ 2652 w 2880"/>
                <a:gd name="T33" fmla="*/ 255 h 397"/>
                <a:gd name="T34" fmla="*/ 2646 w 2880"/>
                <a:gd name="T35" fmla="*/ 258 h 397"/>
                <a:gd name="T36" fmla="*/ 2616 w 2880"/>
                <a:gd name="T37" fmla="*/ 276 h 397"/>
                <a:gd name="T38" fmla="*/ 2611 w 2880"/>
                <a:gd name="T39" fmla="*/ 278 h 397"/>
                <a:gd name="T40" fmla="*/ 2594 w 2880"/>
                <a:gd name="T41" fmla="*/ 287 h 397"/>
                <a:gd name="T42" fmla="*/ 2584 w 2880"/>
                <a:gd name="T43" fmla="*/ 292 h 397"/>
                <a:gd name="T44" fmla="*/ 2526 w 2880"/>
                <a:gd name="T45" fmla="*/ 318 h 397"/>
                <a:gd name="T46" fmla="*/ 2522 w 2880"/>
                <a:gd name="T47" fmla="*/ 320 h 397"/>
                <a:gd name="T48" fmla="*/ 2484 w 2880"/>
                <a:gd name="T49" fmla="*/ 334 h 397"/>
                <a:gd name="T50" fmla="*/ 2475 w 2880"/>
                <a:gd name="T51" fmla="*/ 337 h 397"/>
                <a:gd name="T52" fmla="*/ 2473 w 2880"/>
                <a:gd name="T53" fmla="*/ 338 h 397"/>
                <a:gd name="T54" fmla="*/ 2461 w 2880"/>
                <a:gd name="T55" fmla="*/ 342 h 397"/>
                <a:gd name="T56" fmla="*/ 2453 w 2880"/>
                <a:gd name="T57" fmla="*/ 345 h 397"/>
                <a:gd name="T58" fmla="*/ 2445 w 2880"/>
                <a:gd name="T59" fmla="*/ 347 h 397"/>
                <a:gd name="T60" fmla="*/ 2433 w 2880"/>
                <a:gd name="T61" fmla="*/ 351 h 397"/>
                <a:gd name="T62" fmla="*/ 2422 w 2880"/>
                <a:gd name="T63" fmla="*/ 354 h 397"/>
                <a:gd name="T64" fmla="*/ 2409 w 2880"/>
                <a:gd name="T65" fmla="*/ 358 h 397"/>
                <a:gd name="T66" fmla="*/ 2409 w 2880"/>
                <a:gd name="T67" fmla="*/ 358 h 397"/>
                <a:gd name="T68" fmla="*/ 2399 w 2880"/>
                <a:gd name="T69" fmla="*/ 360 h 397"/>
                <a:gd name="T70" fmla="*/ 2395 w 2880"/>
                <a:gd name="T71" fmla="*/ 361 h 397"/>
                <a:gd name="T72" fmla="*/ 2383 w 2880"/>
                <a:gd name="T73" fmla="*/ 364 h 397"/>
                <a:gd name="T74" fmla="*/ 2371 w 2880"/>
                <a:gd name="T75" fmla="*/ 367 h 397"/>
                <a:gd name="T76" fmla="*/ 2370 w 2880"/>
                <a:gd name="T77" fmla="*/ 367 h 397"/>
                <a:gd name="T78" fmla="*/ 2363 w 2880"/>
                <a:gd name="T79" fmla="*/ 369 h 397"/>
                <a:gd name="T80" fmla="*/ 2355 w 2880"/>
                <a:gd name="T81" fmla="*/ 371 h 397"/>
                <a:gd name="T82" fmla="*/ 2345 w 2880"/>
                <a:gd name="T83" fmla="*/ 373 h 397"/>
                <a:gd name="T84" fmla="*/ 2332 w 2880"/>
                <a:gd name="T85" fmla="*/ 375 h 397"/>
                <a:gd name="T86" fmla="*/ 2320 w 2880"/>
                <a:gd name="T87" fmla="*/ 378 h 397"/>
                <a:gd name="T88" fmla="*/ 2290 w 2880"/>
                <a:gd name="T89" fmla="*/ 383 h 397"/>
                <a:gd name="T90" fmla="*/ 2282 w 2880"/>
                <a:gd name="T91" fmla="*/ 384 h 397"/>
                <a:gd name="T92" fmla="*/ 2271 w 2880"/>
                <a:gd name="T93" fmla="*/ 386 h 397"/>
                <a:gd name="T94" fmla="*/ 2263 w 2880"/>
                <a:gd name="T95" fmla="*/ 387 h 397"/>
                <a:gd name="T96" fmla="*/ 2211 w 2880"/>
                <a:gd name="T97" fmla="*/ 392 h 397"/>
                <a:gd name="T98" fmla="*/ 2190 w 2880"/>
                <a:gd name="T99" fmla="*/ 394 h 397"/>
                <a:gd name="T100" fmla="*/ 2131 w 2880"/>
                <a:gd name="T101" fmla="*/ 397 h 397"/>
                <a:gd name="T102" fmla="*/ 2122 w 2880"/>
                <a:gd name="T103" fmla="*/ 397 h 397"/>
                <a:gd name="T104" fmla="*/ 2114 w 2880"/>
                <a:gd name="T105" fmla="*/ 397 h 397"/>
                <a:gd name="T106" fmla="*/ 327 w 2880"/>
                <a:gd name="T107" fmla="*/ 397 h 397"/>
                <a:gd name="T108" fmla="*/ 0 w 2880"/>
                <a:gd name="T109" fmla="*/ 316 h 397"/>
                <a:gd name="T110" fmla="*/ 0 w 2880"/>
                <a:gd name="T111" fmla="*/ 0 h 397"/>
                <a:gd name="T112" fmla="*/ 2880 w 2880"/>
                <a:gd name="T113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0" h="397">
                  <a:moveTo>
                    <a:pt x="2880" y="0"/>
                  </a:moveTo>
                  <a:cubicBezTo>
                    <a:pt x="2880" y="54"/>
                    <a:pt x="2880" y="54"/>
                    <a:pt x="2880" y="54"/>
                  </a:cubicBezTo>
                  <a:cubicBezTo>
                    <a:pt x="2864" y="74"/>
                    <a:pt x="2847" y="94"/>
                    <a:pt x="2830" y="112"/>
                  </a:cubicBezTo>
                  <a:cubicBezTo>
                    <a:pt x="2828" y="114"/>
                    <a:pt x="2826" y="116"/>
                    <a:pt x="2824" y="118"/>
                  </a:cubicBezTo>
                  <a:cubicBezTo>
                    <a:pt x="2815" y="127"/>
                    <a:pt x="2805" y="137"/>
                    <a:pt x="2795" y="146"/>
                  </a:cubicBezTo>
                  <a:cubicBezTo>
                    <a:pt x="2793" y="148"/>
                    <a:pt x="2791" y="150"/>
                    <a:pt x="2789" y="152"/>
                  </a:cubicBezTo>
                  <a:cubicBezTo>
                    <a:pt x="2788" y="153"/>
                    <a:pt x="2786" y="155"/>
                    <a:pt x="2784" y="157"/>
                  </a:cubicBezTo>
                  <a:cubicBezTo>
                    <a:pt x="2782" y="159"/>
                    <a:pt x="2780" y="161"/>
                    <a:pt x="2778" y="162"/>
                  </a:cubicBezTo>
                  <a:cubicBezTo>
                    <a:pt x="2775" y="164"/>
                    <a:pt x="2773" y="166"/>
                    <a:pt x="2771" y="168"/>
                  </a:cubicBezTo>
                  <a:cubicBezTo>
                    <a:pt x="2769" y="170"/>
                    <a:pt x="2767" y="171"/>
                    <a:pt x="2766" y="173"/>
                  </a:cubicBezTo>
                  <a:cubicBezTo>
                    <a:pt x="2760" y="178"/>
                    <a:pt x="2754" y="183"/>
                    <a:pt x="2748" y="188"/>
                  </a:cubicBezTo>
                  <a:cubicBezTo>
                    <a:pt x="2746" y="189"/>
                    <a:pt x="2744" y="191"/>
                    <a:pt x="2742" y="193"/>
                  </a:cubicBezTo>
                  <a:cubicBezTo>
                    <a:pt x="2734" y="198"/>
                    <a:pt x="2727" y="204"/>
                    <a:pt x="2720" y="209"/>
                  </a:cubicBezTo>
                  <a:cubicBezTo>
                    <a:pt x="2717" y="211"/>
                    <a:pt x="2714" y="214"/>
                    <a:pt x="2711" y="216"/>
                  </a:cubicBezTo>
                  <a:cubicBezTo>
                    <a:pt x="2702" y="222"/>
                    <a:pt x="2694" y="228"/>
                    <a:pt x="2686" y="233"/>
                  </a:cubicBezTo>
                  <a:cubicBezTo>
                    <a:pt x="2684" y="235"/>
                    <a:pt x="2682" y="236"/>
                    <a:pt x="2680" y="238"/>
                  </a:cubicBezTo>
                  <a:cubicBezTo>
                    <a:pt x="2671" y="244"/>
                    <a:pt x="2662" y="249"/>
                    <a:pt x="2652" y="255"/>
                  </a:cubicBezTo>
                  <a:cubicBezTo>
                    <a:pt x="2650" y="256"/>
                    <a:pt x="2648" y="257"/>
                    <a:pt x="2646" y="258"/>
                  </a:cubicBezTo>
                  <a:cubicBezTo>
                    <a:pt x="2636" y="264"/>
                    <a:pt x="2626" y="270"/>
                    <a:pt x="2616" y="276"/>
                  </a:cubicBezTo>
                  <a:cubicBezTo>
                    <a:pt x="2614" y="277"/>
                    <a:pt x="2613" y="278"/>
                    <a:pt x="2611" y="278"/>
                  </a:cubicBezTo>
                  <a:cubicBezTo>
                    <a:pt x="2605" y="282"/>
                    <a:pt x="2599" y="285"/>
                    <a:pt x="2594" y="287"/>
                  </a:cubicBezTo>
                  <a:cubicBezTo>
                    <a:pt x="2590" y="289"/>
                    <a:pt x="2587" y="291"/>
                    <a:pt x="2584" y="292"/>
                  </a:cubicBezTo>
                  <a:cubicBezTo>
                    <a:pt x="2565" y="302"/>
                    <a:pt x="2545" y="310"/>
                    <a:pt x="2526" y="318"/>
                  </a:cubicBezTo>
                  <a:cubicBezTo>
                    <a:pt x="2524" y="319"/>
                    <a:pt x="2523" y="320"/>
                    <a:pt x="2522" y="320"/>
                  </a:cubicBezTo>
                  <a:cubicBezTo>
                    <a:pt x="2509" y="325"/>
                    <a:pt x="2497" y="330"/>
                    <a:pt x="2484" y="334"/>
                  </a:cubicBezTo>
                  <a:cubicBezTo>
                    <a:pt x="2481" y="335"/>
                    <a:pt x="2478" y="336"/>
                    <a:pt x="2475" y="337"/>
                  </a:cubicBezTo>
                  <a:cubicBezTo>
                    <a:pt x="2474" y="338"/>
                    <a:pt x="2474" y="338"/>
                    <a:pt x="2473" y="338"/>
                  </a:cubicBezTo>
                  <a:cubicBezTo>
                    <a:pt x="2469" y="340"/>
                    <a:pt x="2465" y="341"/>
                    <a:pt x="2461" y="342"/>
                  </a:cubicBezTo>
                  <a:cubicBezTo>
                    <a:pt x="2458" y="343"/>
                    <a:pt x="2455" y="344"/>
                    <a:pt x="2453" y="345"/>
                  </a:cubicBezTo>
                  <a:cubicBezTo>
                    <a:pt x="2450" y="346"/>
                    <a:pt x="2447" y="347"/>
                    <a:pt x="2445" y="347"/>
                  </a:cubicBezTo>
                  <a:cubicBezTo>
                    <a:pt x="2441" y="349"/>
                    <a:pt x="2437" y="350"/>
                    <a:pt x="2433" y="351"/>
                  </a:cubicBezTo>
                  <a:cubicBezTo>
                    <a:pt x="2429" y="352"/>
                    <a:pt x="2426" y="353"/>
                    <a:pt x="2422" y="354"/>
                  </a:cubicBezTo>
                  <a:cubicBezTo>
                    <a:pt x="2417" y="355"/>
                    <a:pt x="2413" y="357"/>
                    <a:pt x="2409" y="358"/>
                  </a:cubicBezTo>
                  <a:cubicBezTo>
                    <a:pt x="2409" y="358"/>
                    <a:pt x="2409" y="358"/>
                    <a:pt x="2409" y="358"/>
                  </a:cubicBezTo>
                  <a:cubicBezTo>
                    <a:pt x="2405" y="359"/>
                    <a:pt x="2402" y="359"/>
                    <a:pt x="2399" y="360"/>
                  </a:cubicBezTo>
                  <a:cubicBezTo>
                    <a:pt x="2398" y="361"/>
                    <a:pt x="2396" y="361"/>
                    <a:pt x="2395" y="361"/>
                  </a:cubicBezTo>
                  <a:cubicBezTo>
                    <a:pt x="2391" y="362"/>
                    <a:pt x="2387" y="363"/>
                    <a:pt x="2383" y="364"/>
                  </a:cubicBezTo>
                  <a:cubicBezTo>
                    <a:pt x="2379" y="365"/>
                    <a:pt x="2375" y="366"/>
                    <a:pt x="2371" y="367"/>
                  </a:cubicBezTo>
                  <a:cubicBezTo>
                    <a:pt x="2370" y="367"/>
                    <a:pt x="2370" y="367"/>
                    <a:pt x="2370" y="367"/>
                  </a:cubicBezTo>
                  <a:cubicBezTo>
                    <a:pt x="2368" y="368"/>
                    <a:pt x="2365" y="369"/>
                    <a:pt x="2363" y="369"/>
                  </a:cubicBezTo>
                  <a:cubicBezTo>
                    <a:pt x="2360" y="370"/>
                    <a:pt x="2358" y="370"/>
                    <a:pt x="2355" y="371"/>
                  </a:cubicBezTo>
                  <a:cubicBezTo>
                    <a:pt x="2352" y="371"/>
                    <a:pt x="2348" y="372"/>
                    <a:pt x="2345" y="373"/>
                  </a:cubicBezTo>
                  <a:cubicBezTo>
                    <a:pt x="2341" y="374"/>
                    <a:pt x="2337" y="375"/>
                    <a:pt x="2332" y="375"/>
                  </a:cubicBezTo>
                  <a:cubicBezTo>
                    <a:pt x="2328" y="376"/>
                    <a:pt x="2324" y="377"/>
                    <a:pt x="2320" y="378"/>
                  </a:cubicBezTo>
                  <a:cubicBezTo>
                    <a:pt x="2310" y="380"/>
                    <a:pt x="2300" y="381"/>
                    <a:pt x="2290" y="383"/>
                  </a:cubicBezTo>
                  <a:cubicBezTo>
                    <a:pt x="2287" y="383"/>
                    <a:pt x="2284" y="384"/>
                    <a:pt x="2282" y="384"/>
                  </a:cubicBezTo>
                  <a:cubicBezTo>
                    <a:pt x="2278" y="385"/>
                    <a:pt x="2274" y="385"/>
                    <a:pt x="2271" y="386"/>
                  </a:cubicBezTo>
                  <a:cubicBezTo>
                    <a:pt x="2268" y="386"/>
                    <a:pt x="2266" y="386"/>
                    <a:pt x="2263" y="387"/>
                  </a:cubicBezTo>
                  <a:cubicBezTo>
                    <a:pt x="2245" y="389"/>
                    <a:pt x="2228" y="391"/>
                    <a:pt x="2211" y="392"/>
                  </a:cubicBezTo>
                  <a:cubicBezTo>
                    <a:pt x="2204" y="393"/>
                    <a:pt x="2197" y="393"/>
                    <a:pt x="2190" y="394"/>
                  </a:cubicBezTo>
                  <a:cubicBezTo>
                    <a:pt x="2170" y="395"/>
                    <a:pt x="2150" y="396"/>
                    <a:pt x="2131" y="397"/>
                  </a:cubicBezTo>
                  <a:cubicBezTo>
                    <a:pt x="2128" y="397"/>
                    <a:pt x="2125" y="397"/>
                    <a:pt x="2122" y="397"/>
                  </a:cubicBezTo>
                  <a:cubicBezTo>
                    <a:pt x="2119" y="397"/>
                    <a:pt x="2117" y="397"/>
                    <a:pt x="2114" y="397"/>
                  </a:cubicBezTo>
                  <a:cubicBezTo>
                    <a:pt x="327" y="397"/>
                    <a:pt x="327" y="397"/>
                    <a:pt x="327" y="397"/>
                  </a:cubicBezTo>
                  <a:cubicBezTo>
                    <a:pt x="59" y="394"/>
                    <a:pt x="0" y="316"/>
                    <a:pt x="0" y="31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88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7"/>
            <p:cNvSpPr>
              <a:spLocks/>
            </p:cNvSpPr>
            <p:nvPr/>
          </p:nvSpPr>
          <p:spPr bwMode="auto">
            <a:xfrm>
              <a:off x="7262813" y="393700"/>
              <a:ext cx="1879600" cy="866775"/>
            </a:xfrm>
            <a:custGeom>
              <a:avLst/>
              <a:gdLst>
                <a:gd name="T0" fmla="*/ 0 w 592"/>
                <a:gd name="T1" fmla="*/ 273 h 273"/>
                <a:gd name="T2" fmla="*/ 592 w 592"/>
                <a:gd name="T3" fmla="*/ 0 h 273"/>
                <a:gd name="T4" fmla="*/ 592 w 592"/>
                <a:gd name="T5" fmla="*/ 75 h 273"/>
                <a:gd name="T6" fmla="*/ 0 w 592"/>
                <a:gd name="T7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" h="273">
                  <a:moveTo>
                    <a:pt x="0" y="273"/>
                  </a:moveTo>
                  <a:cubicBezTo>
                    <a:pt x="0" y="273"/>
                    <a:pt x="420" y="223"/>
                    <a:pt x="592" y="0"/>
                  </a:cubicBezTo>
                  <a:cubicBezTo>
                    <a:pt x="592" y="75"/>
                    <a:pt x="592" y="75"/>
                    <a:pt x="592" y="75"/>
                  </a:cubicBezTo>
                  <a:cubicBezTo>
                    <a:pt x="592" y="75"/>
                    <a:pt x="461" y="226"/>
                    <a:pt x="0" y="273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8"/>
            <p:cNvSpPr>
              <a:spLocks/>
            </p:cNvSpPr>
            <p:nvPr/>
          </p:nvSpPr>
          <p:spPr bwMode="auto">
            <a:xfrm>
              <a:off x="5956301" y="0"/>
              <a:ext cx="3186113" cy="1304925"/>
            </a:xfrm>
            <a:custGeom>
              <a:avLst/>
              <a:gdLst>
                <a:gd name="T0" fmla="*/ 1004 w 1004"/>
                <a:gd name="T1" fmla="*/ 0 h 411"/>
                <a:gd name="T2" fmla="*/ 1004 w 1004"/>
                <a:gd name="T3" fmla="*/ 54 h 411"/>
                <a:gd name="T4" fmla="*/ 954 w 1004"/>
                <a:gd name="T5" fmla="*/ 112 h 411"/>
                <a:gd name="T6" fmla="*/ 948 w 1004"/>
                <a:gd name="T7" fmla="*/ 118 h 411"/>
                <a:gd name="T8" fmla="*/ 919 w 1004"/>
                <a:gd name="T9" fmla="*/ 146 h 411"/>
                <a:gd name="T10" fmla="*/ 913 w 1004"/>
                <a:gd name="T11" fmla="*/ 152 h 411"/>
                <a:gd name="T12" fmla="*/ 908 w 1004"/>
                <a:gd name="T13" fmla="*/ 157 h 411"/>
                <a:gd name="T14" fmla="*/ 902 w 1004"/>
                <a:gd name="T15" fmla="*/ 162 h 411"/>
                <a:gd name="T16" fmla="*/ 895 w 1004"/>
                <a:gd name="T17" fmla="*/ 168 h 411"/>
                <a:gd name="T18" fmla="*/ 890 w 1004"/>
                <a:gd name="T19" fmla="*/ 173 h 411"/>
                <a:gd name="T20" fmla="*/ 872 w 1004"/>
                <a:gd name="T21" fmla="*/ 188 h 411"/>
                <a:gd name="T22" fmla="*/ 866 w 1004"/>
                <a:gd name="T23" fmla="*/ 193 h 411"/>
                <a:gd name="T24" fmla="*/ 844 w 1004"/>
                <a:gd name="T25" fmla="*/ 209 h 411"/>
                <a:gd name="T26" fmla="*/ 835 w 1004"/>
                <a:gd name="T27" fmla="*/ 216 h 411"/>
                <a:gd name="T28" fmla="*/ 810 w 1004"/>
                <a:gd name="T29" fmla="*/ 233 h 411"/>
                <a:gd name="T30" fmla="*/ 804 w 1004"/>
                <a:gd name="T31" fmla="*/ 238 h 411"/>
                <a:gd name="T32" fmla="*/ 776 w 1004"/>
                <a:gd name="T33" fmla="*/ 255 h 411"/>
                <a:gd name="T34" fmla="*/ 770 w 1004"/>
                <a:gd name="T35" fmla="*/ 258 h 411"/>
                <a:gd name="T36" fmla="*/ 740 w 1004"/>
                <a:gd name="T37" fmla="*/ 276 h 411"/>
                <a:gd name="T38" fmla="*/ 735 w 1004"/>
                <a:gd name="T39" fmla="*/ 278 h 411"/>
                <a:gd name="T40" fmla="*/ 718 w 1004"/>
                <a:gd name="T41" fmla="*/ 287 h 411"/>
                <a:gd name="T42" fmla="*/ 708 w 1004"/>
                <a:gd name="T43" fmla="*/ 292 h 411"/>
                <a:gd name="T44" fmla="*/ 650 w 1004"/>
                <a:gd name="T45" fmla="*/ 318 h 411"/>
                <a:gd name="T46" fmla="*/ 646 w 1004"/>
                <a:gd name="T47" fmla="*/ 320 h 411"/>
                <a:gd name="T48" fmla="*/ 608 w 1004"/>
                <a:gd name="T49" fmla="*/ 334 h 411"/>
                <a:gd name="T50" fmla="*/ 599 w 1004"/>
                <a:gd name="T51" fmla="*/ 337 h 411"/>
                <a:gd name="T52" fmla="*/ 597 w 1004"/>
                <a:gd name="T53" fmla="*/ 338 h 411"/>
                <a:gd name="T54" fmla="*/ 585 w 1004"/>
                <a:gd name="T55" fmla="*/ 342 h 411"/>
                <a:gd name="T56" fmla="*/ 577 w 1004"/>
                <a:gd name="T57" fmla="*/ 345 h 411"/>
                <a:gd name="T58" fmla="*/ 569 w 1004"/>
                <a:gd name="T59" fmla="*/ 347 h 411"/>
                <a:gd name="T60" fmla="*/ 557 w 1004"/>
                <a:gd name="T61" fmla="*/ 351 h 411"/>
                <a:gd name="T62" fmla="*/ 546 w 1004"/>
                <a:gd name="T63" fmla="*/ 354 h 411"/>
                <a:gd name="T64" fmla="*/ 533 w 1004"/>
                <a:gd name="T65" fmla="*/ 358 h 411"/>
                <a:gd name="T66" fmla="*/ 533 w 1004"/>
                <a:gd name="T67" fmla="*/ 358 h 411"/>
                <a:gd name="T68" fmla="*/ 523 w 1004"/>
                <a:gd name="T69" fmla="*/ 360 h 411"/>
                <a:gd name="T70" fmla="*/ 519 w 1004"/>
                <a:gd name="T71" fmla="*/ 361 h 411"/>
                <a:gd name="T72" fmla="*/ 507 w 1004"/>
                <a:gd name="T73" fmla="*/ 364 h 411"/>
                <a:gd name="T74" fmla="*/ 495 w 1004"/>
                <a:gd name="T75" fmla="*/ 367 h 411"/>
                <a:gd name="T76" fmla="*/ 494 w 1004"/>
                <a:gd name="T77" fmla="*/ 367 h 411"/>
                <a:gd name="T78" fmla="*/ 487 w 1004"/>
                <a:gd name="T79" fmla="*/ 369 h 411"/>
                <a:gd name="T80" fmla="*/ 479 w 1004"/>
                <a:gd name="T81" fmla="*/ 371 h 411"/>
                <a:gd name="T82" fmla="*/ 469 w 1004"/>
                <a:gd name="T83" fmla="*/ 373 h 411"/>
                <a:gd name="T84" fmla="*/ 456 w 1004"/>
                <a:gd name="T85" fmla="*/ 375 h 411"/>
                <a:gd name="T86" fmla="*/ 444 w 1004"/>
                <a:gd name="T87" fmla="*/ 378 h 411"/>
                <a:gd name="T88" fmla="*/ 414 w 1004"/>
                <a:gd name="T89" fmla="*/ 383 h 411"/>
                <a:gd name="T90" fmla="*/ 406 w 1004"/>
                <a:gd name="T91" fmla="*/ 384 h 411"/>
                <a:gd name="T92" fmla="*/ 395 w 1004"/>
                <a:gd name="T93" fmla="*/ 386 h 411"/>
                <a:gd name="T94" fmla="*/ 387 w 1004"/>
                <a:gd name="T95" fmla="*/ 387 h 411"/>
                <a:gd name="T96" fmla="*/ 335 w 1004"/>
                <a:gd name="T97" fmla="*/ 392 h 411"/>
                <a:gd name="T98" fmla="*/ 314 w 1004"/>
                <a:gd name="T99" fmla="*/ 394 h 411"/>
                <a:gd name="T100" fmla="*/ 255 w 1004"/>
                <a:gd name="T101" fmla="*/ 397 h 411"/>
                <a:gd name="T102" fmla="*/ 246 w 1004"/>
                <a:gd name="T103" fmla="*/ 397 h 411"/>
                <a:gd name="T104" fmla="*/ 236 w 1004"/>
                <a:gd name="T105" fmla="*/ 397 h 411"/>
                <a:gd name="T106" fmla="*/ 213 w 1004"/>
                <a:gd name="T107" fmla="*/ 397 h 411"/>
                <a:gd name="T108" fmla="*/ 0 w 1004"/>
                <a:gd name="T109" fmla="*/ 376 h 411"/>
                <a:gd name="T110" fmla="*/ 916 w 1004"/>
                <a:gd name="T111" fmla="*/ 0 h 411"/>
                <a:gd name="T112" fmla="*/ 1004 w 1004"/>
                <a:gd name="T113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4" h="411">
                  <a:moveTo>
                    <a:pt x="1004" y="0"/>
                  </a:moveTo>
                  <a:cubicBezTo>
                    <a:pt x="1004" y="54"/>
                    <a:pt x="1004" y="54"/>
                    <a:pt x="1004" y="54"/>
                  </a:cubicBezTo>
                  <a:cubicBezTo>
                    <a:pt x="988" y="74"/>
                    <a:pt x="971" y="94"/>
                    <a:pt x="954" y="112"/>
                  </a:cubicBezTo>
                  <a:cubicBezTo>
                    <a:pt x="952" y="114"/>
                    <a:pt x="950" y="116"/>
                    <a:pt x="948" y="118"/>
                  </a:cubicBezTo>
                  <a:cubicBezTo>
                    <a:pt x="939" y="127"/>
                    <a:pt x="929" y="137"/>
                    <a:pt x="919" y="146"/>
                  </a:cubicBezTo>
                  <a:cubicBezTo>
                    <a:pt x="917" y="148"/>
                    <a:pt x="915" y="150"/>
                    <a:pt x="913" y="152"/>
                  </a:cubicBezTo>
                  <a:cubicBezTo>
                    <a:pt x="912" y="153"/>
                    <a:pt x="910" y="155"/>
                    <a:pt x="908" y="157"/>
                  </a:cubicBezTo>
                  <a:cubicBezTo>
                    <a:pt x="906" y="159"/>
                    <a:pt x="904" y="161"/>
                    <a:pt x="902" y="162"/>
                  </a:cubicBezTo>
                  <a:cubicBezTo>
                    <a:pt x="899" y="164"/>
                    <a:pt x="897" y="166"/>
                    <a:pt x="895" y="168"/>
                  </a:cubicBezTo>
                  <a:cubicBezTo>
                    <a:pt x="893" y="170"/>
                    <a:pt x="891" y="171"/>
                    <a:pt x="890" y="173"/>
                  </a:cubicBezTo>
                  <a:cubicBezTo>
                    <a:pt x="884" y="178"/>
                    <a:pt x="878" y="183"/>
                    <a:pt x="872" y="188"/>
                  </a:cubicBezTo>
                  <a:cubicBezTo>
                    <a:pt x="870" y="189"/>
                    <a:pt x="868" y="191"/>
                    <a:pt x="866" y="193"/>
                  </a:cubicBezTo>
                  <a:cubicBezTo>
                    <a:pt x="858" y="198"/>
                    <a:pt x="851" y="204"/>
                    <a:pt x="844" y="209"/>
                  </a:cubicBezTo>
                  <a:cubicBezTo>
                    <a:pt x="841" y="211"/>
                    <a:pt x="838" y="214"/>
                    <a:pt x="835" y="216"/>
                  </a:cubicBezTo>
                  <a:cubicBezTo>
                    <a:pt x="826" y="222"/>
                    <a:pt x="818" y="228"/>
                    <a:pt x="810" y="233"/>
                  </a:cubicBezTo>
                  <a:cubicBezTo>
                    <a:pt x="808" y="235"/>
                    <a:pt x="806" y="236"/>
                    <a:pt x="804" y="238"/>
                  </a:cubicBezTo>
                  <a:cubicBezTo>
                    <a:pt x="795" y="244"/>
                    <a:pt x="786" y="249"/>
                    <a:pt x="776" y="255"/>
                  </a:cubicBezTo>
                  <a:cubicBezTo>
                    <a:pt x="774" y="256"/>
                    <a:pt x="772" y="257"/>
                    <a:pt x="770" y="258"/>
                  </a:cubicBezTo>
                  <a:cubicBezTo>
                    <a:pt x="760" y="264"/>
                    <a:pt x="750" y="270"/>
                    <a:pt x="740" y="276"/>
                  </a:cubicBezTo>
                  <a:cubicBezTo>
                    <a:pt x="738" y="277"/>
                    <a:pt x="737" y="278"/>
                    <a:pt x="735" y="278"/>
                  </a:cubicBezTo>
                  <a:cubicBezTo>
                    <a:pt x="729" y="282"/>
                    <a:pt x="723" y="285"/>
                    <a:pt x="718" y="287"/>
                  </a:cubicBezTo>
                  <a:cubicBezTo>
                    <a:pt x="714" y="289"/>
                    <a:pt x="711" y="291"/>
                    <a:pt x="708" y="292"/>
                  </a:cubicBezTo>
                  <a:cubicBezTo>
                    <a:pt x="689" y="302"/>
                    <a:pt x="669" y="310"/>
                    <a:pt x="650" y="318"/>
                  </a:cubicBezTo>
                  <a:cubicBezTo>
                    <a:pt x="648" y="319"/>
                    <a:pt x="647" y="320"/>
                    <a:pt x="646" y="320"/>
                  </a:cubicBezTo>
                  <a:cubicBezTo>
                    <a:pt x="633" y="325"/>
                    <a:pt x="621" y="330"/>
                    <a:pt x="608" y="334"/>
                  </a:cubicBezTo>
                  <a:cubicBezTo>
                    <a:pt x="605" y="335"/>
                    <a:pt x="602" y="336"/>
                    <a:pt x="599" y="337"/>
                  </a:cubicBezTo>
                  <a:cubicBezTo>
                    <a:pt x="598" y="338"/>
                    <a:pt x="598" y="338"/>
                    <a:pt x="597" y="338"/>
                  </a:cubicBezTo>
                  <a:cubicBezTo>
                    <a:pt x="593" y="340"/>
                    <a:pt x="589" y="341"/>
                    <a:pt x="585" y="342"/>
                  </a:cubicBezTo>
                  <a:cubicBezTo>
                    <a:pt x="582" y="343"/>
                    <a:pt x="579" y="344"/>
                    <a:pt x="577" y="345"/>
                  </a:cubicBezTo>
                  <a:cubicBezTo>
                    <a:pt x="574" y="346"/>
                    <a:pt x="571" y="347"/>
                    <a:pt x="569" y="347"/>
                  </a:cubicBezTo>
                  <a:cubicBezTo>
                    <a:pt x="565" y="349"/>
                    <a:pt x="561" y="350"/>
                    <a:pt x="557" y="351"/>
                  </a:cubicBezTo>
                  <a:cubicBezTo>
                    <a:pt x="553" y="352"/>
                    <a:pt x="550" y="353"/>
                    <a:pt x="546" y="354"/>
                  </a:cubicBezTo>
                  <a:cubicBezTo>
                    <a:pt x="541" y="355"/>
                    <a:pt x="537" y="357"/>
                    <a:pt x="533" y="358"/>
                  </a:cubicBezTo>
                  <a:cubicBezTo>
                    <a:pt x="533" y="358"/>
                    <a:pt x="533" y="358"/>
                    <a:pt x="533" y="358"/>
                  </a:cubicBezTo>
                  <a:cubicBezTo>
                    <a:pt x="529" y="359"/>
                    <a:pt x="526" y="359"/>
                    <a:pt x="523" y="360"/>
                  </a:cubicBezTo>
                  <a:cubicBezTo>
                    <a:pt x="522" y="361"/>
                    <a:pt x="520" y="361"/>
                    <a:pt x="519" y="361"/>
                  </a:cubicBezTo>
                  <a:cubicBezTo>
                    <a:pt x="515" y="362"/>
                    <a:pt x="511" y="363"/>
                    <a:pt x="507" y="364"/>
                  </a:cubicBezTo>
                  <a:cubicBezTo>
                    <a:pt x="503" y="365"/>
                    <a:pt x="499" y="366"/>
                    <a:pt x="495" y="367"/>
                  </a:cubicBezTo>
                  <a:cubicBezTo>
                    <a:pt x="494" y="367"/>
                    <a:pt x="494" y="367"/>
                    <a:pt x="494" y="367"/>
                  </a:cubicBezTo>
                  <a:cubicBezTo>
                    <a:pt x="492" y="368"/>
                    <a:pt x="489" y="369"/>
                    <a:pt x="487" y="369"/>
                  </a:cubicBezTo>
                  <a:cubicBezTo>
                    <a:pt x="484" y="370"/>
                    <a:pt x="482" y="370"/>
                    <a:pt x="479" y="371"/>
                  </a:cubicBezTo>
                  <a:cubicBezTo>
                    <a:pt x="476" y="371"/>
                    <a:pt x="472" y="372"/>
                    <a:pt x="469" y="373"/>
                  </a:cubicBezTo>
                  <a:cubicBezTo>
                    <a:pt x="465" y="374"/>
                    <a:pt x="461" y="375"/>
                    <a:pt x="456" y="375"/>
                  </a:cubicBezTo>
                  <a:cubicBezTo>
                    <a:pt x="452" y="376"/>
                    <a:pt x="448" y="377"/>
                    <a:pt x="444" y="378"/>
                  </a:cubicBezTo>
                  <a:cubicBezTo>
                    <a:pt x="434" y="380"/>
                    <a:pt x="424" y="381"/>
                    <a:pt x="414" y="383"/>
                  </a:cubicBezTo>
                  <a:cubicBezTo>
                    <a:pt x="411" y="383"/>
                    <a:pt x="408" y="384"/>
                    <a:pt x="406" y="384"/>
                  </a:cubicBezTo>
                  <a:cubicBezTo>
                    <a:pt x="402" y="385"/>
                    <a:pt x="398" y="385"/>
                    <a:pt x="395" y="386"/>
                  </a:cubicBezTo>
                  <a:cubicBezTo>
                    <a:pt x="392" y="386"/>
                    <a:pt x="390" y="386"/>
                    <a:pt x="387" y="387"/>
                  </a:cubicBezTo>
                  <a:cubicBezTo>
                    <a:pt x="369" y="389"/>
                    <a:pt x="352" y="391"/>
                    <a:pt x="335" y="392"/>
                  </a:cubicBezTo>
                  <a:cubicBezTo>
                    <a:pt x="328" y="393"/>
                    <a:pt x="321" y="393"/>
                    <a:pt x="314" y="394"/>
                  </a:cubicBezTo>
                  <a:cubicBezTo>
                    <a:pt x="294" y="395"/>
                    <a:pt x="274" y="396"/>
                    <a:pt x="255" y="397"/>
                  </a:cubicBezTo>
                  <a:cubicBezTo>
                    <a:pt x="252" y="397"/>
                    <a:pt x="249" y="397"/>
                    <a:pt x="246" y="397"/>
                  </a:cubicBezTo>
                  <a:cubicBezTo>
                    <a:pt x="243" y="397"/>
                    <a:pt x="239" y="397"/>
                    <a:pt x="236" y="397"/>
                  </a:cubicBezTo>
                  <a:cubicBezTo>
                    <a:pt x="228" y="397"/>
                    <a:pt x="221" y="397"/>
                    <a:pt x="213" y="397"/>
                  </a:cubicBezTo>
                  <a:cubicBezTo>
                    <a:pt x="91" y="396"/>
                    <a:pt x="6" y="378"/>
                    <a:pt x="0" y="376"/>
                  </a:cubicBezTo>
                  <a:cubicBezTo>
                    <a:pt x="519" y="411"/>
                    <a:pt x="791" y="167"/>
                    <a:pt x="916" y="0"/>
                  </a:cubicBezTo>
                  <a:lnTo>
                    <a:pt x="1004" y="0"/>
                  </a:lnTo>
                  <a:close/>
                </a:path>
              </a:pathLst>
            </a:custGeom>
            <a:gradFill>
              <a:gsLst>
                <a:gs pos="15000">
                  <a:schemeClr val="tx2">
                    <a:alpha val="0"/>
                  </a:schemeClr>
                </a:gs>
                <a:gs pos="100000">
                  <a:schemeClr val="tx2">
                    <a:alpha val="10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1588" y="812800"/>
              <a:ext cx="1038225" cy="447675"/>
            </a:xfrm>
            <a:custGeom>
              <a:avLst/>
              <a:gdLst>
                <a:gd name="T0" fmla="*/ 327 w 327"/>
                <a:gd name="T1" fmla="*/ 141 h 141"/>
                <a:gd name="T2" fmla="*/ 0 w 327"/>
                <a:gd name="T3" fmla="*/ 60 h 141"/>
                <a:gd name="T4" fmla="*/ 0 w 327"/>
                <a:gd name="T5" fmla="*/ 0 h 141"/>
                <a:gd name="T6" fmla="*/ 327 w 327"/>
                <a:gd name="T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7" h="141">
                  <a:moveTo>
                    <a:pt x="327" y="141"/>
                  </a:moveTo>
                  <a:cubicBezTo>
                    <a:pt x="59" y="138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9" y="137"/>
                    <a:pt x="327" y="141"/>
                  </a:cubicBezTo>
                </a:path>
              </a:pathLst>
            </a:custGeom>
            <a:gradFill>
              <a:gsLst>
                <a:gs pos="0">
                  <a:schemeClr val="tx2">
                    <a:alpha val="0"/>
                  </a:schemeClr>
                </a:gs>
                <a:gs pos="100000">
                  <a:schemeClr val="tx2">
                    <a:alpha val="30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10"/>
            <p:cNvSpPr>
              <a:spLocks/>
            </p:cNvSpPr>
            <p:nvPr/>
          </p:nvSpPr>
          <p:spPr bwMode="auto">
            <a:xfrm>
              <a:off x="1588" y="485775"/>
              <a:ext cx="1038225" cy="774700"/>
            </a:xfrm>
            <a:custGeom>
              <a:avLst/>
              <a:gdLst>
                <a:gd name="T0" fmla="*/ 327 w 327"/>
                <a:gd name="T1" fmla="*/ 244 h 244"/>
                <a:gd name="T2" fmla="*/ 0 w 327"/>
                <a:gd name="T3" fmla="*/ 163 h 244"/>
                <a:gd name="T4" fmla="*/ 0 w 327"/>
                <a:gd name="T5" fmla="*/ 0 h 244"/>
                <a:gd name="T6" fmla="*/ 327 w 327"/>
                <a:gd name="T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7" h="244">
                  <a:moveTo>
                    <a:pt x="327" y="244"/>
                  </a:moveTo>
                  <a:cubicBezTo>
                    <a:pt x="59" y="241"/>
                    <a:pt x="0" y="163"/>
                    <a:pt x="0" y="1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9" y="236"/>
                    <a:pt x="327" y="244"/>
                  </a:cubicBezTo>
                </a:path>
              </a:pathLst>
            </a:custGeom>
            <a:gradFill>
              <a:gsLst>
                <a:gs pos="0">
                  <a:schemeClr val="tx2">
                    <a:alpha val="0"/>
                  </a:schemeClr>
                </a:gs>
                <a:gs pos="100000">
                  <a:schemeClr val="tx2">
                    <a:alpha val="30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/>
          </p:nvSpPr>
          <p:spPr bwMode="auto">
            <a:xfrm>
              <a:off x="5956301" y="0"/>
              <a:ext cx="3186113" cy="1479550"/>
            </a:xfrm>
            <a:custGeom>
              <a:avLst/>
              <a:gdLst>
                <a:gd name="T0" fmla="*/ 0 w 1004"/>
                <a:gd name="T1" fmla="*/ 376 h 466"/>
                <a:gd name="T2" fmla="*/ 972 w 1004"/>
                <a:gd name="T3" fmla="*/ 0 h 466"/>
                <a:gd name="T4" fmla="*/ 1004 w 1004"/>
                <a:gd name="T5" fmla="*/ 0 h 466"/>
                <a:gd name="T6" fmla="*/ 1004 w 1004"/>
                <a:gd name="T7" fmla="*/ 54 h 466"/>
                <a:gd name="T8" fmla="*/ 954 w 1004"/>
                <a:gd name="T9" fmla="*/ 112 h 466"/>
                <a:gd name="T10" fmla="*/ 948 w 1004"/>
                <a:gd name="T11" fmla="*/ 118 h 466"/>
                <a:gd name="T12" fmla="*/ 919 w 1004"/>
                <a:gd name="T13" fmla="*/ 146 h 466"/>
                <a:gd name="T14" fmla="*/ 913 w 1004"/>
                <a:gd name="T15" fmla="*/ 152 h 466"/>
                <a:gd name="T16" fmla="*/ 908 w 1004"/>
                <a:gd name="T17" fmla="*/ 157 h 466"/>
                <a:gd name="T18" fmla="*/ 902 w 1004"/>
                <a:gd name="T19" fmla="*/ 162 h 466"/>
                <a:gd name="T20" fmla="*/ 895 w 1004"/>
                <a:gd name="T21" fmla="*/ 168 h 466"/>
                <a:gd name="T22" fmla="*/ 890 w 1004"/>
                <a:gd name="T23" fmla="*/ 173 h 466"/>
                <a:gd name="T24" fmla="*/ 872 w 1004"/>
                <a:gd name="T25" fmla="*/ 188 h 466"/>
                <a:gd name="T26" fmla="*/ 866 w 1004"/>
                <a:gd name="T27" fmla="*/ 193 h 466"/>
                <a:gd name="T28" fmla="*/ 844 w 1004"/>
                <a:gd name="T29" fmla="*/ 209 h 466"/>
                <a:gd name="T30" fmla="*/ 835 w 1004"/>
                <a:gd name="T31" fmla="*/ 216 h 466"/>
                <a:gd name="T32" fmla="*/ 810 w 1004"/>
                <a:gd name="T33" fmla="*/ 233 h 466"/>
                <a:gd name="T34" fmla="*/ 804 w 1004"/>
                <a:gd name="T35" fmla="*/ 238 h 466"/>
                <a:gd name="T36" fmla="*/ 776 w 1004"/>
                <a:gd name="T37" fmla="*/ 255 h 466"/>
                <a:gd name="T38" fmla="*/ 770 w 1004"/>
                <a:gd name="T39" fmla="*/ 258 h 466"/>
                <a:gd name="T40" fmla="*/ 740 w 1004"/>
                <a:gd name="T41" fmla="*/ 276 h 466"/>
                <a:gd name="T42" fmla="*/ 735 w 1004"/>
                <a:gd name="T43" fmla="*/ 278 h 466"/>
                <a:gd name="T44" fmla="*/ 718 w 1004"/>
                <a:gd name="T45" fmla="*/ 287 h 466"/>
                <a:gd name="T46" fmla="*/ 708 w 1004"/>
                <a:gd name="T47" fmla="*/ 292 h 466"/>
                <a:gd name="T48" fmla="*/ 650 w 1004"/>
                <a:gd name="T49" fmla="*/ 318 h 466"/>
                <a:gd name="T50" fmla="*/ 646 w 1004"/>
                <a:gd name="T51" fmla="*/ 320 h 466"/>
                <a:gd name="T52" fmla="*/ 608 w 1004"/>
                <a:gd name="T53" fmla="*/ 334 h 466"/>
                <a:gd name="T54" fmla="*/ 599 w 1004"/>
                <a:gd name="T55" fmla="*/ 337 h 466"/>
                <a:gd name="T56" fmla="*/ 597 w 1004"/>
                <a:gd name="T57" fmla="*/ 338 h 466"/>
                <a:gd name="T58" fmla="*/ 585 w 1004"/>
                <a:gd name="T59" fmla="*/ 342 h 466"/>
                <a:gd name="T60" fmla="*/ 577 w 1004"/>
                <a:gd name="T61" fmla="*/ 345 h 466"/>
                <a:gd name="T62" fmla="*/ 569 w 1004"/>
                <a:gd name="T63" fmla="*/ 347 h 466"/>
                <a:gd name="T64" fmla="*/ 557 w 1004"/>
                <a:gd name="T65" fmla="*/ 351 h 466"/>
                <a:gd name="T66" fmla="*/ 546 w 1004"/>
                <a:gd name="T67" fmla="*/ 354 h 466"/>
                <a:gd name="T68" fmla="*/ 533 w 1004"/>
                <a:gd name="T69" fmla="*/ 358 h 466"/>
                <a:gd name="T70" fmla="*/ 533 w 1004"/>
                <a:gd name="T71" fmla="*/ 358 h 466"/>
                <a:gd name="T72" fmla="*/ 523 w 1004"/>
                <a:gd name="T73" fmla="*/ 360 h 466"/>
                <a:gd name="T74" fmla="*/ 519 w 1004"/>
                <a:gd name="T75" fmla="*/ 361 h 466"/>
                <a:gd name="T76" fmla="*/ 507 w 1004"/>
                <a:gd name="T77" fmla="*/ 364 h 466"/>
                <a:gd name="T78" fmla="*/ 495 w 1004"/>
                <a:gd name="T79" fmla="*/ 367 h 466"/>
                <a:gd name="T80" fmla="*/ 494 w 1004"/>
                <a:gd name="T81" fmla="*/ 367 h 466"/>
                <a:gd name="T82" fmla="*/ 487 w 1004"/>
                <a:gd name="T83" fmla="*/ 369 h 466"/>
                <a:gd name="T84" fmla="*/ 479 w 1004"/>
                <a:gd name="T85" fmla="*/ 371 h 466"/>
                <a:gd name="T86" fmla="*/ 469 w 1004"/>
                <a:gd name="T87" fmla="*/ 373 h 466"/>
                <a:gd name="T88" fmla="*/ 456 w 1004"/>
                <a:gd name="T89" fmla="*/ 375 h 466"/>
                <a:gd name="T90" fmla="*/ 444 w 1004"/>
                <a:gd name="T91" fmla="*/ 378 h 466"/>
                <a:gd name="T92" fmla="*/ 414 w 1004"/>
                <a:gd name="T93" fmla="*/ 383 h 466"/>
                <a:gd name="T94" fmla="*/ 406 w 1004"/>
                <a:gd name="T95" fmla="*/ 384 h 466"/>
                <a:gd name="T96" fmla="*/ 395 w 1004"/>
                <a:gd name="T97" fmla="*/ 386 h 466"/>
                <a:gd name="T98" fmla="*/ 387 w 1004"/>
                <a:gd name="T99" fmla="*/ 387 h 466"/>
                <a:gd name="T100" fmla="*/ 335 w 1004"/>
                <a:gd name="T101" fmla="*/ 392 h 466"/>
                <a:gd name="T102" fmla="*/ 314 w 1004"/>
                <a:gd name="T103" fmla="*/ 394 h 466"/>
                <a:gd name="T104" fmla="*/ 255 w 1004"/>
                <a:gd name="T105" fmla="*/ 397 h 466"/>
                <a:gd name="T106" fmla="*/ 246 w 1004"/>
                <a:gd name="T107" fmla="*/ 397 h 466"/>
                <a:gd name="T108" fmla="*/ 236 w 1004"/>
                <a:gd name="T109" fmla="*/ 397 h 466"/>
                <a:gd name="T110" fmla="*/ 213 w 1004"/>
                <a:gd name="T111" fmla="*/ 397 h 466"/>
                <a:gd name="T112" fmla="*/ 0 w 1004"/>
                <a:gd name="T113" fmla="*/ 376 h 466"/>
                <a:gd name="T114" fmla="*/ 0 w 1004"/>
                <a:gd name="T115" fmla="*/ 37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04" h="466">
                  <a:moveTo>
                    <a:pt x="0" y="376"/>
                  </a:moveTo>
                  <a:cubicBezTo>
                    <a:pt x="18" y="379"/>
                    <a:pt x="665" y="466"/>
                    <a:pt x="972" y="0"/>
                  </a:cubicBezTo>
                  <a:cubicBezTo>
                    <a:pt x="1004" y="0"/>
                    <a:pt x="1004" y="0"/>
                    <a:pt x="1004" y="0"/>
                  </a:cubicBezTo>
                  <a:cubicBezTo>
                    <a:pt x="1004" y="54"/>
                    <a:pt x="1004" y="54"/>
                    <a:pt x="1004" y="54"/>
                  </a:cubicBezTo>
                  <a:cubicBezTo>
                    <a:pt x="988" y="74"/>
                    <a:pt x="971" y="94"/>
                    <a:pt x="954" y="112"/>
                  </a:cubicBezTo>
                  <a:cubicBezTo>
                    <a:pt x="952" y="114"/>
                    <a:pt x="950" y="116"/>
                    <a:pt x="948" y="118"/>
                  </a:cubicBezTo>
                  <a:cubicBezTo>
                    <a:pt x="939" y="127"/>
                    <a:pt x="929" y="137"/>
                    <a:pt x="919" y="146"/>
                  </a:cubicBezTo>
                  <a:cubicBezTo>
                    <a:pt x="917" y="148"/>
                    <a:pt x="915" y="150"/>
                    <a:pt x="913" y="152"/>
                  </a:cubicBezTo>
                  <a:cubicBezTo>
                    <a:pt x="912" y="153"/>
                    <a:pt x="910" y="155"/>
                    <a:pt x="908" y="157"/>
                  </a:cubicBezTo>
                  <a:cubicBezTo>
                    <a:pt x="906" y="159"/>
                    <a:pt x="904" y="161"/>
                    <a:pt x="902" y="162"/>
                  </a:cubicBezTo>
                  <a:cubicBezTo>
                    <a:pt x="899" y="164"/>
                    <a:pt x="897" y="166"/>
                    <a:pt x="895" y="168"/>
                  </a:cubicBezTo>
                  <a:cubicBezTo>
                    <a:pt x="893" y="170"/>
                    <a:pt x="891" y="171"/>
                    <a:pt x="890" y="173"/>
                  </a:cubicBezTo>
                  <a:cubicBezTo>
                    <a:pt x="884" y="178"/>
                    <a:pt x="878" y="183"/>
                    <a:pt x="872" y="188"/>
                  </a:cubicBezTo>
                  <a:cubicBezTo>
                    <a:pt x="870" y="189"/>
                    <a:pt x="868" y="191"/>
                    <a:pt x="866" y="193"/>
                  </a:cubicBezTo>
                  <a:cubicBezTo>
                    <a:pt x="858" y="198"/>
                    <a:pt x="851" y="204"/>
                    <a:pt x="844" y="209"/>
                  </a:cubicBezTo>
                  <a:cubicBezTo>
                    <a:pt x="841" y="211"/>
                    <a:pt x="838" y="214"/>
                    <a:pt x="835" y="216"/>
                  </a:cubicBezTo>
                  <a:cubicBezTo>
                    <a:pt x="826" y="222"/>
                    <a:pt x="818" y="228"/>
                    <a:pt x="810" y="233"/>
                  </a:cubicBezTo>
                  <a:cubicBezTo>
                    <a:pt x="808" y="235"/>
                    <a:pt x="806" y="236"/>
                    <a:pt x="804" y="238"/>
                  </a:cubicBezTo>
                  <a:cubicBezTo>
                    <a:pt x="795" y="244"/>
                    <a:pt x="786" y="249"/>
                    <a:pt x="776" y="255"/>
                  </a:cubicBezTo>
                  <a:cubicBezTo>
                    <a:pt x="774" y="256"/>
                    <a:pt x="772" y="257"/>
                    <a:pt x="770" y="258"/>
                  </a:cubicBezTo>
                  <a:cubicBezTo>
                    <a:pt x="760" y="264"/>
                    <a:pt x="750" y="270"/>
                    <a:pt x="740" y="276"/>
                  </a:cubicBezTo>
                  <a:cubicBezTo>
                    <a:pt x="738" y="277"/>
                    <a:pt x="737" y="278"/>
                    <a:pt x="735" y="278"/>
                  </a:cubicBezTo>
                  <a:cubicBezTo>
                    <a:pt x="729" y="282"/>
                    <a:pt x="723" y="285"/>
                    <a:pt x="718" y="287"/>
                  </a:cubicBezTo>
                  <a:cubicBezTo>
                    <a:pt x="714" y="289"/>
                    <a:pt x="711" y="291"/>
                    <a:pt x="708" y="292"/>
                  </a:cubicBezTo>
                  <a:cubicBezTo>
                    <a:pt x="689" y="302"/>
                    <a:pt x="669" y="310"/>
                    <a:pt x="650" y="318"/>
                  </a:cubicBezTo>
                  <a:cubicBezTo>
                    <a:pt x="648" y="319"/>
                    <a:pt x="647" y="320"/>
                    <a:pt x="646" y="320"/>
                  </a:cubicBezTo>
                  <a:cubicBezTo>
                    <a:pt x="633" y="325"/>
                    <a:pt x="621" y="330"/>
                    <a:pt x="608" y="334"/>
                  </a:cubicBezTo>
                  <a:cubicBezTo>
                    <a:pt x="605" y="335"/>
                    <a:pt x="602" y="336"/>
                    <a:pt x="599" y="337"/>
                  </a:cubicBezTo>
                  <a:cubicBezTo>
                    <a:pt x="598" y="338"/>
                    <a:pt x="598" y="338"/>
                    <a:pt x="597" y="338"/>
                  </a:cubicBezTo>
                  <a:cubicBezTo>
                    <a:pt x="593" y="340"/>
                    <a:pt x="589" y="341"/>
                    <a:pt x="585" y="342"/>
                  </a:cubicBezTo>
                  <a:cubicBezTo>
                    <a:pt x="582" y="343"/>
                    <a:pt x="579" y="344"/>
                    <a:pt x="577" y="345"/>
                  </a:cubicBezTo>
                  <a:cubicBezTo>
                    <a:pt x="574" y="346"/>
                    <a:pt x="571" y="347"/>
                    <a:pt x="569" y="347"/>
                  </a:cubicBezTo>
                  <a:cubicBezTo>
                    <a:pt x="565" y="349"/>
                    <a:pt x="561" y="350"/>
                    <a:pt x="557" y="351"/>
                  </a:cubicBezTo>
                  <a:cubicBezTo>
                    <a:pt x="553" y="352"/>
                    <a:pt x="550" y="353"/>
                    <a:pt x="546" y="354"/>
                  </a:cubicBezTo>
                  <a:cubicBezTo>
                    <a:pt x="541" y="355"/>
                    <a:pt x="537" y="357"/>
                    <a:pt x="533" y="358"/>
                  </a:cubicBezTo>
                  <a:cubicBezTo>
                    <a:pt x="533" y="358"/>
                    <a:pt x="533" y="358"/>
                    <a:pt x="533" y="358"/>
                  </a:cubicBezTo>
                  <a:cubicBezTo>
                    <a:pt x="529" y="359"/>
                    <a:pt x="526" y="359"/>
                    <a:pt x="523" y="360"/>
                  </a:cubicBezTo>
                  <a:cubicBezTo>
                    <a:pt x="522" y="361"/>
                    <a:pt x="520" y="361"/>
                    <a:pt x="519" y="361"/>
                  </a:cubicBezTo>
                  <a:cubicBezTo>
                    <a:pt x="515" y="362"/>
                    <a:pt x="511" y="363"/>
                    <a:pt x="507" y="364"/>
                  </a:cubicBezTo>
                  <a:cubicBezTo>
                    <a:pt x="503" y="365"/>
                    <a:pt x="499" y="366"/>
                    <a:pt x="495" y="367"/>
                  </a:cubicBezTo>
                  <a:cubicBezTo>
                    <a:pt x="494" y="367"/>
                    <a:pt x="494" y="367"/>
                    <a:pt x="494" y="367"/>
                  </a:cubicBezTo>
                  <a:cubicBezTo>
                    <a:pt x="492" y="368"/>
                    <a:pt x="489" y="369"/>
                    <a:pt x="487" y="369"/>
                  </a:cubicBezTo>
                  <a:cubicBezTo>
                    <a:pt x="484" y="370"/>
                    <a:pt x="482" y="370"/>
                    <a:pt x="479" y="371"/>
                  </a:cubicBezTo>
                  <a:cubicBezTo>
                    <a:pt x="476" y="371"/>
                    <a:pt x="472" y="372"/>
                    <a:pt x="469" y="373"/>
                  </a:cubicBezTo>
                  <a:cubicBezTo>
                    <a:pt x="465" y="374"/>
                    <a:pt x="461" y="375"/>
                    <a:pt x="456" y="375"/>
                  </a:cubicBezTo>
                  <a:cubicBezTo>
                    <a:pt x="452" y="376"/>
                    <a:pt x="448" y="377"/>
                    <a:pt x="444" y="378"/>
                  </a:cubicBezTo>
                  <a:cubicBezTo>
                    <a:pt x="434" y="380"/>
                    <a:pt x="424" y="381"/>
                    <a:pt x="414" y="383"/>
                  </a:cubicBezTo>
                  <a:cubicBezTo>
                    <a:pt x="411" y="383"/>
                    <a:pt x="408" y="384"/>
                    <a:pt x="406" y="384"/>
                  </a:cubicBezTo>
                  <a:cubicBezTo>
                    <a:pt x="402" y="385"/>
                    <a:pt x="398" y="385"/>
                    <a:pt x="395" y="386"/>
                  </a:cubicBezTo>
                  <a:cubicBezTo>
                    <a:pt x="392" y="386"/>
                    <a:pt x="390" y="386"/>
                    <a:pt x="387" y="387"/>
                  </a:cubicBezTo>
                  <a:cubicBezTo>
                    <a:pt x="369" y="389"/>
                    <a:pt x="352" y="391"/>
                    <a:pt x="335" y="392"/>
                  </a:cubicBezTo>
                  <a:cubicBezTo>
                    <a:pt x="328" y="393"/>
                    <a:pt x="321" y="393"/>
                    <a:pt x="314" y="394"/>
                  </a:cubicBezTo>
                  <a:cubicBezTo>
                    <a:pt x="294" y="395"/>
                    <a:pt x="274" y="396"/>
                    <a:pt x="255" y="397"/>
                  </a:cubicBezTo>
                  <a:cubicBezTo>
                    <a:pt x="252" y="397"/>
                    <a:pt x="249" y="397"/>
                    <a:pt x="246" y="397"/>
                  </a:cubicBezTo>
                  <a:cubicBezTo>
                    <a:pt x="243" y="397"/>
                    <a:pt x="239" y="397"/>
                    <a:pt x="236" y="397"/>
                  </a:cubicBezTo>
                  <a:cubicBezTo>
                    <a:pt x="228" y="397"/>
                    <a:pt x="221" y="397"/>
                    <a:pt x="213" y="397"/>
                  </a:cubicBezTo>
                  <a:cubicBezTo>
                    <a:pt x="91" y="396"/>
                    <a:pt x="6" y="378"/>
                    <a:pt x="0" y="376"/>
                  </a:cubicBezTo>
                  <a:cubicBezTo>
                    <a:pt x="0" y="376"/>
                    <a:pt x="0" y="376"/>
                    <a:pt x="0" y="376"/>
                  </a:cubicBezTo>
                </a:path>
              </a:pathLst>
            </a:custGeom>
            <a:gradFill>
              <a:gsLst>
                <a:gs pos="15000">
                  <a:schemeClr val="tx2">
                    <a:alpha val="0"/>
                  </a:schemeClr>
                </a:gs>
                <a:gs pos="100000">
                  <a:schemeClr val="tx2">
                    <a:alpha val="10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>
                <a:solidFill>
                  <a:prstClr val="black"/>
                </a:solidFill>
              </a:endParaRPr>
            </a:p>
          </p:txBody>
        </p:sp>
      </p:grpSp>
      <p:pic>
        <p:nvPicPr>
          <p:cNvPr id="2" name="Picture 2" descr="C:\Users\Mojtaba\Desktop\k74078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821" y="3970577"/>
            <a:ext cx="1175658" cy="109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ojtaba\Desktop\k74078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516" y="4385143"/>
            <a:ext cx="790509" cy="73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Mojtaba\Desktop\k74078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48" y="4173249"/>
            <a:ext cx="964743" cy="8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 62"/>
          <p:cNvSpPr>
            <a:spLocks noEditPoints="1"/>
          </p:cNvSpPr>
          <p:nvPr/>
        </p:nvSpPr>
        <p:spPr bwMode="auto">
          <a:xfrm>
            <a:off x="6407744" y="3747472"/>
            <a:ext cx="666004" cy="1027591"/>
          </a:xfrm>
          <a:custGeom>
            <a:avLst/>
            <a:gdLst>
              <a:gd name="T0" fmla="*/ 0 w 230"/>
              <a:gd name="T1" fmla="*/ 283 h 283"/>
              <a:gd name="T2" fmla="*/ 46 w 230"/>
              <a:gd name="T3" fmla="*/ 283 h 283"/>
              <a:gd name="T4" fmla="*/ 69 w 230"/>
              <a:gd name="T5" fmla="*/ 261 h 283"/>
              <a:gd name="T6" fmla="*/ 115 w 230"/>
              <a:gd name="T7" fmla="*/ 261 h 283"/>
              <a:gd name="T8" fmla="*/ 161 w 230"/>
              <a:gd name="T9" fmla="*/ 261 h 283"/>
              <a:gd name="T10" fmla="*/ 184 w 230"/>
              <a:gd name="T11" fmla="*/ 283 h 283"/>
              <a:gd name="T12" fmla="*/ 230 w 230"/>
              <a:gd name="T13" fmla="*/ 283 h 283"/>
              <a:gd name="T14" fmla="*/ 153 w 230"/>
              <a:gd name="T15" fmla="*/ 162 h 283"/>
              <a:gd name="T16" fmla="*/ 161 w 230"/>
              <a:gd name="T17" fmla="*/ 162 h 283"/>
              <a:gd name="T18" fmla="*/ 161 w 230"/>
              <a:gd name="T19" fmla="*/ 138 h 283"/>
              <a:gd name="T20" fmla="*/ 146 w 230"/>
              <a:gd name="T21" fmla="*/ 138 h 283"/>
              <a:gd name="T22" fmla="*/ 127 w 230"/>
              <a:gd name="T23" fmla="*/ 42 h 283"/>
              <a:gd name="T24" fmla="*/ 122 w 230"/>
              <a:gd name="T25" fmla="*/ 42 h 283"/>
              <a:gd name="T26" fmla="*/ 115 w 230"/>
              <a:gd name="T27" fmla="*/ 0 h 283"/>
              <a:gd name="T28" fmla="*/ 108 w 230"/>
              <a:gd name="T29" fmla="*/ 42 h 283"/>
              <a:gd name="T30" fmla="*/ 103 w 230"/>
              <a:gd name="T31" fmla="*/ 42 h 283"/>
              <a:gd name="T32" fmla="*/ 84 w 230"/>
              <a:gd name="T33" fmla="*/ 138 h 283"/>
              <a:gd name="T34" fmla="*/ 69 w 230"/>
              <a:gd name="T35" fmla="*/ 138 h 283"/>
              <a:gd name="T36" fmla="*/ 69 w 230"/>
              <a:gd name="T37" fmla="*/ 162 h 283"/>
              <a:gd name="T38" fmla="*/ 77 w 230"/>
              <a:gd name="T39" fmla="*/ 162 h 283"/>
              <a:gd name="T40" fmla="*/ 0 w 230"/>
              <a:gd name="T41" fmla="*/ 283 h 283"/>
              <a:gd name="T42" fmla="*/ 97 w 230"/>
              <a:gd name="T43" fmla="*/ 195 h 283"/>
              <a:gd name="T44" fmla="*/ 104 w 230"/>
              <a:gd name="T45" fmla="*/ 202 h 283"/>
              <a:gd name="T46" fmla="*/ 92 w 230"/>
              <a:gd name="T47" fmla="*/ 215 h 283"/>
              <a:gd name="T48" fmla="*/ 97 w 230"/>
              <a:gd name="T49" fmla="*/ 195 h 283"/>
              <a:gd name="T50" fmla="*/ 115 w 230"/>
              <a:gd name="T51" fmla="*/ 240 h 283"/>
              <a:gd name="T52" fmla="*/ 88 w 230"/>
              <a:gd name="T53" fmla="*/ 240 h 283"/>
              <a:gd name="T54" fmla="*/ 115 w 230"/>
              <a:gd name="T55" fmla="*/ 213 h 283"/>
              <a:gd name="T56" fmla="*/ 142 w 230"/>
              <a:gd name="T57" fmla="*/ 240 h 283"/>
              <a:gd name="T58" fmla="*/ 115 w 230"/>
              <a:gd name="T59" fmla="*/ 240 h 283"/>
              <a:gd name="T60" fmla="*/ 138 w 230"/>
              <a:gd name="T61" fmla="*/ 215 h 283"/>
              <a:gd name="T62" fmla="*/ 125 w 230"/>
              <a:gd name="T63" fmla="*/ 202 h 283"/>
              <a:gd name="T64" fmla="*/ 133 w 230"/>
              <a:gd name="T65" fmla="*/ 195 h 283"/>
              <a:gd name="T66" fmla="*/ 138 w 230"/>
              <a:gd name="T67" fmla="*/ 215 h 283"/>
              <a:gd name="T68" fmla="*/ 115 w 230"/>
              <a:gd name="T69" fmla="*/ 84 h 283"/>
              <a:gd name="T70" fmla="*/ 120 w 230"/>
              <a:gd name="T71" fmla="*/ 138 h 283"/>
              <a:gd name="T72" fmla="*/ 115 w 230"/>
              <a:gd name="T73" fmla="*/ 138 h 283"/>
              <a:gd name="T74" fmla="*/ 110 w 230"/>
              <a:gd name="T75" fmla="*/ 138 h 283"/>
              <a:gd name="T76" fmla="*/ 115 w 230"/>
              <a:gd name="T77" fmla="*/ 84 h 283"/>
              <a:gd name="T78" fmla="*/ 115 w 230"/>
              <a:gd name="T79" fmla="*/ 162 h 283"/>
              <a:gd name="T80" fmla="*/ 126 w 230"/>
              <a:gd name="T81" fmla="*/ 162 h 283"/>
              <a:gd name="T82" fmla="*/ 129 w 230"/>
              <a:gd name="T83" fmla="*/ 178 h 283"/>
              <a:gd name="T84" fmla="*/ 115 w 230"/>
              <a:gd name="T85" fmla="*/ 192 h 283"/>
              <a:gd name="T86" fmla="*/ 101 w 230"/>
              <a:gd name="T87" fmla="*/ 178 h 283"/>
              <a:gd name="T88" fmla="*/ 104 w 230"/>
              <a:gd name="T89" fmla="*/ 162 h 283"/>
              <a:gd name="T90" fmla="*/ 115 w 230"/>
              <a:gd name="T91" fmla="*/ 162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30" h="283">
                <a:moveTo>
                  <a:pt x="0" y="283"/>
                </a:moveTo>
                <a:cubicBezTo>
                  <a:pt x="46" y="283"/>
                  <a:pt x="46" y="283"/>
                  <a:pt x="46" y="283"/>
                </a:cubicBezTo>
                <a:cubicBezTo>
                  <a:pt x="69" y="261"/>
                  <a:pt x="69" y="261"/>
                  <a:pt x="69" y="261"/>
                </a:cubicBezTo>
                <a:cubicBezTo>
                  <a:pt x="115" y="261"/>
                  <a:pt x="115" y="261"/>
                  <a:pt x="115" y="261"/>
                </a:cubicBezTo>
                <a:cubicBezTo>
                  <a:pt x="161" y="261"/>
                  <a:pt x="161" y="261"/>
                  <a:pt x="161" y="261"/>
                </a:cubicBezTo>
                <a:cubicBezTo>
                  <a:pt x="184" y="283"/>
                  <a:pt x="184" y="283"/>
                  <a:pt x="184" y="283"/>
                </a:cubicBezTo>
                <a:cubicBezTo>
                  <a:pt x="230" y="283"/>
                  <a:pt x="230" y="283"/>
                  <a:pt x="230" y="283"/>
                </a:cubicBezTo>
                <a:cubicBezTo>
                  <a:pt x="193" y="263"/>
                  <a:pt x="169" y="212"/>
                  <a:pt x="153" y="162"/>
                </a:cubicBezTo>
                <a:cubicBezTo>
                  <a:pt x="161" y="162"/>
                  <a:pt x="161" y="162"/>
                  <a:pt x="161" y="162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46" y="138"/>
                  <a:pt x="146" y="138"/>
                  <a:pt x="146" y="138"/>
                </a:cubicBezTo>
                <a:cubicBezTo>
                  <a:pt x="132" y="86"/>
                  <a:pt x="127" y="42"/>
                  <a:pt x="127" y="42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15" y="0"/>
                  <a:pt x="115" y="0"/>
                  <a:pt x="115" y="0"/>
                </a:cubicBezTo>
                <a:cubicBezTo>
                  <a:pt x="108" y="42"/>
                  <a:pt x="108" y="42"/>
                  <a:pt x="108" y="42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3" y="42"/>
                  <a:pt x="98" y="86"/>
                  <a:pt x="84" y="138"/>
                </a:cubicBezTo>
                <a:cubicBezTo>
                  <a:pt x="69" y="138"/>
                  <a:pt x="69" y="138"/>
                  <a:pt x="69" y="138"/>
                </a:cubicBezTo>
                <a:cubicBezTo>
                  <a:pt x="69" y="162"/>
                  <a:pt x="69" y="162"/>
                  <a:pt x="69" y="162"/>
                </a:cubicBezTo>
                <a:cubicBezTo>
                  <a:pt x="77" y="162"/>
                  <a:pt x="77" y="162"/>
                  <a:pt x="77" y="162"/>
                </a:cubicBezTo>
                <a:cubicBezTo>
                  <a:pt x="61" y="212"/>
                  <a:pt x="37" y="263"/>
                  <a:pt x="0" y="283"/>
                </a:cubicBezTo>
                <a:close/>
                <a:moveTo>
                  <a:pt x="97" y="195"/>
                </a:moveTo>
                <a:cubicBezTo>
                  <a:pt x="104" y="202"/>
                  <a:pt x="104" y="202"/>
                  <a:pt x="104" y="202"/>
                </a:cubicBezTo>
                <a:cubicBezTo>
                  <a:pt x="92" y="215"/>
                  <a:pt x="92" y="215"/>
                  <a:pt x="92" y="215"/>
                </a:cubicBezTo>
                <a:cubicBezTo>
                  <a:pt x="94" y="208"/>
                  <a:pt x="96" y="201"/>
                  <a:pt x="97" y="195"/>
                </a:cubicBezTo>
                <a:close/>
                <a:moveTo>
                  <a:pt x="115" y="240"/>
                </a:moveTo>
                <a:cubicBezTo>
                  <a:pt x="88" y="240"/>
                  <a:pt x="88" y="240"/>
                  <a:pt x="88" y="240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42" y="240"/>
                  <a:pt x="142" y="240"/>
                  <a:pt x="142" y="240"/>
                </a:cubicBezTo>
                <a:cubicBezTo>
                  <a:pt x="115" y="240"/>
                  <a:pt x="115" y="240"/>
                  <a:pt x="115" y="240"/>
                </a:cubicBezTo>
                <a:close/>
                <a:moveTo>
                  <a:pt x="138" y="215"/>
                </a:moveTo>
                <a:cubicBezTo>
                  <a:pt x="125" y="202"/>
                  <a:pt x="125" y="202"/>
                  <a:pt x="125" y="202"/>
                </a:cubicBezTo>
                <a:cubicBezTo>
                  <a:pt x="133" y="195"/>
                  <a:pt x="133" y="195"/>
                  <a:pt x="133" y="195"/>
                </a:cubicBezTo>
                <a:cubicBezTo>
                  <a:pt x="134" y="201"/>
                  <a:pt x="136" y="208"/>
                  <a:pt x="138" y="215"/>
                </a:cubicBezTo>
                <a:close/>
                <a:moveTo>
                  <a:pt x="115" y="84"/>
                </a:moveTo>
                <a:cubicBezTo>
                  <a:pt x="115" y="84"/>
                  <a:pt x="117" y="125"/>
                  <a:pt x="120" y="138"/>
                </a:cubicBezTo>
                <a:cubicBezTo>
                  <a:pt x="115" y="138"/>
                  <a:pt x="115" y="138"/>
                  <a:pt x="115" y="138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3" y="125"/>
                  <a:pt x="115" y="84"/>
                  <a:pt x="115" y="84"/>
                </a:cubicBezTo>
                <a:close/>
                <a:moveTo>
                  <a:pt x="115" y="162"/>
                </a:moveTo>
                <a:cubicBezTo>
                  <a:pt x="126" y="162"/>
                  <a:pt x="126" y="162"/>
                  <a:pt x="126" y="162"/>
                </a:cubicBezTo>
                <a:cubicBezTo>
                  <a:pt x="126" y="162"/>
                  <a:pt x="127" y="168"/>
                  <a:pt x="129" y="178"/>
                </a:cubicBezTo>
                <a:cubicBezTo>
                  <a:pt x="115" y="192"/>
                  <a:pt x="115" y="192"/>
                  <a:pt x="115" y="192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3" y="168"/>
                  <a:pt x="104" y="162"/>
                  <a:pt x="104" y="162"/>
                </a:cubicBezTo>
                <a:cubicBezTo>
                  <a:pt x="115" y="162"/>
                  <a:pt x="115" y="162"/>
                  <a:pt x="115" y="162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62"/>
          <p:cNvSpPr>
            <a:spLocks noEditPoints="1"/>
          </p:cNvSpPr>
          <p:nvPr/>
        </p:nvSpPr>
        <p:spPr bwMode="auto">
          <a:xfrm>
            <a:off x="3384435" y="3891440"/>
            <a:ext cx="609534" cy="991945"/>
          </a:xfrm>
          <a:custGeom>
            <a:avLst/>
            <a:gdLst>
              <a:gd name="T0" fmla="*/ 0 w 230"/>
              <a:gd name="T1" fmla="*/ 283 h 283"/>
              <a:gd name="T2" fmla="*/ 46 w 230"/>
              <a:gd name="T3" fmla="*/ 283 h 283"/>
              <a:gd name="T4" fmla="*/ 69 w 230"/>
              <a:gd name="T5" fmla="*/ 261 h 283"/>
              <a:gd name="T6" fmla="*/ 115 w 230"/>
              <a:gd name="T7" fmla="*/ 261 h 283"/>
              <a:gd name="T8" fmla="*/ 161 w 230"/>
              <a:gd name="T9" fmla="*/ 261 h 283"/>
              <a:gd name="T10" fmla="*/ 184 w 230"/>
              <a:gd name="T11" fmla="*/ 283 h 283"/>
              <a:gd name="T12" fmla="*/ 230 w 230"/>
              <a:gd name="T13" fmla="*/ 283 h 283"/>
              <a:gd name="T14" fmla="*/ 153 w 230"/>
              <a:gd name="T15" fmla="*/ 162 h 283"/>
              <a:gd name="T16" fmla="*/ 161 w 230"/>
              <a:gd name="T17" fmla="*/ 162 h 283"/>
              <a:gd name="T18" fmla="*/ 161 w 230"/>
              <a:gd name="T19" fmla="*/ 138 h 283"/>
              <a:gd name="T20" fmla="*/ 146 w 230"/>
              <a:gd name="T21" fmla="*/ 138 h 283"/>
              <a:gd name="T22" fmla="*/ 127 w 230"/>
              <a:gd name="T23" fmla="*/ 42 h 283"/>
              <a:gd name="T24" fmla="*/ 122 w 230"/>
              <a:gd name="T25" fmla="*/ 42 h 283"/>
              <a:gd name="T26" fmla="*/ 115 w 230"/>
              <a:gd name="T27" fmla="*/ 0 h 283"/>
              <a:gd name="T28" fmla="*/ 108 w 230"/>
              <a:gd name="T29" fmla="*/ 42 h 283"/>
              <a:gd name="T30" fmla="*/ 103 w 230"/>
              <a:gd name="T31" fmla="*/ 42 h 283"/>
              <a:gd name="T32" fmla="*/ 84 w 230"/>
              <a:gd name="T33" fmla="*/ 138 h 283"/>
              <a:gd name="T34" fmla="*/ 69 w 230"/>
              <a:gd name="T35" fmla="*/ 138 h 283"/>
              <a:gd name="T36" fmla="*/ 69 w 230"/>
              <a:gd name="T37" fmla="*/ 162 h 283"/>
              <a:gd name="T38" fmla="*/ 77 w 230"/>
              <a:gd name="T39" fmla="*/ 162 h 283"/>
              <a:gd name="T40" fmla="*/ 0 w 230"/>
              <a:gd name="T41" fmla="*/ 283 h 283"/>
              <a:gd name="T42" fmla="*/ 97 w 230"/>
              <a:gd name="T43" fmla="*/ 195 h 283"/>
              <a:gd name="T44" fmla="*/ 104 w 230"/>
              <a:gd name="T45" fmla="*/ 202 h 283"/>
              <a:gd name="T46" fmla="*/ 92 w 230"/>
              <a:gd name="T47" fmla="*/ 215 h 283"/>
              <a:gd name="T48" fmla="*/ 97 w 230"/>
              <a:gd name="T49" fmla="*/ 195 h 283"/>
              <a:gd name="T50" fmla="*/ 115 w 230"/>
              <a:gd name="T51" fmla="*/ 240 h 283"/>
              <a:gd name="T52" fmla="*/ 88 w 230"/>
              <a:gd name="T53" fmla="*/ 240 h 283"/>
              <a:gd name="T54" fmla="*/ 115 w 230"/>
              <a:gd name="T55" fmla="*/ 213 h 283"/>
              <a:gd name="T56" fmla="*/ 142 w 230"/>
              <a:gd name="T57" fmla="*/ 240 h 283"/>
              <a:gd name="T58" fmla="*/ 115 w 230"/>
              <a:gd name="T59" fmla="*/ 240 h 283"/>
              <a:gd name="T60" fmla="*/ 138 w 230"/>
              <a:gd name="T61" fmla="*/ 215 h 283"/>
              <a:gd name="T62" fmla="*/ 125 w 230"/>
              <a:gd name="T63" fmla="*/ 202 h 283"/>
              <a:gd name="T64" fmla="*/ 133 w 230"/>
              <a:gd name="T65" fmla="*/ 195 h 283"/>
              <a:gd name="T66" fmla="*/ 138 w 230"/>
              <a:gd name="T67" fmla="*/ 215 h 283"/>
              <a:gd name="T68" fmla="*/ 115 w 230"/>
              <a:gd name="T69" fmla="*/ 84 h 283"/>
              <a:gd name="T70" fmla="*/ 120 w 230"/>
              <a:gd name="T71" fmla="*/ 138 h 283"/>
              <a:gd name="T72" fmla="*/ 115 w 230"/>
              <a:gd name="T73" fmla="*/ 138 h 283"/>
              <a:gd name="T74" fmla="*/ 110 w 230"/>
              <a:gd name="T75" fmla="*/ 138 h 283"/>
              <a:gd name="T76" fmla="*/ 115 w 230"/>
              <a:gd name="T77" fmla="*/ 84 h 283"/>
              <a:gd name="T78" fmla="*/ 115 w 230"/>
              <a:gd name="T79" fmla="*/ 162 h 283"/>
              <a:gd name="T80" fmla="*/ 126 w 230"/>
              <a:gd name="T81" fmla="*/ 162 h 283"/>
              <a:gd name="T82" fmla="*/ 129 w 230"/>
              <a:gd name="T83" fmla="*/ 178 h 283"/>
              <a:gd name="T84" fmla="*/ 115 w 230"/>
              <a:gd name="T85" fmla="*/ 192 h 283"/>
              <a:gd name="T86" fmla="*/ 101 w 230"/>
              <a:gd name="T87" fmla="*/ 178 h 283"/>
              <a:gd name="T88" fmla="*/ 104 w 230"/>
              <a:gd name="T89" fmla="*/ 162 h 283"/>
              <a:gd name="T90" fmla="*/ 115 w 230"/>
              <a:gd name="T91" fmla="*/ 162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30" h="283">
                <a:moveTo>
                  <a:pt x="0" y="283"/>
                </a:moveTo>
                <a:cubicBezTo>
                  <a:pt x="46" y="283"/>
                  <a:pt x="46" y="283"/>
                  <a:pt x="46" y="283"/>
                </a:cubicBezTo>
                <a:cubicBezTo>
                  <a:pt x="69" y="261"/>
                  <a:pt x="69" y="261"/>
                  <a:pt x="69" y="261"/>
                </a:cubicBezTo>
                <a:cubicBezTo>
                  <a:pt x="115" y="261"/>
                  <a:pt x="115" y="261"/>
                  <a:pt x="115" y="261"/>
                </a:cubicBezTo>
                <a:cubicBezTo>
                  <a:pt x="161" y="261"/>
                  <a:pt x="161" y="261"/>
                  <a:pt x="161" y="261"/>
                </a:cubicBezTo>
                <a:cubicBezTo>
                  <a:pt x="184" y="283"/>
                  <a:pt x="184" y="283"/>
                  <a:pt x="184" y="283"/>
                </a:cubicBezTo>
                <a:cubicBezTo>
                  <a:pt x="230" y="283"/>
                  <a:pt x="230" y="283"/>
                  <a:pt x="230" y="283"/>
                </a:cubicBezTo>
                <a:cubicBezTo>
                  <a:pt x="193" y="263"/>
                  <a:pt x="169" y="212"/>
                  <a:pt x="153" y="162"/>
                </a:cubicBezTo>
                <a:cubicBezTo>
                  <a:pt x="161" y="162"/>
                  <a:pt x="161" y="162"/>
                  <a:pt x="161" y="162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46" y="138"/>
                  <a:pt x="146" y="138"/>
                  <a:pt x="146" y="138"/>
                </a:cubicBezTo>
                <a:cubicBezTo>
                  <a:pt x="132" y="86"/>
                  <a:pt x="127" y="42"/>
                  <a:pt x="127" y="42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15" y="0"/>
                  <a:pt x="115" y="0"/>
                  <a:pt x="115" y="0"/>
                </a:cubicBezTo>
                <a:cubicBezTo>
                  <a:pt x="108" y="42"/>
                  <a:pt x="108" y="42"/>
                  <a:pt x="108" y="42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3" y="42"/>
                  <a:pt x="98" y="86"/>
                  <a:pt x="84" y="138"/>
                </a:cubicBezTo>
                <a:cubicBezTo>
                  <a:pt x="69" y="138"/>
                  <a:pt x="69" y="138"/>
                  <a:pt x="69" y="138"/>
                </a:cubicBezTo>
                <a:cubicBezTo>
                  <a:pt x="69" y="162"/>
                  <a:pt x="69" y="162"/>
                  <a:pt x="69" y="162"/>
                </a:cubicBezTo>
                <a:cubicBezTo>
                  <a:pt x="77" y="162"/>
                  <a:pt x="77" y="162"/>
                  <a:pt x="77" y="162"/>
                </a:cubicBezTo>
                <a:cubicBezTo>
                  <a:pt x="61" y="212"/>
                  <a:pt x="37" y="263"/>
                  <a:pt x="0" y="283"/>
                </a:cubicBezTo>
                <a:close/>
                <a:moveTo>
                  <a:pt x="97" y="195"/>
                </a:moveTo>
                <a:cubicBezTo>
                  <a:pt x="104" y="202"/>
                  <a:pt x="104" y="202"/>
                  <a:pt x="104" y="202"/>
                </a:cubicBezTo>
                <a:cubicBezTo>
                  <a:pt x="92" y="215"/>
                  <a:pt x="92" y="215"/>
                  <a:pt x="92" y="215"/>
                </a:cubicBezTo>
                <a:cubicBezTo>
                  <a:pt x="94" y="208"/>
                  <a:pt x="96" y="201"/>
                  <a:pt x="97" y="195"/>
                </a:cubicBezTo>
                <a:close/>
                <a:moveTo>
                  <a:pt x="115" y="240"/>
                </a:moveTo>
                <a:cubicBezTo>
                  <a:pt x="88" y="240"/>
                  <a:pt x="88" y="240"/>
                  <a:pt x="88" y="240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42" y="240"/>
                  <a:pt x="142" y="240"/>
                  <a:pt x="142" y="240"/>
                </a:cubicBezTo>
                <a:cubicBezTo>
                  <a:pt x="115" y="240"/>
                  <a:pt x="115" y="240"/>
                  <a:pt x="115" y="240"/>
                </a:cubicBezTo>
                <a:close/>
                <a:moveTo>
                  <a:pt x="138" y="215"/>
                </a:moveTo>
                <a:cubicBezTo>
                  <a:pt x="125" y="202"/>
                  <a:pt x="125" y="202"/>
                  <a:pt x="125" y="202"/>
                </a:cubicBezTo>
                <a:cubicBezTo>
                  <a:pt x="133" y="195"/>
                  <a:pt x="133" y="195"/>
                  <a:pt x="133" y="195"/>
                </a:cubicBezTo>
                <a:cubicBezTo>
                  <a:pt x="134" y="201"/>
                  <a:pt x="136" y="208"/>
                  <a:pt x="138" y="215"/>
                </a:cubicBezTo>
                <a:close/>
                <a:moveTo>
                  <a:pt x="115" y="84"/>
                </a:moveTo>
                <a:cubicBezTo>
                  <a:pt x="115" y="84"/>
                  <a:pt x="117" y="125"/>
                  <a:pt x="120" y="138"/>
                </a:cubicBezTo>
                <a:cubicBezTo>
                  <a:pt x="115" y="138"/>
                  <a:pt x="115" y="138"/>
                  <a:pt x="115" y="138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3" y="125"/>
                  <a:pt x="115" y="84"/>
                  <a:pt x="115" y="84"/>
                </a:cubicBezTo>
                <a:close/>
                <a:moveTo>
                  <a:pt x="115" y="162"/>
                </a:moveTo>
                <a:cubicBezTo>
                  <a:pt x="126" y="162"/>
                  <a:pt x="126" y="162"/>
                  <a:pt x="126" y="162"/>
                </a:cubicBezTo>
                <a:cubicBezTo>
                  <a:pt x="126" y="162"/>
                  <a:pt x="127" y="168"/>
                  <a:pt x="129" y="178"/>
                </a:cubicBezTo>
                <a:cubicBezTo>
                  <a:pt x="115" y="192"/>
                  <a:pt x="115" y="192"/>
                  <a:pt x="115" y="192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3" y="168"/>
                  <a:pt x="104" y="162"/>
                  <a:pt x="104" y="162"/>
                </a:cubicBezTo>
                <a:cubicBezTo>
                  <a:pt x="115" y="162"/>
                  <a:pt x="115" y="162"/>
                  <a:pt x="115" y="162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06410" y="70902"/>
            <a:ext cx="11658920" cy="1638489"/>
          </a:xfrm>
        </p:spPr>
        <p:txBody>
          <a:bodyPr/>
          <a:lstStyle/>
          <a:p>
            <a:r>
              <a:rPr lang="en-US" sz="2800" dirty="0" smtClean="0">
                <a:latin typeface="Cambria" panose="02040503050406030204" pitchFamily="18" charset="0"/>
              </a:rPr>
              <a:t>Basic </a:t>
            </a:r>
            <a:r>
              <a:rPr lang="en-US" sz="2800" dirty="0">
                <a:latin typeface="Cambria" panose="02040503050406030204" pitchFamily="18" charset="0"/>
              </a:rPr>
              <a:t>Electrical </a:t>
            </a:r>
            <a:r>
              <a:rPr lang="en-US" sz="2800" dirty="0" smtClean="0">
                <a:latin typeface="Cambria" panose="02040503050406030204" pitchFamily="18" charset="0"/>
              </a:rPr>
              <a:t>Engineering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-706448" y="4735293"/>
            <a:ext cx="14132644" cy="3042338"/>
          </a:xfrm>
          <a:prstGeom prst="ellipse">
            <a:avLst/>
          </a:prstGeom>
          <a:solidFill>
            <a:srgbClr val="92D05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bg-BG" kern="0" dirty="0" smtClea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Freeform 11"/>
          <p:cNvSpPr>
            <a:spLocks/>
          </p:cNvSpPr>
          <p:nvPr/>
        </p:nvSpPr>
        <p:spPr bwMode="auto">
          <a:xfrm>
            <a:off x="294115" y="4927205"/>
            <a:ext cx="603178" cy="532831"/>
          </a:xfrm>
          <a:custGeom>
            <a:avLst/>
            <a:gdLst>
              <a:gd name="T0" fmla="*/ 359 w 367"/>
              <a:gd name="T1" fmla="*/ 169 h 324"/>
              <a:gd name="T2" fmla="*/ 199 w 367"/>
              <a:gd name="T3" fmla="*/ 8 h 324"/>
              <a:gd name="T4" fmla="*/ 169 w 367"/>
              <a:gd name="T5" fmla="*/ 8 h 324"/>
              <a:gd name="T6" fmla="*/ 8 w 367"/>
              <a:gd name="T7" fmla="*/ 169 h 324"/>
              <a:gd name="T8" fmla="*/ 15 w 367"/>
              <a:gd name="T9" fmla="*/ 184 h 324"/>
              <a:gd name="T10" fmla="*/ 49 w 367"/>
              <a:gd name="T11" fmla="*/ 184 h 324"/>
              <a:gd name="T12" fmla="*/ 49 w 367"/>
              <a:gd name="T13" fmla="*/ 308 h 324"/>
              <a:gd name="T14" fmla="*/ 65 w 367"/>
              <a:gd name="T15" fmla="*/ 324 h 324"/>
              <a:gd name="T16" fmla="*/ 143 w 367"/>
              <a:gd name="T17" fmla="*/ 324 h 324"/>
              <a:gd name="T18" fmla="*/ 143 w 367"/>
              <a:gd name="T19" fmla="*/ 200 h 324"/>
              <a:gd name="T20" fmla="*/ 225 w 367"/>
              <a:gd name="T21" fmla="*/ 200 h 324"/>
              <a:gd name="T22" fmla="*/ 225 w 367"/>
              <a:gd name="T23" fmla="*/ 324 h 324"/>
              <a:gd name="T24" fmla="*/ 306 w 367"/>
              <a:gd name="T25" fmla="*/ 324 h 324"/>
              <a:gd name="T26" fmla="*/ 319 w 367"/>
              <a:gd name="T27" fmla="*/ 308 h 324"/>
              <a:gd name="T28" fmla="*/ 319 w 367"/>
              <a:gd name="T29" fmla="*/ 184 h 324"/>
              <a:gd name="T30" fmla="*/ 352 w 367"/>
              <a:gd name="T31" fmla="*/ 184 h 324"/>
              <a:gd name="T32" fmla="*/ 359 w 367"/>
              <a:gd name="T33" fmla="*/ 169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7" h="324">
                <a:moveTo>
                  <a:pt x="359" y="169"/>
                </a:moveTo>
                <a:cubicBezTo>
                  <a:pt x="199" y="8"/>
                  <a:pt x="199" y="8"/>
                  <a:pt x="199" y="8"/>
                </a:cubicBezTo>
                <a:cubicBezTo>
                  <a:pt x="190" y="0"/>
                  <a:pt x="177" y="0"/>
                  <a:pt x="169" y="8"/>
                </a:cubicBezTo>
                <a:cubicBezTo>
                  <a:pt x="8" y="169"/>
                  <a:pt x="8" y="169"/>
                  <a:pt x="8" y="169"/>
                </a:cubicBezTo>
                <a:cubicBezTo>
                  <a:pt x="0" y="177"/>
                  <a:pt x="3" y="184"/>
                  <a:pt x="15" y="184"/>
                </a:cubicBezTo>
                <a:cubicBezTo>
                  <a:pt x="49" y="184"/>
                  <a:pt x="49" y="184"/>
                  <a:pt x="49" y="184"/>
                </a:cubicBezTo>
                <a:cubicBezTo>
                  <a:pt x="49" y="308"/>
                  <a:pt x="49" y="308"/>
                  <a:pt x="49" y="308"/>
                </a:cubicBezTo>
                <a:cubicBezTo>
                  <a:pt x="49" y="317"/>
                  <a:pt x="49" y="324"/>
                  <a:pt x="65" y="324"/>
                </a:cubicBezTo>
                <a:cubicBezTo>
                  <a:pt x="143" y="324"/>
                  <a:pt x="143" y="324"/>
                  <a:pt x="143" y="324"/>
                </a:cubicBezTo>
                <a:cubicBezTo>
                  <a:pt x="143" y="200"/>
                  <a:pt x="143" y="200"/>
                  <a:pt x="143" y="200"/>
                </a:cubicBezTo>
                <a:cubicBezTo>
                  <a:pt x="225" y="200"/>
                  <a:pt x="225" y="200"/>
                  <a:pt x="225" y="200"/>
                </a:cubicBezTo>
                <a:cubicBezTo>
                  <a:pt x="225" y="324"/>
                  <a:pt x="225" y="324"/>
                  <a:pt x="225" y="324"/>
                </a:cubicBezTo>
                <a:cubicBezTo>
                  <a:pt x="306" y="324"/>
                  <a:pt x="306" y="324"/>
                  <a:pt x="306" y="324"/>
                </a:cubicBezTo>
                <a:cubicBezTo>
                  <a:pt x="319" y="324"/>
                  <a:pt x="319" y="317"/>
                  <a:pt x="319" y="308"/>
                </a:cubicBezTo>
                <a:cubicBezTo>
                  <a:pt x="319" y="184"/>
                  <a:pt x="319" y="184"/>
                  <a:pt x="319" y="184"/>
                </a:cubicBezTo>
                <a:cubicBezTo>
                  <a:pt x="352" y="184"/>
                  <a:pt x="352" y="184"/>
                  <a:pt x="352" y="184"/>
                </a:cubicBezTo>
                <a:cubicBezTo>
                  <a:pt x="364" y="184"/>
                  <a:pt x="367" y="177"/>
                  <a:pt x="359" y="169"/>
                </a:cubicBezTo>
                <a:close/>
              </a:path>
            </a:pathLst>
          </a:custGeom>
          <a:solidFill>
            <a:srgbClr val="92D0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 smtClean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59" name="Freeform 11"/>
          <p:cNvSpPr>
            <a:spLocks/>
          </p:cNvSpPr>
          <p:nvPr/>
        </p:nvSpPr>
        <p:spPr bwMode="auto">
          <a:xfrm>
            <a:off x="897293" y="4503738"/>
            <a:ext cx="846515" cy="811952"/>
          </a:xfrm>
          <a:custGeom>
            <a:avLst/>
            <a:gdLst>
              <a:gd name="T0" fmla="*/ 359 w 367"/>
              <a:gd name="T1" fmla="*/ 169 h 324"/>
              <a:gd name="T2" fmla="*/ 199 w 367"/>
              <a:gd name="T3" fmla="*/ 8 h 324"/>
              <a:gd name="T4" fmla="*/ 169 w 367"/>
              <a:gd name="T5" fmla="*/ 8 h 324"/>
              <a:gd name="T6" fmla="*/ 8 w 367"/>
              <a:gd name="T7" fmla="*/ 169 h 324"/>
              <a:gd name="T8" fmla="*/ 15 w 367"/>
              <a:gd name="T9" fmla="*/ 184 h 324"/>
              <a:gd name="T10" fmla="*/ 49 w 367"/>
              <a:gd name="T11" fmla="*/ 184 h 324"/>
              <a:gd name="T12" fmla="*/ 49 w 367"/>
              <a:gd name="T13" fmla="*/ 308 h 324"/>
              <a:gd name="T14" fmla="*/ 65 w 367"/>
              <a:gd name="T15" fmla="*/ 324 h 324"/>
              <a:gd name="T16" fmla="*/ 143 w 367"/>
              <a:gd name="T17" fmla="*/ 324 h 324"/>
              <a:gd name="T18" fmla="*/ 143 w 367"/>
              <a:gd name="T19" fmla="*/ 200 h 324"/>
              <a:gd name="T20" fmla="*/ 225 w 367"/>
              <a:gd name="T21" fmla="*/ 200 h 324"/>
              <a:gd name="T22" fmla="*/ 225 w 367"/>
              <a:gd name="T23" fmla="*/ 324 h 324"/>
              <a:gd name="T24" fmla="*/ 306 w 367"/>
              <a:gd name="T25" fmla="*/ 324 h 324"/>
              <a:gd name="T26" fmla="*/ 319 w 367"/>
              <a:gd name="T27" fmla="*/ 308 h 324"/>
              <a:gd name="T28" fmla="*/ 319 w 367"/>
              <a:gd name="T29" fmla="*/ 184 h 324"/>
              <a:gd name="T30" fmla="*/ 352 w 367"/>
              <a:gd name="T31" fmla="*/ 184 h 324"/>
              <a:gd name="T32" fmla="*/ 359 w 367"/>
              <a:gd name="T33" fmla="*/ 169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7" h="324">
                <a:moveTo>
                  <a:pt x="359" y="169"/>
                </a:moveTo>
                <a:cubicBezTo>
                  <a:pt x="199" y="8"/>
                  <a:pt x="199" y="8"/>
                  <a:pt x="199" y="8"/>
                </a:cubicBezTo>
                <a:cubicBezTo>
                  <a:pt x="190" y="0"/>
                  <a:pt x="177" y="0"/>
                  <a:pt x="169" y="8"/>
                </a:cubicBezTo>
                <a:cubicBezTo>
                  <a:pt x="8" y="169"/>
                  <a:pt x="8" y="169"/>
                  <a:pt x="8" y="169"/>
                </a:cubicBezTo>
                <a:cubicBezTo>
                  <a:pt x="0" y="177"/>
                  <a:pt x="3" y="184"/>
                  <a:pt x="15" y="184"/>
                </a:cubicBezTo>
                <a:cubicBezTo>
                  <a:pt x="49" y="184"/>
                  <a:pt x="49" y="184"/>
                  <a:pt x="49" y="184"/>
                </a:cubicBezTo>
                <a:cubicBezTo>
                  <a:pt x="49" y="308"/>
                  <a:pt x="49" y="308"/>
                  <a:pt x="49" y="308"/>
                </a:cubicBezTo>
                <a:cubicBezTo>
                  <a:pt x="49" y="317"/>
                  <a:pt x="49" y="324"/>
                  <a:pt x="65" y="324"/>
                </a:cubicBezTo>
                <a:cubicBezTo>
                  <a:pt x="143" y="324"/>
                  <a:pt x="143" y="324"/>
                  <a:pt x="143" y="324"/>
                </a:cubicBezTo>
                <a:cubicBezTo>
                  <a:pt x="143" y="200"/>
                  <a:pt x="143" y="200"/>
                  <a:pt x="143" y="200"/>
                </a:cubicBezTo>
                <a:cubicBezTo>
                  <a:pt x="225" y="200"/>
                  <a:pt x="225" y="200"/>
                  <a:pt x="225" y="200"/>
                </a:cubicBezTo>
                <a:cubicBezTo>
                  <a:pt x="225" y="324"/>
                  <a:pt x="225" y="324"/>
                  <a:pt x="225" y="324"/>
                </a:cubicBezTo>
                <a:cubicBezTo>
                  <a:pt x="306" y="324"/>
                  <a:pt x="306" y="324"/>
                  <a:pt x="306" y="324"/>
                </a:cubicBezTo>
                <a:cubicBezTo>
                  <a:pt x="319" y="324"/>
                  <a:pt x="319" y="317"/>
                  <a:pt x="319" y="308"/>
                </a:cubicBezTo>
                <a:cubicBezTo>
                  <a:pt x="319" y="184"/>
                  <a:pt x="319" y="184"/>
                  <a:pt x="319" y="184"/>
                </a:cubicBezTo>
                <a:cubicBezTo>
                  <a:pt x="352" y="184"/>
                  <a:pt x="352" y="184"/>
                  <a:pt x="352" y="184"/>
                </a:cubicBezTo>
                <a:cubicBezTo>
                  <a:pt x="364" y="184"/>
                  <a:pt x="367" y="177"/>
                  <a:pt x="359" y="169"/>
                </a:cubicBezTo>
                <a:close/>
              </a:path>
            </a:pathLst>
          </a:custGeom>
          <a:solidFill>
            <a:srgbClr val="92D0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 smtClean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60" name="Freeform 11"/>
          <p:cNvSpPr>
            <a:spLocks/>
          </p:cNvSpPr>
          <p:nvPr/>
        </p:nvSpPr>
        <p:spPr bwMode="auto">
          <a:xfrm>
            <a:off x="1743808" y="3892952"/>
            <a:ext cx="1246703" cy="1225653"/>
          </a:xfrm>
          <a:custGeom>
            <a:avLst/>
            <a:gdLst>
              <a:gd name="T0" fmla="*/ 359 w 367"/>
              <a:gd name="T1" fmla="*/ 169 h 324"/>
              <a:gd name="T2" fmla="*/ 199 w 367"/>
              <a:gd name="T3" fmla="*/ 8 h 324"/>
              <a:gd name="T4" fmla="*/ 169 w 367"/>
              <a:gd name="T5" fmla="*/ 8 h 324"/>
              <a:gd name="T6" fmla="*/ 8 w 367"/>
              <a:gd name="T7" fmla="*/ 169 h 324"/>
              <a:gd name="T8" fmla="*/ 15 w 367"/>
              <a:gd name="T9" fmla="*/ 184 h 324"/>
              <a:gd name="T10" fmla="*/ 49 w 367"/>
              <a:gd name="T11" fmla="*/ 184 h 324"/>
              <a:gd name="T12" fmla="*/ 49 w 367"/>
              <a:gd name="T13" fmla="*/ 308 h 324"/>
              <a:gd name="T14" fmla="*/ 65 w 367"/>
              <a:gd name="T15" fmla="*/ 324 h 324"/>
              <a:gd name="T16" fmla="*/ 143 w 367"/>
              <a:gd name="T17" fmla="*/ 324 h 324"/>
              <a:gd name="T18" fmla="*/ 143 w 367"/>
              <a:gd name="T19" fmla="*/ 200 h 324"/>
              <a:gd name="T20" fmla="*/ 225 w 367"/>
              <a:gd name="T21" fmla="*/ 200 h 324"/>
              <a:gd name="T22" fmla="*/ 225 w 367"/>
              <a:gd name="T23" fmla="*/ 324 h 324"/>
              <a:gd name="T24" fmla="*/ 306 w 367"/>
              <a:gd name="T25" fmla="*/ 324 h 324"/>
              <a:gd name="T26" fmla="*/ 319 w 367"/>
              <a:gd name="T27" fmla="*/ 308 h 324"/>
              <a:gd name="T28" fmla="*/ 319 w 367"/>
              <a:gd name="T29" fmla="*/ 184 h 324"/>
              <a:gd name="T30" fmla="*/ 352 w 367"/>
              <a:gd name="T31" fmla="*/ 184 h 324"/>
              <a:gd name="T32" fmla="*/ 359 w 367"/>
              <a:gd name="T33" fmla="*/ 169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7" h="324">
                <a:moveTo>
                  <a:pt x="359" y="169"/>
                </a:moveTo>
                <a:cubicBezTo>
                  <a:pt x="199" y="8"/>
                  <a:pt x="199" y="8"/>
                  <a:pt x="199" y="8"/>
                </a:cubicBezTo>
                <a:cubicBezTo>
                  <a:pt x="190" y="0"/>
                  <a:pt x="177" y="0"/>
                  <a:pt x="169" y="8"/>
                </a:cubicBezTo>
                <a:cubicBezTo>
                  <a:pt x="8" y="169"/>
                  <a:pt x="8" y="169"/>
                  <a:pt x="8" y="169"/>
                </a:cubicBezTo>
                <a:cubicBezTo>
                  <a:pt x="0" y="177"/>
                  <a:pt x="3" y="184"/>
                  <a:pt x="15" y="184"/>
                </a:cubicBezTo>
                <a:cubicBezTo>
                  <a:pt x="49" y="184"/>
                  <a:pt x="49" y="184"/>
                  <a:pt x="49" y="184"/>
                </a:cubicBezTo>
                <a:cubicBezTo>
                  <a:pt x="49" y="308"/>
                  <a:pt x="49" y="308"/>
                  <a:pt x="49" y="308"/>
                </a:cubicBezTo>
                <a:cubicBezTo>
                  <a:pt x="49" y="317"/>
                  <a:pt x="49" y="324"/>
                  <a:pt x="65" y="324"/>
                </a:cubicBezTo>
                <a:cubicBezTo>
                  <a:pt x="143" y="324"/>
                  <a:pt x="143" y="324"/>
                  <a:pt x="143" y="324"/>
                </a:cubicBezTo>
                <a:cubicBezTo>
                  <a:pt x="143" y="200"/>
                  <a:pt x="143" y="200"/>
                  <a:pt x="143" y="200"/>
                </a:cubicBezTo>
                <a:cubicBezTo>
                  <a:pt x="225" y="200"/>
                  <a:pt x="225" y="200"/>
                  <a:pt x="225" y="200"/>
                </a:cubicBezTo>
                <a:cubicBezTo>
                  <a:pt x="225" y="324"/>
                  <a:pt x="225" y="324"/>
                  <a:pt x="225" y="324"/>
                </a:cubicBezTo>
                <a:cubicBezTo>
                  <a:pt x="306" y="324"/>
                  <a:pt x="306" y="324"/>
                  <a:pt x="306" y="324"/>
                </a:cubicBezTo>
                <a:cubicBezTo>
                  <a:pt x="319" y="324"/>
                  <a:pt x="319" y="317"/>
                  <a:pt x="319" y="308"/>
                </a:cubicBezTo>
                <a:cubicBezTo>
                  <a:pt x="319" y="184"/>
                  <a:pt x="319" y="184"/>
                  <a:pt x="319" y="184"/>
                </a:cubicBezTo>
                <a:cubicBezTo>
                  <a:pt x="352" y="184"/>
                  <a:pt x="352" y="184"/>
                  <a:pt x="352" y="184"/>
                </a:cubicBezTo>
                <a:cubicBezTo>
                  <a:pt x="364" y="184"/>
                  <a:pt x="367" y="177"/>
                  <a:pt x="359" y="169"/>
                </a:cubicBezTo>
                <a:close/>
              </a:path>
            </a:pathLst>
          </a:custGeom>
          <a:solidFill>
            <a:srgbClr val="92D0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 smtClean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55575" y="1692229"/>
            <a:ext cx="3865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Cambria" panose="02040503050406030204" pitchFamily="18" charset="0"/>
                <a:cs typeface="Arial" charset="0"/>
              </a:rPr>
              <a:t>By: M</a:t>
            </a:r>
            <a:r>
              <a:rPr lang="fa-IR" sz="2000" b="1" dirty="0" smtClean="0">
                <a:latin typeface="Cambria" panose="02040503050406030204" pitchFamily="18" charset="0"/>
                <a:cs typeface="Arial" charset="0"/>
              </a:rPr>
              <a:t>.</a:t>
            </a:r>
            <a:r>
              <a:rPr lang="en-US" sz="2000" b="1" dirty="0" smtClean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  <a:cs typeface="Arial" charset="0"/>
              </a:rPr>
              <a:t>Shahraki</a:t>
            </a:r>
            <a:endParaRPr lang="en-US" sz="2000" b="1" dirty="0" smtClean="0">
              <a:latin typeface="Cambria" panose="02040503050406030204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26" name="Freeform 8"/>
          <p:cNvSpPr>
            <a:spLocks noEditPoints="1"/>
          </p:cNvSpPr>
          <p:nvPr/>
        </p:nvSpPr>
        <p:spPr bwMode="auto">
          <a:xfrm>
            <a:off x="11499167" y="4749807"/>
            <a:ext cx="892967" cy="645090"/>
          </a:xfrm>
          <a:custGeom>
            <a:avLst/>
            <a:gdLst>
              <a:gd name="T0" fmla="*/ 2742 w 2843"/>
              <a:gd name="T1" fmla="*/ 618 h 1884"/>
              <a:gd name="T2" fmla="*/ 2613 w 2843"/>
              <a:gd name="T3" fmla="*/ 468 h 1884"/>
              <a:gd name="T4" fmla="*/ 2424 w 2843"/>
              <a:gd name="T5" fmla="*/ 370 h 1884"/>
              <a:gd name="T6" fmla="*/ 2329 w 2843"/>
              <a:gd name="T7" fmla="*/ 311 h 1884"/>
              <a:gd name="T8" fmla="*/ 2268 w 2843"/>
              <a:gd name="T9" fmla="*/ 283 h 1884"/>
              <a:gd name="T10" fmla="*/ 2179 w 2843"/>
              <a:gd name="T11" fmla="*/ 237 h 1884"/>
              <a:gd name="T12" fmla="*/ 2015 w 2843"/>
              <a:gd name="T13" fmla="*/ 195 h 1884"/>
              <a:gd name="T14" fmla="*/ 1919 w 2843"/>
              <a:gd name="T15" fmla="*/ 163 h 1884"/>
              <a:gd name="T16" fmla="*/ 1752 w 2843"/>
              <a:gd name="T17" fmla="*/ 66 h 1884"/>
              <a:gd name="T18" fmla="*/ 1647 w 2843"/>
              <a:gd name="T19" fmla="*/ 52 h 1884"/>
              <a:gd name="T20" fmla="*/ 1371 w 2843"/>
              <a:gd name="T21" fmla="*/ 20 h 1884"/>
              <a:gd name="T22" fmla="*/ 1158 w 2843"/>
              <a:gd name="T23" fmla="*/ 24 h 1884"/>
              <a:gd name="T24" fmla="*/ 864 w 2843"/>
              <a:gd name="T25" fmla="*/ 52 h 1884"/>
              <a:gd name="T26" fmla="*/ 693 w 2843"/>
              <a:gd name="T27" fmla="*/ 111 h 1884"/>
              <a:gd name="T28" fmla="*/ 430 w 2843"/>
              <a:gd name="T29" fmla="*/ 192 h 1884"/>
              <a:gd name="T30" fmla="*/ 241 w 2843"/>
              <a:gd name="T31" fmla="*/ 332 h 1884"/>
              <a:gd name="T32" fmla="*/ 199 w 2843"/>
              <a:gd name="T33" fmla="*/ 443 h 1884"/>
              <a:gd name="T34" fmla="*/ 108 w 2843"/>
              <a:gd name="T35" fmla="*/ 534 h 1884"/>
              <a:gd name="T36" fmla="*/ 25 w 2843"/>
              <a:gd name="T37" fmla="*/ 643 h 1884"/>
              <a:gd name="T38" fmla="*/ 99 w 2843"/>
              <a:gd name="T39" fmla="*/ 672 h 1884"/>
              <a:gd name="T40" fmla="*/ 486 w 2843"/>
              <a:gd name="T41" fmla="*/ 1027 h 1884"/>
              <a:gd name="T42" fmla="*/ 1304 w 2843"/>
              <a:gd name="T43" fmla="*/ 1503 h 1884"/>
              <a:gd name="T44" fmla="*/ 2378 w 2843"/>
              <a:gd name="T45" fmla="*/ 863 h 1884"/>
              <a:gd name="T46" fmla="*/ 2773 w 2843"/>
              <a:gd name="T47" fmla="*/ 737 h 1884"/>
              <a:gd name="T48" fmla="*/ 2428 w 2843"/>
              <a:gd name="T49" fmla="*/ 613 h 1884"/>
              <a:gd name="T50" fmla="*/ 2276 w 2843"/>
              <a:gd name="T51" fmla="*/ 589 h 1884"/>
              <a:gd name="T52" fmla="*/ 2180 w 2843"/>
              <a:gd name="T53" fmla="*/ 524 h 1884"/>
              <a:gd name="T54" fmla="*/ 1833 w 2843"/>
              <a:gd name="T55" fmla="*/ 471 h 1884"/>
              <a:gd name="T56" fmla="*/ 1704 w 2843"/>
              <a:gd name="T57" fmla="*/ 577 h 1884"/>
              <a:gd name="T58" fmla="*/ 1627 w 2843"/>
              <a:gd name="T59" fmla="*/ 605 h 1884"/>
              <a:gd name="T60" fmla="*/ 1580 w 2843"/>
              <a:gd name="T61" fmla="*/ 463 h 1884"/>
              <a:gd name="T62" fmla="*/ 1521 w 2843"/>
              <a:gd name="T63" fmla="*/ 650 h 1884"/>
              <a:gd name="T64" fmla="*/ 1453 w 2843"/>
              <a:gd name="T65" fmla="*/ 479 h 1884"/>
              <a:gd name="T66" fmla="*/ 1228 w 2843"/>
              <a:gd name="T67" fmla="*/ 478 h 1884"/>
              <a:gd name="T68" fmla="*/ 955 w 2843"/>
              <a:gd name="T69" fmla="*/ 475 h 1884"/>
              <a:gd name="T70" fmla="*/ 1173 w 2843"/>
              <a:gd name="T71" fmla="*/ 483 h 1884"/>
              <a:gd name="T72" fmla="*/ 429 w 2843"/>
              <a:gd name="T73" fmla="*/ 589 h 1884"/>
              <a:gd name="T74" fmla="*/ 516 w 2843"/>
              <a:gd name="T75" fmla="*/ 512 h 1884"/>
              <a:gd name="T76" fmla="*/ 336 w 2843"/>
              <a:gd name="T77" fmla="*/ 618 h 1884"/>
              <a:gd name="T78" fmla="*/ 175 w 2843"/>
              <a:gd name="T79" fmla="*/ 674 h 1884"/>
              <a:gd name="T80" fmla="*/ 134 w 2843"/>
              <a:gd name="T81" fmla="*/ 681 h 1884"/>
              <a:gd name="T82" fmla="*/ 469 w 2843"/>
              <a:gd name="T83" fmla="*/ 882 h 1884"/>
              <a:gd name="T84" fmla="*/ 535 w 2843"/>
              <a:gd name="T85" fmla="*/ 632 h 1884"/>
              <a:gd name="T86" fmla="*/ 885 w 2843"/>
              <a:gd name="T87" fmla="*/ 1038 h 1884"/>
              <a:gd name="T88" fmla="*/ 717 w 2843"/>
              <a:gd name="T89" fmla="*/ 958 h 1884"/>
              <a:gd name="T90" fmla="*/ 776 w 2843"/>
              <a:gd name="T91" fmla="*/ 954 h 1884"/>
              <a:gd name="T92" fmla="*/ 955 w 2843"/>
              <a:gd name="T93" fmla="*/ 881 h 1884"/>
              <a:gd name="T94" fmla="*/ 976 w 2843"/>
              <a:gd name="T95" fmla="*/ 921 h 1884"/>
              <a:gd name="T96" fmla="*/ 1004 w 2843"/>
              <a:gd name="T97" fmla="*/ 898 h 1884"/>
              <a:gd name="T98" fmla="*/ 1364 w 2843"/>
              <a:gd name="T99" fmla="*/ 489 h 1884"/>
              <a:gd name="T100" fmla="*/ 1249 w 2843"/>
              <a:gd name="T101" fmla="*/ 1122 h 1884"/>
              <a:gd name="T102" fmla="*/ 1682 w 2843"/>
              <a:gd name="T103" fmla="*/ 618 h 1884"/>
              <a:gd name="T104" fmla="*/ 1703 w 2843"/>
              <a:gd name="T105" fmla="*/ 695 h 1884"/>
              <a:gd name="T106" fmla="*/ 2186 w 2843"/>
              <a:gd name="T107" fmla="*/ 524 h 1884"/>
              <a:gd name="T108" fmla="*/ 1990 w 2843"/>
              <a:gd name="T109" fmla="*/ 828 h 1884"/>
              <a:gd name="T110" fmla="*/ 2105 w 2843"/>
              <a:gd name="T111" fmla="*/ 772 h 1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43" h="1884">
                <a:moveTo>
                  <a:pt x="2840" y="688"/>
                </a:moveTo>
                <a:cubicBezTo>
                  <a:pt x="2820" y="696"/>
                  <a:pt x="2820" y="696"/>
                  <a:pt x="2820" y="696"/>
                </a:cubicBezTo>
                <a:cubicBezTo>
                  <a:pt x="2817" y="700"/>
                  <a:pt x="2813" y="702"/>
                  <a:pt x="2805" y="702"/>
                </a:cubicBezTo>
                <a:cubicBezTo>
                  <a:pt x="2820" y="696"/>
                  <a:pt x="2820" y="696"/>
                  <a:pt x="2820" y="696"/>
                </a:cubicBezTo>
                <a:cubicBezTo>
                  <a:pt x="2825" y="688"/>
                  <a:pt x="2820" y="673"/>
                  <a:pt x="2815" y="657"/>
                </a:cubicBezTo>
                <a:cubicBezTo>
                  <a:pt x="2791" y="664"/>
                  <a:pt x="2791" y="664"/>
                  <a:pt x="2791" y="664"/>
                </a:cubicBezTo>
                <a:cubicBezTo>
                  <a:pt x="2797" y="641"/>
                  <a:pt x="2765" y="618"/>
                  <a:pt x="2746" y="618"/>
                </a:cubicBezTo>
                <a:cubicBezTo>
                  <a:pt x="2745" y="620"/>
                  <a:pt x="2744" y="623"/>
                  <a:pt x="2742" y="625"/>
                </a:cubicBezTo>
                <a:cubicBezTo>
                  <a:pt x="2742" y="618"/>
                  <a:pt x="2742" y="618"/>
                  <a:pt x="2742" y="618"/>
                </a:cubicBezTo>
                <a:cubicBezTo>
                  <a:pt x="2743" y="618"/>
                  <a:pt x="2745" y="618"/>
                  <a:pt x="2746" y="618"/>
                </a:cubicBezTo>
                <a:cubicBezTo>
                  <a:pt x="2751" y="606"/>
                  <a:pt x="2747" y="595"/>
                  <a:pt x="2738" y="583"/>
                </a:cubicBezTo>
                <a:cubicBezTo>
                  <a:pt x="2735" y="583"/>
                  <a:pt x="2735" y="583"/>
                  <a:pt x="2735" y="583"/>
                </a:cubicBezTo>
                <a:cubicBezTo>
                  <a:pt x="2724" y="569"/>
                  <a:pt x="2714" y="555"/>
                  <a:pt x="2703" y="545"/>
                </a:cubicBezTo>
                <a:cubicBezTo>
                  <a:pt x="2703" y="541"/>
                  <a:pt x="2703" y="541"/>
                  <a:pt x="2703" y="541"/>
                </a:cubicBezTo>
                <a:cubicBezTo>
                  <a:pt x="2693" y="524"/>
                  <a:pt x="2679" y="513"/>
                  <a:pt x="2662" y="513"/>
                </a:cubicBezTo>
                <a:cubicBezTo>
                  <a:pt x="2665" y="506"/>
                  <a:pt x="2665" y="506"/>
                  <a:pt x="2665" y="506"/>
                </a:cubicBezTo>
                <a:cubicBezTo>
                  <a:pt x="2655" y="485"/>
                  <a:pt x="2630" y="471"/>
                  <a:pt x="2606" y="468"/>
                </a:cubicBezTo>
                <a:cubicBezTo>
                  <a:pt x="2613" y="468"/>
                  <a:pt x="2613" y="468"/>
                  <a:pt x="2613" y="468"/>
                </a:cubicBezTo>
                <a:cubicBezTo>
                  <a:pt x="2592" y="461"/>
                  <a:pt x="2571" y="447"/>
                  <a:pt x="2553" y="436"/>
                </a:cubicBezTo>
                <a:cubicBezTo>
                  <a:pt x="2560" y="433"/>
                  <a:pt x="2564" y="422"/>
                  <a:pt x="2567" y="419"/>
                </a:cubicBezTo>
                <a:cubicBezTo>
                  <a:pt x="2557" y="419"/>
                  <a:pt x="2543" y="412"/>
                  <a:pt x="2532" y="415"/>
                </a:cubicBezTo>
                <a:cubicBezTo>
                  <a:pt x="2518" y="429"/>
                  <a:pt x="2518" y="429"/>
                  <a:pt x="2518" y="429"/>
                </a:cubicBezTo>
                <a:cubicBezTo>
                  <a:pt x="2522" y="394"/>
                  <a:pt x="2494" y="377"/>
                  <a:pt x="2462" y="394"/>
                </a:cubicBezTo>
                <a:cubicBezTo>
                  <a:pt x="2473" y="387"/>
                  <a:pt x="2473" y="387"/>
                  <a:pt x="2473" y="387"/>
                </a:cubicBezTo>
                <a:cubicBezTo>
                  <a:pt x="2468" y="375"/>
                  <a:pt x="2456" y="367"/>
                  <a:pt x="2442" y="366"/>
                </a:cubicBezTo>
                <a:cubicBezTo>
                  <a:pt x="2440" y="369"/>
                  <a:pt x="2436" y="371"/>
                  <a:pt x="2431" y="373"/>
                </a:cubicBezTo>
                <a:cubicBezTo>
                  <a:pt x="2424" y="370"/>
                  <a:pt x="2424" y="370"/>
                  <a:pt x="2424" y="370"/>
                </a:cubicBezTo>
                <a:cubicBezTo>
                  <a:pt x="2430" y="367"/>
                  <a:pt x="2436" y="366"/>
                  <a:pt x="2442" y="366"/>
                </a:cubicBezTo>
                <a:cubicBezTo>
                  <a:pt x="2460" y="349"/>
                  <a:pt x="2430" y="329"/>
                  <a:pt x="2403" y="335"/>
                </a:cubicBezTo>
                <a:cubicBezTo>
                  <a:pt x="2406" y="353"/>
                  <a:pt x="2406" y="353"/>
                  <a:pt x="2406" y="353"/>
                </a:cubicBezTo>
                <a:cubicBezTo>
                  <a:pt x="2399" y="339"/>
                  <a:pt x="2357" y="328"/>
                  <a:pt x="2357" y="328"/>
                </a:cubicBezTo>
                <a:cubicBezTo>
                  <a:pt x="2350" y="332"/>
                  <a:pt x="2350" y="332"/>
                  <a:pt x="2350" y="332"/>
                </a:cubicBezTo>
                <a:cubicBezTo>
                  <a:pt x="2350" y="325"/>
                  <a:pt x="2350" y="314"/>
                  <a:pt x="2350" y="307"/>
                </a:cubicBezTo>
                <a:cubicBezTo>
                  <a:pt x="2342" y="301"/>
                  <a:pt x="2338" y="305"/>
                  <a:pt x="2333" y="308"/>
                </a:cubicBezTo>
                <a:cubicBezTo>
                  <a:pt x="2335" y="311"/>
                  <a:pt x="2336" y="314"/>
                  <a:pt x="2336" y="318"/>
                </a:cubicBezTo>
                <a:cubicBezTo>
                  <a:pt x="2329" y="311"/>
                  <a:pt x="2329" y="311"/>
                  <a:pt x="2329" y="311"/>
                </a:cubicBezTo>
                <a:cubicBezTo>
                  <a:pt x="2331" y="310"/>
                  <a:pt x="2332" y="309"/>
                  <a:pt x="2333" y="308"/>
                </a:cubicBezTo>
                <a:cubicBezTo>
                  <a:pt x="2329" y="299"/>
                  <a:pt x="2321" y="296"/>
                  <a:pt x="2308" y="301"/>
                </a:cubicBezTo>
                <a:cubicBezTo>
                  <a:pt x="2308" y="302"/>
                  <a:pt x="2308" y="303"/>
                  <a:pt x="2308" y="304"/>
                </a:cubicBezTo>
                <a:cubicBezTo>
                  <a:pt x="2301" y="304"/>
                  <a:pt x="2301" y="304"/>
                  <a:pt x="2301" y="304"/>
                </a:cubicBezTo>
                <a:cubicBezTo>
                  <a:pt x="2304" y="302"/>
                  <a:pt x="2306" y="301"/>
                  <a:pt x="2308" y="301"/>
                </a:cubicBezTo>
                <a:cubicBezTo>
                  <a:pt x="2304" y="278"/>
                  <a:pt x="2287" y="273"/>
                  <a:pt x="2268" y="283"/>
                </a:cubicBezTo>
                <a:cubicBezTo>
                  <a:pt x="2269" y="286"/>
                  <a:pt x="2270" y="290"/>
                  <a:pt x="2270" y="293"/>
                </a:cubicBezTo>
                <a:cubicBezTo>
                  <a:pt x="2263" y="286"/>
                  <a:pt x="2263" y="286"/>
                  <a:pt x="2263" y="286"/>
                </a:cubicBezTo>
                <a:cubicBezTo>
                  <a:pt x="2265" y="285"/>
                  <a:pt x="2266" y="284"/>
                  <a:pt x="2268" y="283"/>
                </a:cubicBezTo>
                <a:cubicBezTo>
                  <a:pt x="2266" y="275"/>
                  <a:pt x="2262" y="266"/>
                  <a:pt x="2259" y="262"/>
                </a:cubicBezTo>
                <a:cubicBezTo>
                  <a:pt x="2256" y="262"/>
                  <a:pt x="2249" y="262"/>
                  <a:pt x="2242" y="265"/>
                </a:cubicBezTo>
                <a:cubicBezTo>
                  <a:pt x="2238" y="269"/>
                  <a:pt x="2238" y="269"/>
                  <a:pt x="2238" y="269"/>
                </a:cubicBezTo>
                <a:cubicBezTo>
                  <a:pt x="2231" y="258"/>
                  <a:pt x="2221" y="251"/>
                  <a:pt x="2210" y="248"/>
                </a:cubicBezTo>
                <a:cubicBezTo>
                  <a:pt x="2217" y="248"/>
                  <a:pt x="2217" y="248"/>
                  <a:pt x="2217" y="248"/>
                </a:cubicBezTo>
                <a:cubicBezTo>
                  <a:pt x="2202" y="236"/>
                  <a:pt x="2182" y="236"/>
                  <a:pt x="2170" y="250"/>
                </a:cubicBezTo>
                <a:cubicBezTo>
                  <a:pt x="2165" y="258"/>
                  <a:pt x="2165" y="258"/>
                  <a:pt x="2165" y="258"/>
                </a:cubicBezTo>
                <a:cubicBezTo>
                  <a:pt x="2166" y="255"/>
                  <a:pt x="2168" y="253"/>
                  <a:pt x="2170" y="250"/>
                </a:cubicBezTo>
                <a:cubicBezTo>
                  <a:pt x="2179" y="237"/>
                  <a:pt x="2179" y="237"/>
                  <a:pt x="2179" y="237"/>
                </a:cubicBezTo>
                <a:cubicBezTo>
                  <a:pt x="2158" y="230"/>
                  <a:pt x="2140" y="223"/>
                  <a:pt x="2119" y="220"/>
                </a:cubicBezTo>
                <a:cubicBezTo>
                  <a:pt x="2123" y="223"/>
                  <a:pt x="2123" y="223"/>
                  <a:pt x="2123" y="223"/>
                </a:cubicBezTo>
                <a:cubicBezTo>
                  <a:pt x="2120" y="223"/>
                  <a:pt x="2117" y="220"/>
                  <a:pt x="2111" y="217"/>
                </a:cubicBezTo>
                <a:cubicBezTo>
                  <a:pt x="2112" y="218"/>
                  <a:pt x="2112" y="219"/>
                  <a:pt x="2112" y="220"/>
                </a:cubicBezTo>
                <a:cubicBezTo>
                  <a:pt x="2109" y="216"/>
                  <a:pt x="2109" y="216"/>
                  <a:pt x="2109" y="216"/>
                </a:cubicBezTo>
                <a:cubicBezTo>
                  <a:pt x="2110" y="217"/>
                  <a:pt x="2110" y="217"/>
                  <a:pt x="2111" y="217"/>
                </a:cubicBezTo>
                <a:cubicBezTo>
                  <a:pt x="2104" y="205"/>
                  <a:pt x="2094" y="198"/>
                  <a:pt x="2077" y="192"/>
                </a:cubicBezTo>
                <a:cubicBezTo>
                  <a:pt x="2077" y="188"/>
                  <a:pt x="2077" y="188"/>
                  <a:pt x="2077" y="188"/>
                </a:cubicBezTo>
                <a:cubicBezTo>
                  <a:pt x="2056" y="181"/>
                  <a:pt x="2032" y="185"/>
                  <a:pt x="2015" y="195"/>
                </a:cubicBezTo>
                <a:cubicBezTo>
                  <a:pt x="2025" y="188"/>
                  <a:pt x="2025" y="188"/>
                  <a:pt x="2025" y="188"/>
                </a:cubicBezTo>
                <a:cubicBezTo>
                  <a:pt x="2013" y="176"/>
                  <a:pt x="1999" y="172"/>
                  <a:pt x="1985" y="175"/>
                </a:cubicBezTo>
                <a:cubicBezTo>
                  <a:pt x="1985" y="176"/>
                  <a:pt x="1986" y="177"/>
                  <a:pt x="1987" y="178"/>
                </a:cubicBezTo>
                <a:cubicBezTo>
                  <a:pt x="1976" y="178"/>
                  <a:pt x="1976" y="178"/>
                  <a:pt x="1976" y="178"/>
                </a:cubicBezTo>
                <a:cubicBezTo>
                  <a:pt x="1979" y="176"/>
                  <a:pt x="1982" y="176"/>
                  <a:pt x="1985" y="175"/>
                </a:cubicBezTo>
                <a:cubicBezTo>
                  <a:pt x="1968" y="155"/>
                  <a:pt x="1942" y="148"/>
                  <a:pt x="1919" y="163"/>
                </a:cubicBezTo>
                <a:cubicBezTo>
                  <a:pt x="1923" y="166"/>
                  <a:pt x="1926" y="169"/>
                  <a:pt x="1927" y="174"/>
                </a:cubicBezTo>
                <a:cubicBezTo>
                  <a:pt x="1913" y="167"/>
                  <a:pt x="1913" y="167"/>
                  <a:pt x="1913" y="167"/>
                </a:cubicBezTo>
                <a:cubicBezTo>
                  <a:pt x="1915" y="165"/>
                  <a:pt x="1917" y="164"/>
                  <a:pt x="1919" y="163"/>
                </a:cubicBezTo>
                <a:cubicBezTo>
                  <a:pt x="1912" y="157"/>
                  <a:pt x="1900" y="154"/>
                  <a:pt x="1889" y="157"/>
                </a:cubicBezTo>
                <a:cubicBezTo>
                  <a:pt x="1896" y="167"/>
                  <a:pt x="1896" y="167"/>
                  <a:pt x="1896" y="167"/>
                </a:cubicBezTo>
                <a:cubicBezTo>
                  <a:pt x="1889" y="160"/>
                  <a:pt x="1878" y="153"/>
                  <a:pt x="1868" y="157"/>
                </a:cubicBezTo>
                <a:cubicBezTo>
                  <a:pt x="1826" y="171"/>
                  <a:pt x="1826" y="171"/>
                  <a:pt x="1826" y="171"/>
                </a:cubicBezTo>
                <a:cubicBezTo>
                  <a:pt x="1843" y="150"/>
                  <a:pt x="1836" y="125"/>
                  <a:pt x="1808" y="129"/>
                </a:cubicBezTo>
                <a:cubicBezTo>
                  <a:pt x="1819" y="115"/>
                  <a:pt x="1819" y="115"/>
                  <a:pt x="1819" y="115"/>
                </a:cubicBezTo>
                <a:cubicBezTo>
                  <a:pt x="1808" y="101"/>
                  <a:pt x="1794" y="87"/>
                  <a:pt x="1794" y="94"/>
                </a:cubicBezTo>
                <a:cubicBezTo>
                  <a:pt x="1784" y="90"/>
                  <a:pt x="1784" y="90"/>
                  <a:pt x="1784" y="90"/>
                </a:cubicBezTo>
                <a:cubicBezTo>
                  <a:pt x="1780" y="69"/>
                  <a:pt x="1752" y="45"/>
                  <a:pt x="1752" y="66"/>
                </a:cubicBezTo>
                <a:cubicBezTo>
                  <a:pt x="1749" y="55"/>
                  <a:pt x="1749" y="55"/>
                  <a:pt x="1749" y="55"/>
                </a:cubicBezTo>
                <a:cubicBezTo>
                  <a:pt x="1745" y="55"/>
                  <a:pt x="1738" y="55"/>
                  <a:pt x="1731" y="59"/>
                </a:cubicBezTo>
                <a:cubicBezTo>
                  <a:pt x="1735" y="66"/>
                  <a:pt x="1735" y="66"/>
                  <a:pt x="1735" y="66"/>
                </a:cubicBezTo>
                <a:cubicBezTo>
                  <a:pt x="1728" y="52"/>
                  <a:pt x="1714" y="48"/>
                  <a:pt x="1696" y="55"/>
                </a:cubicBezTo>
                <a:cubicBezTo>
                  <a:pt x="1689" y="52"/>
                  <a:pt x="1689" y="52"/>
                  <a:pt x="1689" y="52"/>
                </a:cubicBezTo>
                <a:cubicBezTo>
                  <a:pt x="1677" y="55"/>
                  <a:pt x="1664" y="52"/>
                  <a:pt x="1651" y="52"/>
                </a:cubicBezTo>
                <a:cubicBezTo>
                  <a:pt x="1652" y="53"/>
                  <a:pt x="1653" y="54"/>
                  <a:pt x="1654" y="55"/>
                </a:cubicBezTo>
                <a:cubicBezTo>
                  <a:pt x="1651" y="55"/>
                  <a:pt x="1651" y="55"/>
                  <a:pt x="1651" y="55"/>
                </a:cubicBezTo>
                <a:cubicBezTo>
                  <a:pt x="1647" y="52"/>
                  <a:pt x="1647" y="52"/>
                  <a:pt x="1647" y="52"/>
                </a:cubicBezTo>
                <a:cubicBezTo>
                  <a:pt x="1649" y="52"/>
                  <a:pt x="1650" y="52"/>
                  <a:pt x="1651" y="52"/>
                </a:cubicBezTo>
                <a:cubicBezTo>
                  <a:pt x="1637" y="37"/>
                  <a:pt x="1614" y="31"/>
                  <a:pt x="1591" y="38"/>
                </a:cubicBezTo>
                <a:cubicBezTo>
                  <a:pt x="1598" y="48"/>
                  <a:pt x="1598" y="48"/>
                  <a:pt x="1598" y="48"/>
                </a:cubicBezTo>
                <a:cubicBezTo>
                  <a:pt x="1581" y="34"/>
                  <a:pt x="1553" y="31"/>
                  <a:pt x="1528" y="38"/>
                </a:cubicBezTo>
                <a:cubicBezTo>
                  <a:pt x="1542" y="31"/>
                  <a:pt x="1542" y="31"/>
                  <a:pt x="1542" y="31"/>
                </a:cubicBezTo>
                <a:cubicBezTo>
                  <a:pt x="1532" y="20"/>
                  <a:pt x="1511" y="17"/>
                  <a:pt x="1493" y="24"/>
                </a:cubicBezTo>
                <a:cubicBezTo>
                  <a:pt x="1507" y="34"/>
                  <a:pt x="1507" y="34"/>
                  <a:pt x="1507" y="34"/>
                </a:cubicBezTo>
                <a:cubicBezTo>
                  <a:pt x="1486" y="20"/>
                  <a:pt x="1458" y="17"/>
                  <a:pt x="1434" y="24"/>
                </a:cubicBezTo>
                <a:cubicBezTo>
                  <a:pt x="1416" y="6"/>
                  <a:pt x="1392" y="6"/>
                  <a:pt x="1371" y="20"/>
                </a:cubicBezTo>
                <a:cubicBezTo>
                  <a:pt x="1374" y="13"/>
                  <a:pt x="1374" y="13"/>
                  <a:pt x="1374" y="13"/>
                </a:cubicBezTo>
                <a:cubicBezTo>
                  <a:pt x="1356" y="8"/>
                  <a:pt x="1331" y="0"/>
                  <a:pt x="1314" y="10"/>
                </a:cubicBezTo>
                <a:cubicBezTo>
                  <a:pt x="1319" y="11"/>
                  <a:pt x="1324" y="12"/>
                  <a:pt x="1329" y="13"/>
                </a:cubicBezTo>
                <a:cubicBezTo>
                  <a:pt x="1301" y="24"/>
                  <a:pt x="1301" y="24"/>
                  <a:pt x="1301" y="24"/>
                </a:cubicBezTo>
                <a:cubicBezTo>
                  <a:pt x="1304" y="17"/>
                  <a:pt x="1309" y="13"/>
                  <a:pt x="1314" y="10"/>
                </a:cubicBezTo>
                <a:cubicBezTo>
                  <a:pt x="1296" y="8"/>
                  <a:pt x="1275" y="10"/>
                  <a:pt x="1256" y="10"/>
                </a:cubicBezTo>
                <a:cubicBezTo>
                  <a:pt x="1235" y="24"/>
                  <a:pt x="1235" y="24"/>
                  <a:pt x="1235" y="24"/>
                </a:cubicBezTo>
                <a:cubicBezTo>
                  <a:pt x="1210" y="13"/>
                  <a:pt x="1186" y="13"/>
                  <a:pt x="1158" y="24"/>
                </a:cubicBezTo>
                <a:cubicBezTo>
                  <a:pt x="1158" y="24"/>
                  <a:pt x="1158" y="24"/>
                  <a:pt x="1158" y="24"/>
                </a:cubicBezTo>
                <a:cubicBezTo>
                  <a:pt x="1164" y="24"/>
                  <a:pt x="1169" y="25"/>
                  <a:pt x="1175" y="27"/>
                </a:cubicBezTo>
                <a:cubicBezTo>
                  <a:pt x="1158" y="24"/>
                  <a:pt x="1158" y="24"/>
                  <a:pt x="1158" y="24"/>
                </a:cubicBezTo>
                <a:cubicBezTo>
                  <a:pt x="1147" y="24"/>
                  <a:pt x="1138" y="29"/>
                  <a:pt x="1133" y="41"/>
                </a:cubicBezTo>
                <a:cubicBezTo>
                  <a:pt x="1126" y="48"/>
                  <a:pt x="1126" y="48"/>
                  <a:pt x="1126" y="48"/>
                </a:cubicBezTo>
                <a:cubicBezTo>
                  <a:pt x="1119" y="45"/>
                  <a:pt x="1112" y="38"/>
                  <a:pt x="1105" y="31"/>
                </a:cubicBezTo>
                <a:cubicBezTo>
                  <a:pt x="1088" y="27"/>
                  <a:pt x="1088" y="27"/>
                  <a:pt x="1088" y="27"/>
                </a:cubicBezTo>
                <a:cubicBezTo>
                  <a:pt x="1056" y="45"/>
                  <a:pt x="1011" y="24"/>
                  <a:pt x="972" y="31"/>
                </a:cubicBezTo>
                <a:cubicBezTo>
                  <a:pt x="937" y="34"/>
                  <a:pt x="937" y="34"/>
                  <a:pt x="937" y="34"/>
                </a:cubicBezTo>
                <a:cubicBezTo>
                  <a:pt x="913" y="27"/>
                  <a:pt x="888" y="45"/>
                  <a:pt x="864" y="52"/>
                </a:cubicBezTo>
                <a:cubicBezTo>
                  <a:pt x="860" y="66"/>
                  <a:pt x="860" y="66"/>
                  <a:pt x="860" y="66"/>
                </a:cubicBezTo>
                <a:cubicBezTo>
                  <a:pt x="853" y="66"/>
                  <a:pt x="843" y="66"/>
                  <a:pt x="832" y="66"/>
                </a:cubicBezTo>
                <a:cubicBezTo>
                  <a:pt x="808" y="69"/>
                  <a:pt x="808" y="69"/>
                  <a:pt x="808" y="69"/>
                </a:cubicBezTo>
                <a:cubicBezTo>
                  <a:pt x="801" y="69"/>
                  <a:pt x="794" y="66"/>
                  <a:pt x="787" y="59"/>
                </a:cubicBezTo>
                <a:cubicBezTo>
                  <a:pt x="776" y="59"/>
                  <a:pt x="776" y="59"/>
                  <a:pt x="776" y="59"/>
                </a:cubicBezTo>
                <a:cubicBezTo>
                  <a:pt x="759" y="62"/>
                  <a:pt x="741" y="69"/>
                  <a:pt x="724" y="76"/>
                </a:cubicBezTo>
                <a:cubicBezTo>
                  <a:pt x="724" y="73"/>
                  <a:pt x="724" y="73"/>
                  <a:pt x="724" y="73"/>
                </a:cubicBezTo>
                <a:cubicBezTo>
                  <a:pt x="703" y="73"/>
                  <a:pt x="689" y="83"/>
                  <a:pt x="686" y="97"/>
                </a:cubicBezTo>
                <a:cubicBezTo>
                  <a:pt x="693" y="111"/>
                  <a:pt x="693" y="111"/>
                  <a:pt x="693" y="111"/>
                </a:cubicBezTo>
                <a:cubicBezTo>
                  <a:pt x="672" y="97"/>
                  <a:pt x="647" y="101"/>
                  <a:pt x="626" y="108"/>
                </a:cubicBezTo>
                <a:cubicBezTo>
                  <a:pt x="626" y="104"/>
                  <a:pt x="626" y="104"/>
                  <a:pt x="626" y="104"/>
                </a:cubicBezTo>
                <a:cubicBezTo>
                  <a:pt x="612" y="118"/>
                  <a:pt x="595" y="125"/>
                  <a:pt x="577" y="129"/>
                </a:cubicBezTo>
                <a:cubicBezTo>
                  <a:pt x="563" y="132"/>
                  <a:pt x="563" y="132"/>
                  <a:pt x="563" y="132"/>
                </a:cubicBezTo>
                <a:cubicBezTo>
                  <a:pt x="540" y="142"/>
                  <a:pt x="514" y="149"/>
                  <a:pt x="496" y="165"/>
                </a:cubicBezTo>
                <a:cubicBezTo>
                  <a:pt x="499" y="168"/>
                  <a:pt x="501" y="173"/>
                  <a:pt x="500" y="181"/>
                </a:cubicBezTo>
                <a:cubicBezTo>
                  <a:pt x="493" y="167"/>
                  <a:pt x="493" y="167"/>
                  <a:pt x="493" y="167"/>
                </a:cubicBezTo>
                <a:cubicBezTo>
                  <a:pt x="494" y="166"/>
                  <a:pt x="495" y="165"/>
                  <a:pt x="496" y="165"/>
                </a:cubicBezTo>
                <a:cubicBezTo>
                  <a:pt x="483" y="151"/>
                  <a:pt x="442" y="175"/>
                  <a:pt x="430" y="192"/>
                </a:cubicBezTo>
                <a:cubicBezTo>
                  <a:pt x="434" y="192"/>
                  <a:pt x="434" y="192"/>
                  <a:pt x="434" y="192"/>
                </a:cubicBezTo>
                <a:cubicBezTo>
                  <a:pt x="430" y="195"/>
                  <a:pt x="427" y="199"/>
                  <a:pt x="423" y="202"/>
                </a:cubicBezTo>
                <a:cubicBezTo>
                  <a:pt x="388" y="216"/>
                  <a:pt x="388" y="216"/>
                  <a:pt x="388" y="216"/>
                </a:cubicBezTo>
                <a:cubicBezTo>
                  <a:pt x="350" y="223"/>
                  <a:pt x="364" y="279"/>
                  <a:pt x="318" y="297"/>
                </a:cubicBezTo>
                <a:cubicBezTo>
                  <a:pt x="290" y="300"/>
                  <a:pt x="290" y="300"/>
                  <a:pt x="290" y="300"/>
                </a:cubicBezTo>
                <a:cubicBezTo>
                  <a:pt x="290" y="304"/>
                  <a:pt x="287" y="304"/>
                  <a:pt x="287" y="304"/>
                </a:cubicBezTo>
                <a:cubicBezTo>
                  <a:pt x="276" y="300"/>
                  <a:pt x="276" y="300"/>
                  <a:pt x="276" y="300"/>
                </a:cubicBezTo>
                <a:cubicBezTo>
                  <a:pt x="262" y="304"/>
                  <a:pt x="248" y="314"/>
                  <a:pt x="241" y="328"/>
                </a:cubicBezTo>
                <a:cubicBezTo>
                  <a:pt x="241" y="332"/>
                  <a:pt x="241" y="332"/>
                  <a:pt x="241" y="332"/>
                </a:cubicBezTo>
                <a:cubicBezTo>
                  <a:pt x="238" y="363"/>
                  <a:pt x="290" y="360"/>
                  <a:pt x="304" y="373"/>
                </a:cubicBezTo>
                <a:cubicBezTo>
                  <a:pt x="283" y="366"/>
                  <a:pt x="283" y="366"/>
                  <a:pt x="283" y="366"/>
                </a:cubicBezTo>
                <a:cubicBezTo>
                  <a:pt x="283" y="380"/>
                  <a:pt x="273" y="391"/>
                  <a:pt x="280" y="408"/>
                </a:cubicBezTo>
                <a:cubicBezTo>
                  <a:pt x="269" y="405"/>
                  <a:pt x="259" y="415"/>
                  <a:pt x="255" y="415"/>
                </a:cubicBezTo>
                <a:cubicBezTo>
                  <a:pt x="255" y="429"/>
                  <a:pt x="255" y="429"/>
                  <a:pt x="255" y="429"/>
                </a:cubicBezTo>
                <a:cubicBezTo>
                  <a:pt x="241" y="415"/>
                  <a:pt x="227" y="419"/>
                  <a:pt x="213" y="433"/>
                </a:cubicBezTo>
                <a:cubicBezTo>
                  <a:pt x="220" y="436"/>
                  <a:pt x="220" y="436"/>
                  <a:pt x="220" y="436"/>
                </a:cubicBezTo>
                <a:cubicBezTo>
                  <a:pt x="213" y="436"/>
                  <a:pt x="210" y="440"/>
                  <a:pt x="203" y="443"/>
                </a:cubicBezTo>
                <a:cubicBezTo>
                  <a:pt x="199" y="443"/>
                  <a:pt x="199" y="443"/>
                  <a:pt x="199" y="443"/>
                </a:cubicBezTo>
                <a:cubicBezTo>
                  <a:pt x="186" y="449"/>
                  <a:pt x="174" y="459"/>
                  <a:pt x="171" y="468"/>
                </a:cubicBezTo>
                <a:cubicBezTo>
                  <a:pt x="173" y="468"/>
                  <a:pt x="174" y="468"/>
                  <a:pt x="175" y="468"/>
                </a:cubicBezTo>
                <a:cubicBezTo>
                  <a:pt x="171" y="475"/>
                  <a:pt x="171" y="475"/>
                  <a:pt x="171" y="475"/>
                </a:cubicBezTo>
                <a:cubicBezTo>
                  <a:pt x="171" y="473"/>
                  <a:pt x="171" y="470"/>
                  <a:pt x="171" y="468"/>
                </a:cubicBezTo>
                <a:cubicBezTo>
                  <a:pt x="153" y="469"/>
                  <a:pt x="144" y="480"/>
                  <a:pt x="150" y="499"/>
                </a:cubicBezTo>
                <a:cubicBezTo>
                  <a:pt x="129" y="506"/>
                  <a:pt x="129" y="506"/>
                  <a:pt x="129" y="506"/>
                </a:cubicBezTo>
                <a:cubicBezTo>
                  <a:pt x="129" y="513"/>
                  <a:pt x="119" y="517"/>
                  <a:pt x="126" y="531"/>
                </a:cubicBezTo>
                <a:cubicBezTo>
                  <a:pt x="112" y="527"/>
                  <a:pt x="108" y="545"/>
                  <a:pt x="105" y="548"/>
                </a:cubicBezTo>
                <a:cubicBezTo>
                  <a:pt x="108" y="534"/>
                  <a:pt x="108" y="534"/>
                  <a:pt x="108" y="534"/>
                </a:cubicBezTo>
                <a:cubicBezTo>
                  <a:pt x="101" y="552"/>
                  <a:pt x="91" y="562"/>
                  <a:pt x="73" y="566"/>
                </a:cubicBezTo>
                <a:cubicBezTo>
                  <a:pt x="63" y="569"/>
                  <a:pt x="63" y="569"/>
                  <a:pt x="63" y="569"/>
                </a:cubicBezTo>
                <a:cubicBezTo>
                  <a:pt x="56" y="576"/>
                  <a:pt x="42" y="580"/>
                  <a:pt x="28" y="583"/>
                </a:cubicBezTo>
                <a:cubicBezTo>
                  <a:pt x="35" y="590"/>
                  <a:pt x="35" y="590"/>
                  <a:pt x="35" y="590"/>
                </a:cubicBezTo>
                <a:cubicBezTo>
                  <a:pt x="32" y="587"/>
                  <a:pt x="21" y="590"/>
                  <a:pt x="14" y="604"/>
                </a:cubicBezTo>
                <a:cubicBezTo>
                  <a:pt x="7" y="590"/>
                  <a:pt x="7" y="590"/>
                  <a:pt x="7" y="590"/>
                </a:cubicBezTo>
                <a:cubicBezTo>
                  <a:pt x="0" y="597"/>
                  <a:pt x="0" y="604"/>
                  <a:pt x="7" y="611"/>
                </a:cubicBezTo>
                <a:cubicBezTo>
                  <a:pt x="0" y="611"/>
                  <a:pt x="0" y="611"/>
                  <a:pt x="0" y="611"/>
                </a:cubicBezTo>
                <a:cubicBezTo>
                  <a:pt x="0" y="628"/>
                  <a:pt x="9" y="640"/>
                  <a:pt x="25" y="643"/>
                </a:cubicBezTo>
                <a:cubicBezTo>
                  <a:pt x="39" y="643"/>
                  <a:pt x="39" y="643"/>
                  <a:pt x="39" y="643"/>
                </a:cubicBezTo>
                <a:cubicBezTo>
                  <a:pt x="33" y="644"/>
                  <a:pt x="29" y="643"/>
                  <a:pt x="25" y="643"/>
                </a:cubicBezTo>
                <a:cubicBezTo>
                  <a:pt x="25" y="643"/>
                  <a:pt x="25" y="643"/>
                  <a:pt x="25" y="643"/>
                </a:cubicBezTo>
                <a:cubicBezTo>
                  <a:pt x="25" y="664"/>
                  <a:pt x="42" y="674"/>
                  <a:pt x="66" y="660"/>
                </a:cubicBezTo>
                <a:cubicBezTo>
                  <a:pt x="49" y="671"/>
                  <a:pt x="49" y="671"/>
                  <a:pt x="49" y="671"/>
                </a:cubicBezTo>
                <a:cubicBezTo>
                  <a:pt x="66" y="677"/>
                  <a:pt x="82" y="678"/>
                  <a:pt x="99" y="672"/>
                </a:cubicBezTo>
                <a:cubicBezTo>
                  <a:pt x="98" y="671"/>
                  <a:pt x="98" y="671"/>
                  <a:pt x="98" y="671"/>
                </a:cubicBezTo>
                <a:cubicBezTo>
                  <a:pt x="101" y="671"/>
                  <a:pt x="101" y="671"/>
                  <a:pt x="101" y="671"/>
                </a:cubicBezTo>
                <a:cubicBezTo>
                  <a:pt x="100" y="671"/>
                  <a:pt x="100" y="672"/>
                  <a:pt x="99" y="672"/>
                </a:cubicBezTo>
                <a:cubicBezTo>
                  <a:pt x="104" y="681"/>
                  <a:pt x="111" y="684"/>
                  <a:pt x="120" y="682"/>
                </a:cubicBezTo>
                <a:cubicBezTo>
                  <a:pt x="141" y="710"/>
                  <a:pt x="131" y="737"/>
                  <a:pt x="155" y="769"/>
                </a:cubicBezTo>
                <a:cubicBezTo>
                  <a:pt x="174" y="798"/>
                  <a:pt x="224" y="812"/>
                  <a:pt x="259" y="822"/>
                </a:cubicBezTo>
                <a:cubicBezTo>
                  <a:pt x="294" y="876"/>
                  <a:pt x="340" y="924"/>
                  <a:pt x="374" y="930"/>
                </a:cubicBezTo>
                <a:cubicBezTo>
                  <a:pt x="399" y="933"/>
                  <a:pt x="423" y="919"/>
                  <a:pt x="448" y="919"/>
                </a:cubicBezTo>
                <a:cubicBezTo>
                  <a:pt x="468" y="919"/>
                  <a:pt x="494" y="923"/>
                  <a:pt x="517" y="926"/>
                </a:cubicBezTo>
                <a:cubicBezTo>
                  <a:pt x="507" y="926"/>
                  <a:pt x="507" y="926"/>
                  <a:pt x="507" y="926"/>
                </a:cubicBezTo>
                <a:cubicBezTo>
                  <a:pt x="527" y="929"/>
                  <a:pt x="564" y="996"/>
                  <a:pt x="595" y="1019"/>
                </a:cubicBezTo>
                <a:cubicBezTo>
                  <a:pt x="558" y="1022"/>
                  <a:pt x="521" y="1027"/>
                  <a:pt x="486" y="1027"/>
                </a:cubicBezTo>
                <a:cubicBezTo>
                  <a:pt x="521" y="1052"/>
                  <a:pt x="560" y="1038"/>
                  <a:pt x="598" y="1034"/>
                </a:cubicBezTo>
                <a:cubicBezTo>
                  <a:pt x="644" y="1031"/>
                  <a:pt x="665" y="1034"/>
                  <a:pt x="710" y="1052"/>
                </a:cubicBezTo>
                <a:cubicBezTo>
                  <a:pt x="745" y="1066"/>
                  <a:pt x="790" y="1094"/>
                  <a:pt x="829" y="1094"/>
                </a:cubicBezTo>
                <a:cubicBezTo>
                  <a:pt x="860" y="1090"/>
                  <a:pt x="895" y="1069"/>
                  <a:pt x="927" y="1062"/>
                </a:cubicBezTo>
                <a:cubicBezTo>
                  <a:pt x="937" y="1073"/>
                  <a:pt x="937" y="1073"/>
                  <a:pt x="937" y="1073"/>
                </a:cubicBezTo>
                <a:cubicBezTo>
                  <a:pt x="1060" y="1146"/>
                  <a:pt x="1154" y="1220"/>
                  <a:pt x="1165" y="1370"/>
                </a:cubicBezTo>
                <a:cubicBezTo>
                  <a:pt x="1172" y="1496"/>
                  <a:pt x="1182" y="1751"/>
                  <a:pt x="1178" y="1880"/>
                </a:cubicBezTo>
                <a:cubicBezTo>
                  <a:pt x="1339" y="1884"/>
                  <a:pt x="1339" y="1884"/>
                  <a:pt x="1339" y="1884"/>
                </a:cubicBezTo>
                <a:cubicBezTo>
                  <a:pt x="1307" y="1842"/>
                  <a:pt x="1311" y="1562"/>
                  <a:pt x="1304" y="1503"/>
                </a:cubicBezTo>
                <a:cubicBezTo>
                  <a:pt x="1297" y="1415"/>
                  <a:pt x="1283" y="1332"/>
                  <a:pt x="1269" y="1248"/>
                </a:cubicBezTo>
                <a:cubicBezTo>
                  <a:pt x="1259" y="1164"/>
                  <a:pt x="1340" y="1051"/>
                  <a:pt x="1400" y="984"/>
                </a:cubicBezTo>
                <a:cubicBezTo>
                  <a:pt x="1452" y="921"/>
                  <a:pt x="1508" y="913"/>
                  <a:pt x="1584" y="940"/>
                </a:cubicBezTo>
                <a:cubicBezTo>
                  <a:pt x="1682" y="975"/>
                  <a:pt x="1770" y="979"/>
                  <a:pt x="1854" y="881"/>
                </a:cubicBezTo>
                <a:cubicBezTo>
                  <a:pt x="1882" y="867"/>
                  <a:pt x="1910" y="842"/>
                  <a:pt x="1941" y="842"/>
                </a:cubicBezTo>
                <a:cubicBezTo>
                  <a:pt x="1965" y="846"/>
                  <a:pt x="1989" y="873"/>
                  <a:pt x="2017" y="867"/>
                </a:cubicBezTo>
                <a:cubicBezTo>
                  <a:pt x="2033" y="871"/>
                  <a:pt x="2050" y="869"/>
                  <a:pt x="2067" y="867"/>
                </a:cubicBezTo>
                <a:cubicBezTo>
                  <a:pt x="2105" y="863"/>
                  <a:pt x="2130" y="870"/>
                  <a:pt x="2161" y="870"/>
                </a:cubicBezTo>
                <a:cubicBezTo>
                  <a:pt x="2242" y="874"/>
                  <a:pt x="2298" y="877"/>
                  <a:pt x="2378" y="863"/>
                </a:cubicBezTo>
                <a:cubicBezTo>
                  <a:pt x="2420" y="856"/>
                  <a:pt x="2431" y="853"/>
                  <a:pt x="2469" y="835"/>
                </a:cubicBezTo>
                <a:cubicBezTo>
                  <a:pt x="2511" y="814"/>
                  <a:pt x="2508" y="828"/>
                  <a:pt x="2550" y="828"/>
                </a:cubicBezTo>
                <a:cubicBezTo>
                  <a:pt x="2600" y="825"/>
                  <a:pt x="2654" y="762"/>
                  <a:pt x="2666" y="708"/>
                </a:cubicBezTo>
                <a:cubicBezTo>
                  <a:pt x="2686" y="716"/>
                  <a:pt x="2686" y="716"/>
                  <a:pt x="2686" y="716"/>
                </a:cubicBezTo>
                <a:cubicBezTo>
                  <a:pt x="2674" y="714"/>
                  <a:pt x="2692" y="720"/>
                  <a:pt x="2715" y="723"/>
                </a:cubicBezTo>
                <a:cubicBezTo>
                  <a:pt x="2713" y="722"/>
                  <a:pt x="2712" y="721"/>
                  <a:pt x="2710" y="720"/>
                </a:cubicBezTo>
                <a:cubicBezTo>
                  <a:pt x="2724" y="720"/>
                  <a:pt x="2731" y="720"/>
                  <a:pt x="2745" y="723"/>
                </a:cubicBezTo>
                <a:cubicBezTo>
                  <a:pt x="2736" y="724"/>
                  <a:pt x="2725" y="724"/>
                  <a:pt x="2715" y="723"/>
                </a:cubicBezTo>
                <a:cubicBezTo>
                  <a:pt x="2735" y="736"/>
                  <a:pt x="2764" y="754"/>
                  <a:pt x="2773" y="737"/>
                </a:cubicBezTo>
                <a:cubicBezTo>
                  <a:pt x="2780" y="734"/>
                  <a:pt x="2780" y="734"/>
                  <a:pt x="2780" y="734"/>
                </a:cubicBezTo>
                <a:cubicBezTo>
                  <a:pt x="2801" y="748"/>
                  <a:pt x="2819" y="748"/>
                  <a:pt x="2833" y="727"/>
                </a:cubicBezTo>
                <a:cubicBezTo>
                  <a:pt x="2826" y="727"/>
                  <a:pt x="2826" y="727"/>
                  <a:pt x="2826" y="727"/>
                </a:cubicBezTo>
                <a:cubicBezTo>
                  <a:pt x="2840" y="723"/>
                  <a:pt x="2843" y="709"/>
                  <a:pt x="2840" y="688"/>
                </a:cubicBezTo>
                <a:close/>
                <a:moveTo>
                  <a:pt x="2428" y="613"/>
                </a:moveTo>
                <a:cubicBezTo>
                  <a:pt x="2421" y="614"/>
                  <a:pt x="2413" y="614"/>
                  <a:pt x="2406" y="615"/>
                </a:cubicBezTo>
                <a:cubicBezTo>
                  <a:pt x="2395" y="620"/>
                  <a:pt x="2395" y="620"/>
                  <a:pt x="2395" y="620"/>
                </a:cubicBezTo>
                <a:cubicBezTo>
                  <a:pt x="2401" y="616"/>
                  <a:pt x="2408" y="612"/>
                  <a:pt x="2413" y="607"/>
                </a:cubicBezTo>
                <a:lnTo>
                  <a:pt x="2428" y="613"/>
                </a:lnTo>
                <a:close/>
                <a:moveTo>
                  <a:pt x="2403" y="603"/>
                </a:moveTo>
                <a:cubicBezTo>
                  <a:pt x="2364" y="634"/>
                  <a:pt x="2318" y="622"/>
                  <a:pt x="2263" y="639"/>
                </a:cubicBezTo>
                <a:cubicBezTo>
                  <a:pt x="2266" y="630"/>
                  <a:pt x="2269" y="620"/>
                  <a:pt x="2271" y="611"/>
                </a:cubicBezTo>
                <a:cubicBezTo>
                  <a:pt x="2273" y="615"/>
                  <a:pt x="2273" y="615"/>
                  <a:pt x="2273" y="615"/>
                </a:cubicBezTo>
                <a:cubicBezTo>
                  <a:pt x="2286" y="600"/>
                  <a:pt x="2301" y="585"/>
                  <a:pt x="2314" y="568"/>
                </a:cubicBezTo>
                <a:cubicBezTo>
                  <a:pt x="2322" y="576"/>
                  <a:pt x="2327" y="581"/>
                  <a:pt x="2319" y="569"/>
                </a:cubicBezTo>
                <a:lnTo>
                  <a:pt x="2403" y="603"/>
                </a:lnTo>
                <a:close/>
                <a:moveTo>
                  <a:pt x="2294" y="570"/>
                </a:moveTo>
                <a:cubicBezTo>
                  <a:pt x="2288" y="577"/>
                  <a:pt x="2283" y="583"/>
                  <a:pt x="2276" y="589"/>
                </a:cubicBezTo>
                <a:cubicBezTo>
                  <a:pt x="2278" y="581"/>
                  <a:pt x="2279" y="574"/>
                  <a:pt x="2280" y="567"/>
                </a:cubicBezTo>
                <a:cubicBezTo>
                  <a:pt x="2285" y="568"/>
                  <a:pt x="2289" y="569"/>
                  <a:pt x="2294" y="570"/>
                </a:cubicBezTo>
                <a:close/>
                <a:moveTo>
                  <a:pt x="1901" y="486"/>
                </a:moveTo>
                <a:cubicBezTo>
                  <a:pt x="1904" y="486"/>
                  <a:pt x="1907" y="486"/>
                  <a:pt x="1910" y="485"/>
                </a:cubicBezTo>
                <a:cubicBezTo>
                  <a:pt x="1906" y="478"/>
                  <a:pt x="1906" y="478"/>
                  <a:pt x="1906" y="478"/>
                </a:cubicBezTo>
                <a:cubicBezTo>
                  <a:pt x="1916" y="484"/>
                  <a:pt x="1921" y="488"/>
                  <a:pt x="1924" y="490"/>
                </a:cubicBezTo>
                <a:cubicBezTo>
                  <a:pt x="2029" y="510"/>
                  <a:pt x="2029" y="510"/>
                  <a:pt x="2029" y="510"/>
                </a:cubicBezTo>
                <a:cubicBezTo>
                  <a:pt x="2060" y="520"/>
                  <a:pt x="2116" y="524"/>
                  <a:pt x="2147" y="520"/>
                </a:cubicBezTo>
                <a:cubicBezTo>
                  <a:pt x="2180" y="524"/>
                  <a:pt x="2180" y="524"/>
                  <a:pt x="2180" y="524"/>
                </a:cubicBezTo>
                <a:cubicBezTo>
                  <a:pt x="2174" y="544"/>
                  <a:pt x="2164" y="562"/>
                  <a:pt x="2149" y="578"/>
                </a:cubicBezTo>
                <a:cubicBezTo>
                  <a:pt x="2121" y="571"/>
                  <a:pt x="2092" y="565"/>
                  <a:pt x="2064" y="566"/>
                </a:cubicBezTo>
                <a:cubicBezTo>
                  <a:pt x="1975" y="570"/>
                  <a:pt x="1900" y="550"/>
                  <a:pt x="1818" y="542"/>
                </a:cubicBezTo>
                <a:cubicBezTo>
                  <a:pt x="1837" y="525"/>
                  <a:pt x="1854" y="505"/>
                  <a:pt x="1865" y="484"/>
                </a:cubicBezTo>
                <a:cubicBezTo>
                  <a:pt x="1872" y="486"/>
                  <a:pt x="1879" y="486"/>
                  <a:pt x="1887" y="487"/>
                </a:cubicBezTo>
                <a:cubicBezTo>
                  <a:pt x="1884" y="485"/>
                  <a:pt x="1881" y="484"/>
                  <a:pt x="1878" y="482"/>
                </a:cubicBezTo>
                <a:lnTo>
                  <a:pt x="1901" y="486"/>
                </a:lnTo>
                <a:close/>
                <a:moveTo>
                  <a:pt x="1822" y="485"/>
                </a:moveTo>
                <a:cubicBezTo>
                  <a:pt x="1833" y="471"/>
                  <a:pt x="1833" y="471"/>
                  <a:pt x="1833" y="471"/>
                </a:cubicBezTo>
                <a:cubicBezTo>
                  <a:pt x="1835" y="472"/>
                  <a:pt x="1836" y="473"/>
                  <a:pt x="1838" y="474"/>
                </a:cubicBezTo>
                <a:cubicBezTo>
                  <a:pt x="1827" y="489"/>
                  <a:pt x="1813" y="501"/>
                  <a:pt x="1799" y="512"/>
                </a:cubicBezTo>
                <a:cubicBezTo>
                  <a:pt x="1795" y="501"/>
                  <a:pt x="1790" y="488"/>
                  <a:pt x="1787" y="476"/>
                </a:cubicBezTo>
                <a:cubicBezTo>
                  <a:pt x="1796" y="480"/>
                  <a:pt x="1809" y="484"/>
                  <a:pt x="1822" y="485"/>
                </a:cubicBezTo>
                <a:close/>
                <a:moveTo>
                  <a:pt x="1763" y="461"/>
                </a:moveTo>
                <a:cubicBezTo>
                  <a:pt x="1763" y="461"/>
                  <a:pt x="1763" y="461"/>
                  <a:pt x="1764" y="462"/>
                </a:cubicBezTo>
                <a:cubicBezTo>
                  <a:pt x="1768" y="484"/>
                  <a:pt x="1775" y="507"/>
                  <a:pt x="1774" y="529"/>
                </a:cubicBezTo>
                <a:cubicBezTo>
                  <a:pt x="1752" y="544"/>
                  <a:pt x="1731" y="558"/>
                  <a:pt x="1717" y="576"/>
                </a:cubicBezTo>
                <a:cubicBezTo>
                  <a:pt x="1704" y="577"/>
                  <a:pt x="1704" y="577"/>
                  <a:pt x="1704" y="577"/>
                </a:cubicBezTo>
                <a:cubicBezTo>
                  <a:pt x="1706" y="564"/>
                  <a:pt x="1710" y="550"/>
                  <a:pt x="1717" y="534"/>
                </a:cubicBezTo>
                <a:cubicBezTo>
                  <a:pt x="1693" y="538"/>
                  <a:pt x="1693" y="538"/>
                  <a:pt x="1693" y="538"/>
                </a:cubicBezTo>
                <a:cubicBezTo>
                  <a:pt x="1691" y="549"/>
                  <a:pt x="1689" y="563"/>
                  <a:pt x="1687" y="579"/>
                </a:cubicBezTo>
                <a:cubicBezTo>
                  <a:pt x="1675" y="580"/>
                  <a:pt x="1675" y="580"/>
                  <a:pt x="1675" y="580"/>
                </a:cubicBezTo>
                <a:cubicBezTo>
                  <a:pt x="1669" y="583"/>
                  <a:pt x="1661" y="587"/>
                  <a:pt x="1654" y="591"/>
                </a:cubicBezTo>
                <a:cubicBezTo>
                  <a:pt x="1654" y="590"/>
                  <a:pt x="1654" y="590"/>
                  <a:pt x="1654" y="590"/>
                </a:cubicBezTo>
                <a:cubicBezTo>
                  <a:pt x="1630" y="562"/>
                  <a:pt x="1630" y="520"/>
                  <a:pt x="1640" y="485"/>
                </a:cubicBezTo>
                <a:cubicBezTo>
                  <a:pt x="1630" y="471"/>
                  <a:pt x="1630" y="471"/>
                  <a:pt x="1630" y="471"/>
                </a:cubicBezTo>
                <a:cubicBezTo>
                  <a:pt x="1607" y="501"/>
                  <a:pt x="1610" y="567"/>
                  <a:pt x="1627" y="605"/>
                </a:cubicBezTo>
                <a:cubicBezTo>
                  <a:pt x="1620" y="609"/>
                  <a:pt x="1612" y="613"/>
                  <a:pt x="1604" y="616"/>
                </a:cubicBezTo>
                <a:cubicBezTo>
                  <a:pt x="1559" y="563"/>
                  <a:pt x="1574" y="525"/>
                  <a:pt x="1579" y="471"/>
                </a:cubicBezTo>
                <a:cubicBezTo>
                  <a:pt x="1595" y="472"/>
                  <a:pt x="1637" y="464"/>
                  <a:pt x="1637" y="464"/>
                </a:cubicBezTo>
                <a:cubicBezTo>
                  <a:pt x="1679" y="454"/>
                  <a:pt x="1721" y="461"/>
                  <a:pt x="1763" y="461"/>
                </a:cubicBezTo>
                <a:close/>
                <a:moveTo>
                  <a:pt x="1602" y="458"/>
                </a:moveTo>
                <a:cubicBezTo>
                  <a:pt x="1658" y="450"/>
                  <a:pt x="1658" y="450"/>
                  <a:pt x="1658" y="450"/>
                </a:cubicBezTo>
                <a:cubicBezTo>
                  <a:pt x="1658" y="450"/>
                  <a:pt x="1632" y="455"/>
                  <a:pt x="1602" y="458"/>
                </a:cubicBezTo>
                <a:cubicBezTo>
                  <a:pt x="1584" y="461"/>
                  <a:pt x="1584" y="461"/>
                  <a:pt x="1584" y="461"/>
                </a:cubicBezTo>
                <a:cubicBezTo>
                  <a:pt x="1583" y="462"/>
                  <a:pt x="1581" y="463"/>
                  <a:pt x="1580" y="463"/>
                </a:cubicBezTo>
                <a:cubicBezTo>
                  <a:pt x="1580" y="462"/>
                  <a:pt x="1580" y="461"/>
                  <a:pt x="1580" y="460"/>
                </a:cubicBezTo>
                <a:cubicBezTo>
                  <a:pt x="1587" y="460"/>
                  <a:pt x="1595" y="459"/>
                  <a:pt x="1602" y="458"/>
                </a:cubicBezTo>
                <a:close/>
                <a:moveTo>
                  <a:pt x="1542" y="471"/>
                </a:moveTo>
                <a:cubicBezTo>
                  <a:pt x="1525" y="457"/>
                  <a:pt x="1525" y="457"/>
                  <a:pt x="1525" y="457"/>
                </a:cubicBezTo>
                <a:cubicBezTo>
                  <a:pt x="1535" y="460"/>
                  <a:pt x="1549" y="461"/>
                  <a:pt x="1563" y="461"/>
                </a:cubicBezTo>
                <a:cubicBezTo>
                  <a:pt x="1559" y="492"/>
                  <a:pt x="1547" y="518"/>
                  <a:pt x="1549" y="552"/>
                </a:cubicBezTo>
                <a:cubicBezTo>
                  <a:pt x="1553" y="576"/>
                  <a:pt x="1570" y="607"/>
                  <a:pt x="1574" y="631"/>
                </a:cubicBezTo>
                <a:cubicBezTo>
                  <a:pt x="1557" y="638"/>
                  <a:pt x="1541" y="644"/>
                  <a:pt x="1528" y="646"/>
                </a:cubicBezTo>
                <a:cubicBezTo>
                  <a:pt x="1521" y="650"/>
                  <a:pt x="1521" y="650"/>
                  <a:pt x="1521" y="650"/>
                </a:cubicBezTo>
                <a:cubicBezTo>
                  <a:pt x="1511" y="641"/>
                  <a:pt x="1503" y="629"/>
                  <a:pt x="1497" y="611"/>
                </a:cubicBezTo>
                <a:cubicBezTo>
                  <a:pt x="1486" y="608"/>
                  <a:pt x="1486" y="608"/>
                  <a:pt x="1486" y="608"/>
                </a:cubicBezTo>
                <a:cubicBezTo>
                  <a:pt x="1489" y="629"/>
                  <a:pt x="1496" y="645"/>
                  <a:pt x="1505" y="659"/>
                </a:cubicBezTo>
                <a:cubicBezTo>
                  <a:pt x="1490" y="667"/>
                  <a:pt x="1490" y="667"/>
                  <a:pt x="1490" y="667"/>
                </a:cubicBezTo>
                <a:cubicBezTo>
                  <a:pt x="1469" y="683"/>
                  <a:pt x="1454" y="702"/>
                  <a:pt x="1441" y="722"/>
                </a:cubicBezTo>
                <a:cubicBezTo>
                  <a:pt x="1414" y="689"/>
                  <a:pt x="1394" y="620"/>
                  <a:pt x="1396" y="559"/>
                </a:cubicBezTo>
                <a:cubicBezTo>
                  <a:pt x="1427" y="537"/>
                  <a:pt x="1453" y="505"/>
                  <a:pt x="1476" y="470"/>
                </a:cubicBezTo>
                <a:cubicBezTo>
                  <a:pt x="1498" y="474"/>
                  <a:pt x="1521" y="475"/>
                  <a:pt x="1542" y="471"/>
                </a:cubicBezTo>
                <a:close/>
                <a:moveTo>
                  <a:pt x="1453" y="479"/>
                </a:moveTo>
                <a:cubicBezTo>
                  <a:pt x="1439" y="505"/>
                  <a:pt x="1424" y="530"/>
                  <a:pt x="1397" y="544"/>
                </a:cubicBezTo>
                <a:cubicBezTo>
                  <a:pt x="1399" y="521"/>
                  <a:pt x="1405" y="500"/>
                  <a:pt x="1415" y="483"/>
                </a:cubicBezTo>
                <a:cubicBezTo>
                  <a:pt x="1427" y="484"/>
                  <a:pt x="1440" y="483"/>
                  <a:pt x="1453" y="479"/>
                </a:cubicBezTo>
                <a:close/>
                <a:moveTo>
                  <a:pt x="1458" y="468"/>
                </a:moveTo>
                <a:cubicBezTo>
                  <a:pt x="1457" y="471"/>
                  <a:pt x="1455" y="474"/>
                  <a:pt x="1453" y="478"/>
                </a:cubicBezTo>
                <a:cubicBezTo>
                  <a:pt x="1420" y="461"/>
                  <a:pt x="1420" y="461"/>
                  <a:pt x="1420" y="461"/>
                </a:cubicBezTo>
                <a:cubicBezTo>
                  <a:pt x="1433" y="463"/>
                  <a:pt x="1446" y="466"/>
                  <a:pt x="1458" y="468"/>
                </a:cubicBezTo>
                <a:close/>
                <a:moveTo>
                  <a:pt x="1225" y="480"/>
                </a:moveTo>
                <a:cubicBezTo>
                  <a:pt x="1226" y="479"/>
                  <a:pt x="1227" y="479"/>
                  <a:pt x="1228" y="478"/>
                </a:cubicBezTo>
                <a:cubicBezTo>
                  <a:pt x="1228" y="478"/>
                  <a:pt x="1233" y="485"/>
                  <a:pt x="1245" y="489"/>
                </a:cubicBezTo>
                <a:cubicBezTo>
                  <a:pt x="1244" y="519"/>
                  <a:pt x="1214" y="538"/>
                  <a:pt x="1192" y="553"/>
                </a:cubicBezTo>
                <a:cubicBezTo>
                  <a:pt x="1190" y="532"/>
                  <a:pt x="1187" y="509"/>
                  <a:pt x="1183" y="485"/>
                </a:cubicBezTo>
                <a:cubicBezTo>
                  <a:pt x="1199" y="487"/>
                  <a:pt x="1213" y="486"/>
                  <a:pt x="1225" y="480"/>
                </a:cubicBezTo>
                <a:close/>
                <a:moveTo>
                  <a:pt x="920" y="485"/>
                </a:moveTo>
                <a:cubicBezTo>
                  <a:pt x="920" y="485"/>
                  <a:pt x="951" y="482"/>
                  <a:pt x="976" y="471"/>
                </a:cubicBezTo>
                <a:cubicBezTo>
                  <a:pt x="955" y="475"/>
                  <a:pt x="955" y="475"/>
                  <a:pt x="955" y="475"/>
                </a:cubicBezTo>
                <a:cubicBezTo>
                  <a:pt x="950" y="479"/>
                  <a:pt x="946" y="482"/>
                  <a:pt x="955" y="475"/>
                </a:cubicBezTo>
                <a:cubicBezTo>
                  <a:pt x="955" y="475"/>
                  <a:pt x="955" y="475"/>
                  <a:pt x="955" y="475"/>
                </a:cubicBezTo>
                <a:cubicBezTo>
                  <a:pt x="961" y="470"/>
                  <a:pt x="969" y="464"/>
                  <a:pt x="969" y="464"/>
                </a:cubicBezTo>
                <a:cubicBezTo>
                  <a:pt x="979" y="458"/>
                  <a:pt x="991" y="457"/>
                  <a:pt x="1004" y="460"/>
                </a:cubicBezTo>
                <a:cubicBezTo>
                  <a:pt x="1016" y="456"/>
                  <a:pt x="1029" y="455"/>
                  <a:pt x="1042" y="455"/>
                </a:cubicBezTo>
                <a:cubicBezTo>
                  <a:pt x="1040" y="454"/>
                  <a:pt x="1038" y="452"/>
                  <a:pt x="1035" y="450"/>
                </a:cubicBezTo>
                <a:cubicBezTo>
                  <a:pt x="1077" y="461"/>
                  <a:pt x="1077" y="461"/>
                  <a:pt x="1077" y="461"/>
                </a:cubicBezTo>
                <a:cubicBezTo>
                  <a:pt x="1065" y="458"/>
                  <a:pt x="1054" y="456"/>
                  <a:pt x="1042" y="455"/>
                </a:cubicBezTo>
                <a:cubicBezTo>
                  <a:pt x="1066" y="469"/>
                  <a:pt x="1094" y="457"/>
                  <a:pt x="1123" y="457"/>
                </a:cubicBezTo>
                <a:cubicBezTo>
                  <a:pt x="1116" y="468"/>
                  <a:pt x="1116" y="468"/>
                  <a:pt x="1116" y="468"/>
                </a:cubicBezTo>
                <a:cubicBezTo>
                  <a:pt x="1133" y="473"/>
                  <a:pt x="1153" y="480"/>
                  <a:pt x="1173" y="483"/>
                </a:cubicBezTo>
                <a:cubicBezTo>
                  <a:pt x="1177" y="510"/>
                  <a:pt x="1174" y="538"/>
                  <a:pt x="1177" y="563"/>
                </a:cubicBezTo>
                <a:cubicBezTo>
                  <a:pt x="1126" y="596"/>
                  <a:pt x="1080" y="631"/>
                  <a:pt x="1028" y="667"/>
                </a:cubicBezTo>
                <a:cubicBezTo>
                  <a:pt x="957" y="716"/>
                  <a:pt x="946" y="692"/>
                  <a:pt x="883" y="658"/>
                </a:cubicBezTo>
                <a:cubicBezTo>
                  <a:pt x="903" y="605"/>
                  <a:pt x="923" y="577"/>
                  <a:pt x="923" y="516"/>
                </a:cubicBezTo>
                <a:cubicBezTo>
                  <a:pt x="905" y="509"/>
                  <a:pt x="905" y="509"/>
                  <a:pt x="905" y="509"/>
                </a:cubicBezTo>
                <a:cubicBezTo>
                  <a:pt x="919" y="552"/>
                  <a:pt x="895" y="613"/>
                  <a:pt x="860" y="646"/>
                </a:cubicBezTo>
                <a:cubicBezTo>
                  <a:pt x="821" y="630"/>
                  <a:pt x="775" y="618"/>
                  <a:pt x="776" y="572"/>
                </a:cubicBezTo>
                <a:cubicBezTo>
                  <a:pt x="830" y="543"/>
                  <a:pt x="902" y="493"/>
                  <a:pt x="920" y="485"/>
                </a:cubicBezTo>
                <a:close/>
                <a:moveTo>
                  <a:pt x="429" y="589"/>
                </a:moveTo>
                <a:cubicBezTo>
                  <a:pt x="435" y="580"/>
                  <a:pt x="444" y="570"/>
                  <a:pt x="454" y="566"/>
                </a:cubicBezTo>
                <a:cubicBezTo>
                  <a:pt x="466" y="548"/>
                  <a:pt x="479" y="530"/>
                  <a:pt x="498" y="518"/>
                </a:cubicBezTo>
                <a:cubicBezTo>
                  <a:pt x="494" y="518"/>
                  <a:pt x="490" y="519"/>
                  <a:pt x="486" y="520"/>
                </a:cubicBezTo>
                <a:cubicBezTo>
                  <a:pt x="458" y="545"/>
                  <a:pt x="458" y="545"/>
                  <a:pt x="458" y="545"/>
                </a:cubicBezTo>
                <a:cubicBezTo>
                  <a:pt x="465" y="533"/>
                  <a:pt x="475" y="525"/>
                  <a:pt x="486" y="520"/>
                </a:cubicBezTo>
                <a:cubicBezTo>
                  <a:pt x="486" y="520"/>
                  <a:pt x="486" y="520"/>
                  <a:pt x="486" y="520"/>
                </a:cubicBezTo>
                <a:cubicBezTo>
                  <a:pt x="492" y="516"/>
                  <a:pt x="499" y="514"/>
                  <a:pt x="506" y="513"/>
                </a:cubicBezTo>
                <a:cubicBezTo>
                  <a:pt x="509" y="512"/>
                  <a:pt x="511" y="511"/>
                  <a:pt x="514" y="510"/>
                </a:cubicBezTo>
                <a:cubicBezTo>
                  <a:pt x="516" y="512"/>
                  <a:pt x="516" y="512"/>
                  <a:pt x="516" y="512"/>
                </a:cubicBezTo>
                <a:cubicBezTo>
                  <a:pt x="518" y="512"/>
                  <a:pt x="519" y="513"/>
                  <a:pt x="521" y="513"/>
                </a:cubicBezTo>
                <a:cubicBezTo>
                  <a:pt x="526" y="516"/>
                  <a:pt x="532" y="520"/>
                  <a:pt x="535" y="524"/>
                </a:cubicBezTo>
                <a:cubicBezTo>
                  <a:pt x="513" y="572"/>
                  <a:pt x="508" y="599"/>
                  <a:pt x="526" y="644"/>
                </a:cubicBezTo>
                <a:cubicBezTo>
                  <a:pt x="504" y="682"/>
                  <a:pt x="470" y="717"/>
                  <a:pt x="444" y="752"/>
                </a:cubicBezTo>
                <a:cubicBezTo>
                  <a:pt x="432" y="693"/>
                  <a:pt x="425" y="645"/>
                  <a:pt x="379" y="606"/>
                </a:cubicBezTo>
                <a:cubicBezTo>
                  <a:pt x="395" y="601"/>
                  <a:pt x="412" y="595"/>
                  <a:pt x="429" y="589"/>
                </a:cubicBezTo>
                <a:close/>
                <a:moveTo>
                  <a:pt x="356" y="613"/>
                </a:moveTo>
                <a:cubicBezTo>
                  <a:pt x="356" y="613"/>
                  <a:pt x="357" y="613"/>
                  <a:pt x="357" y="614"/>
                </a:cubicBezTo>
                <a:cubicBezTo>
                  <a:pt x="336" y="618"/>
                  <a:pt x="336" y="618"/>
                  <a:pt x="336" y="618"/>
                </a:cubicBezTo>
                <a:cubicBezTo>
                  <a:pt x="342" y="616"/>
                  <a:pt x="349" y="615"/>
                  <a:pt x="356" y="613"/>
                </a:cubicBezTo>
                <a:close/>
                <a:moveTo>
                  <a:pt x="469" y="883"/>
                </a:moveTo>
                <a:cubicBezTo>
                  <a:pt x="461" y="881"/>
                  <a:pt x="453" y="881"/>
                  <a:pt x="444" y="881"/>
                </a:cubicBezTo>
                <a:cubicBezTo>
                  <a:pt x="416" y="881"/>
                  <a:pt x="402" y="902"/>
                  <a:pt x="371" y="888"/>
                </a:cubicBezTo>
                <a:cubicBezTo>
                  <a:pt x="336" y="874"/>
                  <a:pt x="322" y="832"/>
                  <a:pt x="297" y="807"/>
                </a:cubicBezTo>
                <a:cubicBezTo>
                  <a:pt x="266" y="769"/>
                  <a:pt x="231" y="748"/>
                  <a:pt x="217" y="695"/>
                </a:cubicBezTo>
                <a:cubicBezTo>
                  <a:pt x="215" y="696"/>
                  <a:pt x="215" y="696"/>
                  <a:pt x="215" y="696"/>
                </a:cubicBezTo>
                <a:cubicBezTo>
                  <a:pt x="210" y="690"/>
                  <a:pt x="203" y="684"/>
                  <a:pt x="192" y="679"/>
                </a:cubicBezTo>
                <a:cubicBezTo>
                  <a:pt x="186" y="678"/>
                  <a:pt x="180" y="677"/>
                  <a:pt x="175" y="674"/>
                </a:cubicBezTo>
                <a:cubicBezTo>
                  <a:pt x="189" y="678"/>
                  <a:pt x="189" y="678"/>
                  <a:pt x="189" y="678"/>
                </a:cubicBezTo>
                <a:cubicBezTo>
                  <a:pt x="190" y="678"/>
                  <a:pt x="191" y="679"/>
                  <a:pt x="192" y="679"/>
                </a:cubicBezTo>
                <a:cubicBezTo>
                  <a:pt x="212" y="682"/>
                  <a:pt x="232" y="677"/>
                  <a:pt x="248" y="660"/>
                </a:cubicBezTo>
                <a:cubicBezTo>
                  <a:pt x="234" y="662"/>
                  <a:pt x="234" y="662"/>
                  <a:pt x="234" y="662"/>
                </a:cubicBezTo>
                <a:cubicBezTo>
                  <a:pt x="140" y="681"/>
                  <a:pt x="140" y="681"/>
                  <a:pt x="140" y="681"/>
                </a:cubicBezTo>
                <a:cubicBezTo>
                  <a:pt x="157" y="685"/>
                  <a:pt x="175" y="688"/>
                  <a:pt x="192" y="688"/>
                </a:cubicBezTo>
                <a:cubicBezTo>
                  <a:pt x="204" y="705"/>
                  <a:pt x="204" y="705"/>
                  <a:pt x="204" y="705"/>
                </a:cubicBezTo>
                <a:cubicBezTo>
                  <a:pt x="208" y="729"/>
                  <a:pt x="222" y="760"/>
                  <a:pt x="240" y="792"/>
                </a:cubicBezTo>
                <a:cubicBezTo>
                  <a:pt x="165" y="762"/>
                  <a:pt x="158" y="764"/>
                  <a:pt x="134" y="681"/>
                </a:cubicBezTo>
                <a:cubicBezTo>
                  <a:pt x="122" y="681"/>
                  <a:pt x="122" y="681"/>
                  <a:pt x="122" y="681"/>
                </a:cubicBezTo>
                <a:cubicBezTo>
                  <a:pt x="126" y="680"/>
                  <a:pt x="129" y="679"/>
                  <a:pt x="133" y="678"/>
                </a:cubicBezTo>
                <a:cubicBezTo>
                  <a:pt x="234" y="662"/>
                  <a:pt x="234" y="662"/>
                  <a:pt x="234" y="662"/>
                </a:cubicBezTo>
                <a:cubicBezTo>
                  <a:pt x="262" y="657"/>
                  <a:pt x="262" y="657"/>
                  <a:pt x="262" y="657"/>
                </a:cubicBezTo>
                <a:cubicBezTo>
                  <a:pt x="262" y="671"/>
                  <a:pt x="275" y="671"/>
                  <a:pt x="292" y="664"/>
                </a:cubicBezTo>
                <a:cubicBezTo>
                  <a:pt x="315" y="653"/>
                  <a:pt x="347" y="630"/>
                  <a:pt x="362" y="617"/>
                </a:cubicBezTo>
                <a:cubicBezTo>
                  <a:pt x="384" y="632"/>
                  <a:pt x="405" y="645"/>
                  <a:pt x="413" y="675"/>
                </a:cubicBezTo>
                <a:cubicBezTo>
                  <a:pt x="423" y="710"/>
                  <a:pt x="409" y="742"/>
                  <a:pt x="427" y="777"/>
                </a:cubicBezTo>
                <a:cubicBezTo>
                  <a:pt x="451" y="826"/>
                  <a:pt x="469" y="826"/>
                  <a:pt x="469" y="882"/>
                </a:cubicBezTo>
                <a:lnTo>
                  <a:pt x="469" y="883"/>
                </a:lnTo>
                <a:close/>
                <a:moveTo>
                  <a:pt x="504" y="892"/>
                </a:moveTo>
                <a:cubicBezTo>
                  <a:pt x="505" y="841"/>
                  <a:pt x="462" y="807"/>
                  <a:pt x="469" y="759"/>
                </a:cubicBezTo>
                <a:cubicBezTo>
                  <a:pt x="472" y="731"/>
                  <a:pt x="518" y="686"/>
                  <a:pt x="532" y="658"/>
                </a:cubicBezTo>
                <a:cubicBezTo>
                  <a:pt x="532" y="657"/>
                  <a:pt x="532" y="657"/>
                  <a:pt x="532" y="657"/>
                </a:cubicBezTo>
                <a:cubicBezTo>
                  <a:pt x="556" y="706"/>
                  <a:pt x="609" y="779"/>
                  <a:pt x="672" y="779"/>
                </a:cubicBezTo>
                <a:cubicBezTo>
                  <a:pt x="672" y="758"/>
                  <a:pt x="672" y="758"/>
                  <a:pt x="672" y="758"/>
                </a:cubicBezTo>
                <a:cubicBezTo>
                  <a:pt x="633" y="755"/>
                  <a:pt x="612" y="737"/>
                  <a:pt x="591" y="709"/>
                </a:cubicBezTo>
                <a:cubicBezTo>
                  <a:pt x="577" y="688"/>
                  <a:pt x="549" y="653"/>
                  <a:pt x="535" y="632"/>
                </a:cubicBezTo>
                <a:cubicBezTo>
                  <a:pt x="512" y="593"/>
                  <a:pt x="558" y="544"/>
                  <a:pt x="549" y="518"/>
                </a:cubicBezTo>
                <a:cubicBezTo>
                  <a:pt x="564" y="522"/>
                  <a:pt x="578" y="530"/>
                  <a:pt x="588" y="538"/>
                </a:cubicBezTo>
                <a:cubicBezTo>
                  <a:pt x="636" y="589"/>
                  <a:pt x="636" y="589"/>
                  <a:pt x="636" y="589"/>
                </a:cubicBezTo>
                <a:cubicBezTo>
                  <a:pt x="646" y="605"/>
                  <a:pt x="660" y="617"/>
                  <a:pt x="676" y="623"/>
                </a:cubicBezTo>
                <a:cubicBezTo>
                  <a:pt x="688" y="707"/>
                  <a:pt x="668" y="771"/>
                  <a:pt x="668" y="853"/>
                </a:cubicBezTo>
                <a:cubicBezTo>
                  <a:pt x="668" y="877"/>
                  <a:pt x="671" y="897"/>
                  <a:pt x="679" y="914"/>
                </a:cubicBezTo>
                <a:cubicBezTo>
                  <a:pt x="653" y="909"/>
                  <a:pt x="624" y="912"/>
                  <a:pt x="595" y="912"/>
                </a:cubicBezTo>
                <a:cubicBezTo>
                  <a:pt x="561" y="912"/>
                  <a:pt x="533" y="901"/>
                  <a:pt x="504" y="892"/>
                </a:cubicBezTo>
                <a:close/>
                <a:moveTo>
                  <a:pt x="885" y="1038"/>
                </a:moveTo>
                <a:cubicBezTo>
                  <a:pt x="864" y="1052"/>
                  <a:pt x="822" y="1073"/>
                  <a:pt x="794" y="1069"/>
                </a:cubicBezTo>
                <a:cubicBezTo>
                  <a:pt x="762" y="1066"/>
                  <a:pt x="741" y="1034"/>
                  <a:pt x="703" y="1024"/>
                </a:cubicBezTo>
                <a:cubicBezTo>
                  <a:pt x="677" y="1017"/>
                  <a:pt x="650" y="1016"/>
                  <a:pt x="621" y="1018"/>
                </a:cubicBezTo>
                <a:cubicBezTo>
                  <a:pt x="590" y="998"/>
                  <a:pt x="559" y="954"/>
                  <a:pt x="534" y="929"/>
                </a:cubicBezTo>
                <a:cubicBezTo>
                  <a:pt x="537" y="929"/>
                  <a:pt x="540" y="929"/>
                  <a:pt x="542" y="930"/>
                </a:cubicBezTo>
                <a:cubicBezTo>
                  <a:pt x="575" y="933"/>
                  <a:pt x="681" y="933"/>
                  <a:pt x="713" y="955"/>
                </a:cubicBezTo>
                <a:cubicBezTo>
                  <a:pt x="714" y="956"/>
                  <a:pt x="714" y="956"/>
                  <a:pt x="715" y="957"/>
                </a:cubicBezTo>
                <a:cubicBezTo>
                  <a:pt x="717" y="958"/>
                  <a:pt x="718" y="959"/>
                  <a:pt x="719" y="961"/>
                </a:cubicBezTo>
                <a:cubicBezTo>
                  <a:pt x="717" y="958"/>
                  <a:pt x="717" y="958"/>
                  <a:pt x="717" y="958"/>
                </a:cubicBezTo>
                <a:cubicBezTo>
                  <a:pt x="729" y="967"/>
                  <a:pt x="743" y="974"/>
                  <a:pt x="759" y="982"/>
                </a:cubicBezTo>
                <a:cubicBezTo>
                  <a:pt x="797" y="1003"/>
                  <a:pt x="874" y="1003"/>
                  <a:pt x="895" y="1038"/>
                </a:cubicBezTo>
                <a:lnTo>
                  <a:pt x="885" y="1038"/>
                </a:lnTo>
                <a:close/>
                <a:moveTo>
                  <a:pt x="1004" y="1074"/>
                </a:moveTo>
                <a:cubicBezTo>
                  <a:pt x="993" y="1068"/>
                  <a:pt x="983" y="1062"/>
                  <a:pt x="972" y="1055"/>
                </a:cubicBezTo>
                <a:cubicBezTo>
                  <a:pt x="972" y="1055"/>
                  <a:pt x="972" y="1055"/>
                  <a:pt x="972" y="1055"/>
                </a:cubicBezTo>
                <a:cubicBezTo>
                  <a:pt x="971" y="1055"/>
                  <a:pt x="971" y="1055"/>
                  <a:pt x="971" y="1055"/>
                </a:cubicBezTo>
                <a:cubicBezTo>
                  <a:pt x="971" y="1055"/>
                  <a:pt x="972" y="1055"/>
                  <a:pt x="972" y="1055"/>
                </a:cubicBezTo>
                <a:cubicBezTo>
                  <a:pt x="944" y="965"/>
                  <a:pt x="846" y="968"/>
                  <a:pt x="776" y="954"/>
                </a:cubicBezTo>
                <a:cubicBezTo>
                  <a:pt x="613" y="923"/>
                  <a:pt x="734" y="721"/>
                  <a:pt x="706" y="627"/>
                </a:cubicBezTo>
                <a:cubicBezTo>
                  <a:pt x="711" y="626"/>
                  <a:pt x="715" y="625"/>
                  <a:pt x="720" y="624"/>
                </a:cubicBezTo>
                <a:cubicBezTo>
                  <a:pt x="724" y="592"/>
                  <a:pt x="724" y="592"/>
                  <a:pt x="724" y="592"/>
                </a:cubicBezTo>
                <a:cubicBezTo>
                  <a:pt x="730" y="592"/>
                  <a:pt x="738" y="589"/>
                  <a:pt x="748" y="585"/>
                </a:cubicBezTo>
                <a:cubicBezTo>
                  <a:pt x="747" y="690"/>
                  <a:pt x="914" y="700"/>
                  <a:pt x="976" y="755"/>
                </a:cubicBezTo>
                <a:cubicBezTo>
                  <a:pt x="974" y="786"/>
                  <a:pt x="986" y="827"/>
                  <a:pt x="972" y="856"/>
                </a:cubicBezTo>
                <a:cubicBezTo>
                  <a:pt x="944" y="832"/>
                  <a:pt x="937" y="790"/>
                  <a:pt x="916" y="765"/>
                </a:cubicBezTo>
                <a:cubicBezTo>
                  <a:pt x="930" y="793"/>
                  <a:pt x="951" y="852"/>
                  <a:pt x="955" y="880"/>
                </a:cubicBezTo>
                <a:cubicBezTo>
                  <a:pt x="955" y="881"/>
                  <a:pt x="955" y="881"/>
                  <a:pt x="955" y="881"/>
                </a:cubicBezTo>
                <a:cubicBezTo>
                  <a:pt x="951" y="874"/>
                  <a:pt x="951" y="874"/>
                  <a:pt x="951" y="874"/>
                </a:cubicBezTo>
                <a:cubicBezTo>
                  <a:pt x="916" y="842"/>
                  <a:pt x="864" y="842"/>
                  <a:pt x="832" y="811"/>
                </a:cubicBezTo>
                <a:cubicBezTo>
                  <a:pt x="811" y="790"/>
                  <a:pt x="811" y="737"/>
                  <a:pt x="811" y="730"/>
                </a:cubicBezTo>
                <a:cubicBezTo>
                  <a:pt x="790" y="723"/>
                  <a:pt x="790" y="723"/>
                  <a:pt x="790" y="723"/>
                </a:cubicBezTo>
                <a:cubicBezTo>
                  <a:pt x="794" y="748"/>
                  <a:pt x="794" y="783"/>
                  <a:pt x="804" y="807"/>
                </a:cubicBezTo>
                <a:cubicBezTo>
                  <a:pt x="825" y="860"/>
                  <a:pt x="850" y="853"/>
                  <a:pt x="892" y="870"/>
                </a:cubicBezTo>
                <a:cubicBezTo>
                  <a:pt x="910" y="881"/>
                  <a:pt x="953" y="896"/>
                  <a:pt x="972" y="917"/>
                </a:cubicBezTo>
                <a:cubicBezTo>
                  <a:pt x="968" y="908"/>
                  <a:pt x="968" y="908"/>
                  <a:pt x="968" y="908"/>
                </a:cubicBezTo>
                <a:cubicBezTo>
                  <a:pt x="971" y="912"/>
                  <a:pt x="973" y="916"/>
                  <a:pt x="976" y="921"/>
                </a:cubicBezTo>
                <a:cubicBezTo>
                  <a:pt x="975" y="920"/>
                  <a:pt x="974" y="918"/>
                  <a:pt x="972" y="917"/>
                </a:cubicBezTo>
                <a:cubicBezTo>
                  <a:pt x="982" y="938"/>
                  <a:pt x="982" y="938"/>
                  <a:pt x="982" y="938"/>
                </a:cubicBezTo>
                <a:cubicBezTo>
                  <a:pt x="1002" y="997"/>
                  <a:pt x="1017" y="999"/>
                  <a:pt x="1004" y="1074"/>
                </a:cubicBezTo>
                <a:close/>
                <a:moveTo>
                  <a:pt x="1147" y="1150"/>
                </a:moveTo>
                <a:cubicBezTo>
                  <a:pt x="1147" y="1151"/>
                  <a:pt x="1147" y="1151"/>
                  <a:pt x="1147" y="1151"/>
                </a:cubicBezTo>
                <a:cubicBezTo>
                  <a:pt x="1136" y="1144"/>
                  <a:pt x="1125" y="1137"/>
                  <a:pt x="1112" y="1129"/>
                </a:cubicBezTo>
                <a:cubicBezTo>
                  <a:pt x="1092" y="1117"/>
                  <a:pt x="1070" y="1107"/>
                  <a:pt x="1048" y="1096"/>
                </a:cubicBezTo>
                <a:cubicBezTo>
                  <a:pt x="1044" y="1070"/>
                  <a:pt x="1041" y="1041"/>
                  <a:pt x="1035" y="1017"/>
                </a:cubicBezTo>
                <a:cubicBezTo>
                  <a:pt x="1025" y="979"/>
                  <a:pt x="1014" y="937"/>
                  <a:pt x="1004" y="898"/>
                </a:cubicBezTo>
                <a:cubicBezTo>
                  <a:pt x="991" y="844"/>
                  <a:pt x="1010" y="793"/>
                  <a:pt x="1003" y="731"/>
                </a:cubicBezTo>
                <a:cubicBezTo>
                  <a:pt x="1004" y="730"/>
                  <a:pt x="1004" y="730"/>
                  <a:pt x="1004" y="730"/>
                </a:cubicBezTo>
                <a:cubicBezTo>
                  <a:pt x="1039" y="706"/>
                  <a:pt x="1084" y="643"/>
                  <a:pt x="1116" y="618"/>
                </a:cubicBezTo>
                <a:cubicBezTo>
                  <a:pt x="1175" y="569"/>
                  <a:pt x="1235" y="566"/>
                  <a:pt x="1259" y="492"/>
                </a:cubicBezTo>
                <a:cubicBezTo>
                  <a:pt x="1266" y="492"/>
                  <a:pt x="1273" y="492"/>
                  <a:pt x="1283" y="490"/>
                </a:cubicBezTo>
                <a:cubicBezTo>
                  <a:pt x="1278" y="489"/>
                  <a:pt x="1274" y="489"/>
                  <a:pt x="1270" y="489"/>
                </a:cubicBezTo>
                <a:cubicBezTo>
                  <a:pt x="1287" y="489"/>
                  <a:pt x="1287" y="489"/>
                  <a:pt x="1287" y="489"/>
                </a:cubicBezTo>
                <a:cubicBezTo>
                  <a:pt x="1286" y="489"/>
                  <a:pt x="1284" y="490"/>
                  <a:pt x="1283" y="490"/>
                </a:cubicBezTo>
                <a:cubicBezTo>
                  <a:pt x="1310" y="494"/>
                  <a:pt x="1337" y="507"/>
                  <a:pt x="1364" y="489"/>
                </a:cubicBezTo>
                <a:cubicBezTo>
                  <a:pt x="1329" y="478"/>
                  <a:pt x="1329" y="478"/>
                  <a:pt x="1329" y="478"/>
                </a:cubicBezTo>
                <a:cubicBezTo>
                  <a:pt x="1352" y="475"/>
                  <a:pt x="1373" y="479"/>
                  <a:pt x="1396" y="482"/>
                </a:cubicBezTo>
                <a:cubicBezTo>
                  <a:pt x="1342" y="573"/>
                  <a:pt x="1427" y="673"/>
                  <a:pt x="1415" y="764"/>
                </a:cubicBezTo>
                <a:cubicBezTo>
                  <a:pt x="1410" y="771"/>
                  <a:pt x="1405" y="779"/>
                  <a:pt x="1399" y="786"/>
                </a:cubicBezTo>
                <a:cubicBezTo>
                  <a:pt x="1357" y="842"/>
                  <a:pt x="1305" y="849"/>
                  <a:pt x="1245" y="884"/>
                </a:cubicBezTo>
                <a:cubicBezTo>
                  <a:pt x="1161" y="937"/>
                  <a:pt x="1116" y="1055"/>
                  <a:pt x="1147" y="1150"/>
                </a:cubicBezTo>
                <a:close/>
                <a:moveTo>
                  <a:pt x="1511" y="870"/>
                </a:moveTo>
                <a:cubicBezTo>
                  <a:pt x="1518" y="870"/>
                  <a:pt x="1518" y="870"/>
                  <a:pt x="1518" y="870"/>
                </a:cubicBezTo>
                <a:cubicBezTo>
                  <a:pt x="1392" y="874"/>
                  <a:pt x="1298" y="1010"/>
                  <a:pt x="1249" y="1122"/>
                </a:cubicBezTo>
                <a:cubicBezTo>
                  <a:pt x="1242" y="1111"/>
                  <a:pt x="1242" y="1111"/>
                  <a:pt x="1242" y="1111"/>
                </a:cubicBezTo>
                <a:cubicBezTo>
                  <a:pt x="1189" y="1052"/>
                  <a:pt x="1200" y="979"/>
                  <a:pt x="1263" y="933"/>
                </a:cubicBezTo>
                <a:cubicBezTo>
                  <a:pt x="1301" y="905"/>
                  <a:pt x="1347" y="891"/>
                  <a:pt x="1381" y="860"/>
                </a:cubicBezTo>
                <a:cubicBezTo>
                  <a:pt x="1416" y="825"/>
                  <a:pt x="1441" y="779"/>
                  <a:pt x="1479" y="744"/>
                </a:cubicBezTo>
                <a:cubicBezTo>
                  <a:pt x="1498" y="725"/>
                  <a:pt x="1517" y="709"/>
                  <a:pt x="1536" y="695"/>
                </a:cubicBezTo>
                <a:cubicBezTo>
                  <a:pt x="1553" y="711"/>
                  <a:pt x="1569" y="728"/>
                  <a:pt x="1577" y="751"/>
                </a:cubicBezTo>
                <a:cubicBezTo>
                  <a:pt x="1591" y="793"/>
                  <a:pt x="1553" y="867"/>
                  <a:pt x="1511" y="870"/>
                </a:cubicBezTo>
                <a:close/>
                <a:moveTo>
                  <a:pt x="1563" y="677"/>
                </a:moveTo>
                <a:cubicBezTo>
                  <a:pt x="1599" y="653"/>
                  <a:pt x="1637" y="635"/>
                  <a:pt x="1682" y="618"/>
                </a:cubicBezTo>
                <a:cubicBezTo>
                  <a:pt x="1674" y="663"/>
                  <a:pt x="1660" y="708"/>
                  <a:pt x="1623" y="718"/>
                </a:cubicBezTo>
                <a:cubicBezTo>
                  <a:pt x="1621" y="715"/>
                  <a:pt x="1619" y="712"/>
                  <a:pt x="1616" y="709"/>
                </a:cubicBezTo>
                <a:cubicBezTo>
                  <a:pt x="1599" y="694"/>
                  <a:pt x="1581" y="685"/>
                  <a:pt x="1563" y="677"/>
                </a:cubicBezTo>
                <a:close/>
                <a:moveTo>
                  <a:pt x="1990" y="828"/>
                </a:moveTo>
                <a:cubicBezTo>
                  <a:pt x="1934" y="811"/>
                  <a:pt x="1929" y="789"/>
                  <a:pt x="1871" y="821"/>
                </a:cubicBezTo>
                <a:cubicBezTo>
                  <a:pt x="1815" y="853"/>
                  <a:pt x="1805" y="860"/>
                  <a:pt x="1763" y="891"/>
                </a:cubicBezTo>
                <a:cubicBezTo>
                  <a:pt x="1700" y="940"/>
                  <a:pt x="1672" y="902"/>
                  <a:pt x="1605" y="888"/>
                </a:cubicBezTo>
                <a:cubicBezTo>
                  <a:pt x="1616" y="863"/>
                  <a:pt x="1630" y="830"/>
                  <a:pt x="1636" y="797"/>
                </a:cubicBezTo>
                <a:cubicBezTo>
                  <a:pt x="1659" y="764"/>
                  <a:pt x="1697" y="740"/>
                  <a:pt x="1703" y="695"/>
                </a:cubicBezTo>
                <a:cubicBezTo>
                  <a:pt x="1707" y="663"/>
                  <a:pt x="1703" y="637"/>
                  <a:pt x="1702" y="610"/>
                </a:cubicBezTo>
                <a:cubicBezTo>
                  <a:pt x="1704" y="609"/>
                  <a:pt x="1705" y="608"/>
                  <a:pt x="1707" y="608"/>
                </a:cubicBezTo>
                <a:cubicBezTo>
                  <a:pt x="1730" y="599"/>
                  <a:pt x="1755" y="587"/>
                  <a:pt x="1780" y="571"/>
                </a:cubicBezTo>
                <a:cubicBezTo>
                  <a:pt x="1837" y="560"/>
                  <a:pt x="1905" y="591"/>
                  <a:pt x="1963" y="594"/>
                </a:cubicBezTo>
                <a:cubicBezTo>
                  <a:pt x="2015" y="598"/>
                  <a:pt x="2061" y="573"/>
                  <a:pt x="2117" y="577"/>
                </a:cubicBezTo>
                <a:cubicBezTo>
                  <a:pt x="2159" y="584"/>
                  <a:pt x="2194" y="608"/>
                  <a:pt x="2236" y="608"/>
                </a:cubicBezTo>
                <a:cubicBezTo>
                  <a:pt x="2232" y="601"/>
                  <a:pt x="2232" y="601"/>
                  <a:pt x="2232" y="601"/>
                </a:cubicBezTo>
                <a:cubicBezTo>
                  <a:pt x="2212" y="598"/>
                  <a:pt x="2188" y="590"/>
                  <a:pt x="2162" y="582"/>
                </a:cubicBezTo>
                <a:cubicBezTo>
                  <a:pt x="2176" y="563"/>
                  <a:pt x="2181" y="544"/>
                  <a:pt x="2186" y="524"/>
                </a:cubicBezTo>
                <a:cubicBezTo>
                  <a:pt x="2214" y="527"/>
                  <a:pt x="2214" y="527"/>
                  <a:pt x="2214" y="527"/>
                </a:cubicBezTo>
                <a:cubicBezTo>
                  <a:pt x="2186" y="545"/>
                  <a:pt x="2231" y="517"/>
                  <a:pt x="2252" y="545"/>
                </a:cubicBezTo>
                <a:cubicBezTo>
                  <a:pt x="2221" y="555"/>
                  <a:pt x="2221" y="555"/>
                  <a:pt x="2221" y="555"/>
                </a:cubicBezTo>
                <a:cubicBezTo>
                  <a:pt x="2236" y="559"/>
                  <a:pt x="2252" y="562"/>
                  <a:pt x="2267" y="565"/>
                </a:cubicBezTo>
                <a:cubicBezTo>
                  <a:pt x="2267" y="565"/>
                  <a:pt x="2266" y="565"/>
                  <a:pt x="2266" y="566"/>
                </a:cubicBezTo>
                <a:cubicBezTo>
                  <a:pt x="2252" y="615"/>
                  <a:pt x="2217" y="657"/>
                  <a:pt x="2207" y="706"/>
                </a:cubicBezTo>
                <a:cubicBezTo>
                  <a:pt x="2172" y="741"/>
                  <a:pt x="2119" y="706"/>
                  <a:pt x="2084" y="744"/>
                </a:cubicBezTo>
                <a:cubicBezTo>
                  <a:pt x="2084" y="748"/>
                  <a:pt x="2084" y="748"/>
                  <a:pt x="2084" y="748"/>
                </a:cubicBezTo>
                <a:cubicBezTo>
                  <a:pt x="2053" y="786"/>
                  <a:pt x="2035" y="839"/>
                  <a:pt x="1990" y="828"/>
                </a:cubicBezTo>
                <a:close/>
                <a:moveTo>
                  <a:pt x="2585" y="804"/>
                </a:moveTo>
                <a:cubicBezTo>
                  <a:pt x="2557" y="818"/>
                  <a:pt x="2543" y="800"/>
                  <a:pt x="2511" y="804"/>
                </a:cubicBezTo>
                <a:cubicBezTo>
                  <a:pt x="2490" y="807"/>
                  <a:pt x="2487" y="811"/>
                  <a:pt x="2462" y="825"/>
                </a:cubicBezTo>
                <a:cubicBezTo>
                  <a:pt x="2392" y="856"/>
                  <a:pt x="2294" y="874"/>
                  <a:pt x="2214" y="849"/>
                </a:cubicBezTo>
                <a:cubicBezTo>
                  <a:pt x="2228" y="828"/>
                  <a:pt x="2245" y="811"/>
                  <a:pt x="2263" y="793"/>
                </a:cubicBezTo>
                <a:cubicBezTo>
                  <a:pt x="2235" y="797"/>
                  <a:pt x="2210" y="839"/>
                  <a:pt x="2179" y="846"/>
                </a:cubicBezTo>
                <a:cubicBezTo>
                  <a:pt x="2161" y="849"/>
                  <a:pt x="2119" y="853"/>
                  <a:pt x="2098" y="853"/>
                </a:cubicBezTo>
                <a:cubicBezTo>
                  <a:pt x="2080" y="853"/>
                  <a:pt x="2059" y="842"/>
                  <a:pt x="2040" y="851"/>
                </a:cubicBezTo>
                <a:cubicBezTo>
                  <a:pt x="2063" y="829"/>
                  <a:pt x="2087" y="791"/>
                  <a:pt x="2105" y="772"/>
                </a:cubicBezTo>
                <a:cubicBezTo>
                  <a:pt x="2102" y="776"/>
                  <a:pt x="2102" y="776"/>
                  <a:pt x="2102" y="776"/>
                </a:cubicBezTo>
                <a:cubicBezTo>
                  <a:pt x="2137" y="737"/>
                  <a:pt x="2182" y="772"/>
                  <a:pt x="2221" y="727"/>
                </a:cubicBezTo>
                <a:cubicBezTo>
                  <a:pt x="2231" y="714"/>
                  <a:pt x="2241" y="697"/>
                  <a:pt x="2249" y="678"/>
                </a:cubicBezTo>
                <a:cubicBezTo>
                  <a:pt x="2249" y="678"/>
                  <a:pt x="2249" y="678"/>
                  <a:pt x="2249" y="678"/>
                </a:cubicBezTo>
                <a:cubicBezTo>
                  <a:pt x="2283" y="644"/>
                  <a:pt x="2339" y="643"/>
                  <a:pt x="2383" y="625"/>
                </a:cubicBezTo>
                <a:cubicBezTo>
                  <a:pt x="2407" y="625"/>
                  <a:pt x="2425" y="623"/>
                  <a:pt x="2444" y="619"/>
                </a:cubicBezTo>
                <a:cubicBezTo>
                  <a:pt x="2658" y="705"/>
                  <a:pt x="2658" y="705"/>
                  <a:pt x="2658" y="705"/>
                </a:cubicBezTo>
                <a:cubicBezTo>
                  <a:pt x="2637" y="738"/>
                  <a:pt x="2624" y="785"/>
                  <a:pt x="2585" y="804"/>
                </a:cubicBezTo>
                <a:close/>
              </a:path>
            </a:pathLst>
          </a:custGeom>
          <a:solidFill>
            <a:srgbClr val="92D05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95A5A6"/>
              </a:solidFill>
            </a:endParaRPr>
          </a:p>
        </p:txBody>
      </p:sp>
      <p:sp>
        <p:nvSpPr>
          <p:cNvPr id="27" name="Freeform 8"/>
          <p:cNvSpPr>
            <a:spLocks noEditPoints="1"/>
          </p:cNvSpPr>
          <p:nvPr/>
        </p:nvSpPr>
        <p:spPr bwMode="auto">
          <a:xfrm>
            <a:off x="10399539" y="3962303"/>
            <a:ext cx="2121991" cy="1324004"/>
          </a:xfrm>
          <a:custGeom>
            <a:avLst/>
            <a:gdLst>
              <a:gd name="T0" fmla="*/ 2742 w 2843"/>
              <a:gd name="T1" fmla="*/ 618 h 1884"/>
              <a:gd name="T2" fmla="*/ 2613 w 2843"/>
              <a:gd name="T3" fmla="*/ 468 h 1884"/>
              <a:gd name="T4" fmla="*/ 2424 w 2843"/>
              <a:gd name="T5" fmla="*/ 370 h 1884"/>
              <a:gd name="T6" fmla="*/ 2329 w 2843"/>
              <a:gd name="T7" fmla="*/ 311 h 1884"/>
              <a:gd name="T8" fmla="*/ 2268 w 2843"/>
              <a:gd name="T9" fmla="*/ 283 h 1884"/>
              <a:gd name="T10" fmla="*/ 2179 w 2843"/>
              <a:gd name="T11" fmla="*/ 237 h 1884"/>
              <a:gd name="T12" fmla="*/ 2015 w 2843"/>
              <a:gd name="T13" fmla="*/ 195 h 1884"/>
              <a:gd name="T14" fmla="*/ 1919 w 2843"/>
              <a:gd name="T15" fmla="*/ 163 h 1884"/>
              <a:gd name="T16" fmla="*/ 1752 w 2843"/>
              <a:gd name="T17" fmla="*/ 66 h 1884"/>
              <a:gd name="T18" fmla="*/ 1647 w 2843"/>
              <a:gd name="T19" fmla="*/ 52 h 1884"/>
              <a:gd name="T20" fmla="*/ 1371 w 2843"/>
              <a:gd name="T21" fmla="*/ 20 h 1884"/>
              <a:gd name="T22" fmla="*/ 1158 w 2843"/>
              <a:gd name="T23" fmla="*/ 24 h 1884"/>
              <a:gd name="T24" fmla="*/ 864 w 2843"/>
              <a:gd name="T25" fmla="*/ 52 h 1884"/>
              <a:gd name="T26" fmla="*/ 693 w 2843"/>
              <a:gd name="T27" fmla="*/ 111 h 1884"/>
              <a:gd name="T28" fmla="*/ 430 w 2843"/>
              <a:gd name="T29" fmla="*/ 192 h 1884"/>
              <a:gd name="T30" fmla="*/ 241 w 2843"/>
              <a:gd name="T31" fmla="*/ 332 h 1884"/>
              <a:gd name="T32" fmla="*/ 199 w 2843"/>
              <a:gd name="T33" fmla="*/ 443 h 1884"/>
              <a:gd name="T34" fmla="*/ 108 w 2843"/>
              <a:gd name="T35" fmla="*/ 534 h 1884"/>
              <a:gd name="T36" fmla="*/ 25 w 2843"/>
              <a:gd name="T37" fmla="*/ 643 h 1884"/>
              <a:gd name="T38" fmla="*/ 99 w 2843"/>
              <a:gd name="T39" fmla="*/ 672 h 1884"/>
              <a:gd name="T40" fmla="*/ 486 w 2843"/>
              <a:gd name="T41" fmla="*/ 1027 h 1884"/>
              <a:gd name="T42" fmla="*/ 1304 w 2843"/>
              <a:gd name="T43" fmla="*/ 1503 h 1884"/>
              <a:gd name="T44" fmla="*/ 2378 w 2843"/>
              <a:gd name="T45" fmla="*/ 863 h 1884"/>
              <a:gd name="T46" fmla="*/ 2773 w 2843"/>
              <a:gd name="T47" fmla="*/ 737 h 1884"/>
              <a:gd name="T48" fmla="*/ 2428 w 2843"/>
              <a:gd name="T49" fmla="*/ 613 h 1884"/>
              <a:gd name="T50" fmla="*/ 2276 w 2843"/>
              <a:gd name="T51" fmla="*/ 589 h 1884"/>
              <a:gd name="T52" fmla="*/ 2180 w 2843"/>
              <a:gd name="T53" fmla="*/ 524 h 1884"/>
              <a:gd name="T54" fmla="*/ 1833 w 2843"/>
              <a:gd name="T55" fmla="*/ 471 h 1884"/>
              <a:gd name="T56" fmla="*/ 1704 w 2843"/>
              <a:gd name="T57" fmla="*/ 577 h 1884"/>
              <a:gd name="T58" fmla="*/ 1627 w 2843"/>
              <a:gd name="T59" fmla="*/ 605 h 1884"/>
              <a:gd name="T60" fmla="*/ 1580 w 2843"/>
              <a:gd name="T61" fmla="*/ 463 h 1884"/>
              <a:gd name="T62" fmla="*/ 1521 w 2843"/>
              <a:gd name="T63" fmla="*/ 650 h 1884"/>
              <a:gd name="T64" fmla="*/ 1453 w 2843"/>
              <a:gd name="T65" fmla="*/ 479 h 1884"/>
              <a:gd name="T66" fmla="*/ 1228 w 2843"/>
              <a:gd name="T67" fmla="*/ 478 h 1884"/>
              <a:gd name="T68" fmla="*/ 955 w 2843"/>
              <a:gd name="T69" fmla="*/ 475 h 1884"/>
              <a:gd name="T70" fmla="*/ 1173 w 2843"/>
              <a:gd name="T71" fmla="*/ 483 h 1884"/>
              <a:gd name="T72" fmla="*/ 429 w 2843"/>
              <a:gd name="T73" fmla="*/ 589 h 1884"/>
              <a:gd name="T74" fmla="*/ 516 w 2843"/>
              <a:gd name="T75" fmla="*/ 512 h 1884"/>
              <a:gd name="T76" fmla="*/ 336 w 2843"/>
              <a:gd name="T77" fmla="*/ 618 h 1884"/>
              <a:gd name="T78" fmla="*/ 175 w 2843"/>
              <a:gd name="T79" fmla="*/ 674 h 1884"/>
              <a:gd name="T80" fmla="*/ 134 w 2843"/>
              <a:gd name="T81" fmla="*/ 681 h 1884"/>
              <a:gd name="T82" fmla="*/ 469 w 2843"/>
              <a:gd name="T83" fmla="*/ 882 h 1884"/>
              <a:gd name="T84" fmla="*/ 535 w 2843"/>
              <a:gd name="T85" fmla="*/ 632 h 1884"/>
              <a:gd name="T86" fmla="*/ 885 w 2843"/>
              <a:gd name="T87" fmla="*/ 1038 h 1884"/>
              <a:gd name="T88" fmla="*/ 717 w 2843"/>
              <a:gd name="T89" fmla="*/ 958 h 1884"/>
              <a:gd name="T90" fmla="*/ 776 w 2843"/>
              <a:gd name="T91" fmla="*/ 954 h 1884"/>
              <a:gd name="T92" fmla="*/ 955 w 2843"/>
              <a:gd name="T93" fmla="*/ 881 h 1884"/>
              <a:gd name="T94" fmla="*/ 976 w 2843"/>
              <a:gd name="T95" fmla="*/ 921 h 1884"/>
              <a:gd name="T96" fmla="*/ 1004 w 2843"/>
              <a:gd name="T97" fmla="*/ 898 h 1884"/>
              <a:gd name="T98" fmla="*/ 1364 w 2843"/>
              <a:gd name="T99" fmla="*/ 489 h 1884"/>
              <a:gd name="T100" fmla="*/ 1249 w 2843"/>
              <a:gd name="T101" fmla="*/ 1122 h 1884"/>
              <a:gd name="T102" fmla="*/ 1682 w 2843"/>
              <a:gd name="T103" fmla="*/ 618 h 1884"/>
              <a:gd name="T104" fmla="*/ 1703 w 2843"/>
              <a:gd name="T105" fmla="*/ 695 h 1884"/>
              <a:gd name="T106" fmla="*/ 2186 w 2843"/>
              <a:gd name="T107" fmla="*/ 524 h 1884"/>
              <a:gd name="T108" fmla="*/ 1990 w 2843"/>
              <a:gd name="T109" fmla="*/ 828 h 1884"/>
              <a:gd name="T110" fmla="*/ 2105 w 2843"/>
              <a:gd name="T111" fmla="*/ 772 h 1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43" h="1884">
                <a:moveTo>
                  <a:pt x="2840" y="688"/>
                </a:moveTo>
                <a:cubicBezTo>
                  <a:pt x="2820" y="696"/>
                  <a:pt x="2820" y="696"/>
                  <a:pt x="2820" y="696"/>
                </a:cubicBezTo>
                <a:cubicBezTo>
                  <a:pt x="2817" y="700"/>
                  <a:pt x="2813" y="702"/>
                  <a:pt x="2805" y="702"/>
                </a:cubicBezTo>
                <a:cubicBezTo>
                  <a:pt x="2820" y="696"/>
                  <a:pt x="2820" y="696"/>
                  <a:pt x="2820" y="696"/>
                </a:cubicBezTo>
                <a:cubicBezTo>
                  <a:pt x="2825" y="688"/>
                  <a:pt x="2820" y="673"/>
                  <a:pt x="2815" y="657"/>
                </a:cubicBezTo>
                <a:cubicBezTo>
                  <a:pt x="2791" y="664"/>
                  <a:pt x="2791" y="664"/>
                  <a:pt x="2791" y="664"/>
                </a:cubicBezTo>
                <a:cubicBezTo>
                  <a:pt x="2797" y="641"/>
                  <a:pt x="2765" y="618"/>
                  <a:pt x="2746" y="618"/>
                </a:cubicBezTo>
                <a:cubicBezTo>
                  <a:pt x="2745" y="620"/>
                  <a:pt x="2744" y="623"/>
                  <a:pt x="2742" y="625"/>
                </a:cubicBezTo>
                <a:cubicBezTo>
                  <a:pt x="2742" y="618"/>
                  <a:pt x="2742" y="618"/>
                  <a:pt x="2742" y="618"/>
                </a:cubicBezTo>
                <a:cubicBezTo>
                  <a:pt x="2743" y="618"/>
                  <a:pt x="2745" y="618"/>
                  <a:pt x="2746" y="618"/>
                </a:cubicBezTo>
                <a:cubicBezTo>
                  <a:pt x="2751" y="606"/>
                  <a:pt x="2747" y="595"/>
                  <a:pt x="2738" y="583"/>
                </a:cubicBezTo>
                <a:cubicBezTo>
                  <a:pt x="2735" y="583"/>
                  <a:pt x="2735" y="583"/>
                  <a:pt x="2735" y="583"/>
                </a:cubicBezTo>
                <a:cubicBezTo>
                  <a:pt x="2724" y="569"/>
                  <a:pt x="2714" y="555"/>
                  <a:pt x="2703" y="545"/>
                </a:cubicBezTo>
                <a:cubicBezTo>
                  <a:pt x="2703" y="541"/>
                  <a:pt x="2703" y="541"/>
                  <a:pt x="2703" y="541"/>
                </a:cubicBezTo>
                <a:cubicBezTo>
                  <a:pt x="2693" y="524"/>
                  <a:pt x="2679" y="513"/>
                  <a:pt x="2662" y="513"/>
                </a:cubicBezTo>
                <a:cubicBezTo>
                  <a:pt x="2665" y="506"/>
                  <a:pt x="2665" y="506"/>
                  <a:pt x="2665" y="506"/>
                </a:cubicBezTo>
                <a:cubicBezTo>
                  <a:pt x="2655" y="485"/>
                  <a:pt x="2630" y="471"/>
                  <a:pt x="2606" y="468"/>
                </a:cubicBezTo>
                <a:cubicBezTo>
                  <a:pt x="2613" y="468"/>
                  <a:pt x="2613" y="468"/>
                  <a:pt x="2613" y="468"/>
                </a:cubicBezTo>
                <a:cubicBezTo>
                  <a:pt x="2592" y="461"/>
                  <a:pt x="2571" y="447"/>
                  <a:pt x="2553" y="436"/>
                </a:cubicBezTo>
                <a:cubicBezTo>
                  <a:pt x="2560" y="433"/>
                  <a:pt x="2564" y="422"/>
                  <a:pt x="2567" y="419"/>
                </a:cubicBezTo>
                <a:cubicBezTo>
                  <a:pt x="2557" y="419"/>
                  <a:pt x="2543" y="412"/>
                  <a:pt x="2532" y="415"/>
                </a:cubicBezTo>
                <a:cubicBezTo>
                  <a:pt x="2518" y="429"/>
                  <a:pt x="2518" y="429"/>
                  <a:pt x="2518" y="429"/>
                </a:cubicBezTo>
                <a:cubicBezTo>
                  <a:pt x="2522" y="394"/>
                  <a:pt x="2494" y="377"/>
                  <a:pt x="2462" y="394"/>
                </a:cubicBezTo>
                <a:cubicBezTo>
                  <a:pt x="2473" y="387"/>
                  <a:pt x="2473" y="387"/>
                  <a:pt x="2473" y="387"/>
                </a:cubicBezTo>
                <a:cubicBezTo>
                  <a:pt x="2468" y="375"/>
                  <a:pt x="2456" y="367"/>
                  <a:pt x="2442" y="366"/>
                </a:cubicBezTo>
                <a:cubicBezTo>
                  <a:pt x="2440" y="369"/>
                  <a:pt x="2436" y="371"/>
                  <a:pt x="2431" y="373"/>
                </a:cubicBezTo>
                <a:cubicBezTo>
                  <a:pt x="2424" y="370"/>
                  <a:pt x="2424" y="370"/>
                  <a:pt x="2424" y="370"/>
                </a:cubicBezTo>
                <a:cubicBezTo>
                  <a:pt x="2430" y="367"/>
                  <a:pt x="2436" y="366"/>
                  <a:pt x="2442" y="366"/>
                </a:cubicBezTo>
                <a:cubicBezTo>
                  <a:pt x="2460" y="349"/>
                  <a:pt x="2430" y="329"/>
                  <a:pt x="2403" y="335"/>
                </a:cubicBezTo>
                <a:cubicBezTo>
                  <a:pt x="2406" y="353"/>
                  <a:pt x="2406" y="353"/>
                  <a:pt x="2406" y="353"/>
                </a:cubicBezTo>
                <a:cubicBezTo>
                  <a:pt x="2399" y="339"/>
                  <a:pt x="2357" y="328"/>
                  <a:pt x="2357" y="328"/>
                </a:cubicBezTo>
                <a:cubicBezTo>
                  <a:pt x="2350" y="332"/>
                  <a:pt x="2350" y="332"/>
                  <a:pt x="2350" y="332"/>
                </a:cubicBezTo>
                <a:cubicBezTo>
                  <a:pt x="2350" y="325"/>
                  <a:pt x="2350" y="314"/>
                  <a:pt x="2350" y="307"/>
                </a:cubicBezTo>
                <a:cubicBezTo>
                  <a:pt x="2342" y="301"/>
                  <a:pt x="2338" y="305"/>
                  <a:pt x="2333" y="308"/>
                </a:cubicBezTo>
                <a:cubicBezTo>
                  <a:pt x="2335" y="311"/>
                  <a:pt x="2336" y="314"/>
                  <a:pt x="2336" y="318"/>
                </a:cubicBezTo>
                <a:cubicBezTo>
                  <a:pt x="2329" y="311"/>
                  <a:pt x="2329" y="311"/>
                  <a:pt x="2329" y="311"/>
                </a:cubicBezTo>
                <a:cubicBezTo>
                  <a:pt x="2331" y="310"/>
                  <a:pt x="2332" y="309"/>
                  <a:pt x="2333" y="308"/>
                </a:cubicBezTo>
                <a:cubicBezTo>
                  <a:pt x="2329" y="299"/>
                  <a:pt x="2321" y="296"/>
                  <a:pt x="2308" y="301"/>
                </a:cubicBezTo>
                <a:cubicBezTo>
                  <a:pt x="2308" y="302"/>
                  <a:pt x="2308" y="303"/>
                  <a:pt x="2308" y="304"/>
                </a:cubicBezTo>
                <a:cubicBezTo>
                  <a:pt x="2301" y="304"/>
                  <a:pt x="2301" y="304"/>
                  <a:pt x="2301" y="304"/>
                </a:cubicBezTo>
                <a:cubicBezTo>
                  <a:pt x="2304" y="302"/>
                  <a:pt x="2306" y="301"/>
                  <a:pt x="2308" y="301"/>
                </a:cubicBezTo>
                <a:cubicBezTo>
                  <a:pt x="2304" y="278"/>
                  <a:pt x="2287" y="273"/>
                  <a:pt x="2268" y="283"/>
                </a:cubicBezTo>
                <a:cubicBezTo>
                  <a:pt x="2269" y="286"/>
                  <a:pt x="2270" y="290"/>
                  <a:pt x="2270" y="293"/>
                </a:cubicBezTo>
                <a:cubicBezTo>
                  <a:pt x="2263" y="286"/>
                  <a:pt x="2263" y="286"/>
                  <a:pt x="2263" y="286"/>
                </a:cubicBezTo>
                <a:cubicBezTo>
                  <a:pt x="2265" y="285"/>
                  <a:pt x="2266" y="284"/>
                  <a:pt x="2268" y="283"/>
                </a:cubicBezTo>
                <a:cubicBezTo>
                  <a:pt x="2266" y="275"/>
                  <a:pt x="2262" y="266"/>
                  <a:pt x="2259" y="262"/>
                </a:cubicBezTo>
                <a:cubicBezTo>
                  <a:pt x="2256" y="262"/>
                  <a:pt x="2249" y="262"/>
                  <a:pt x="2242" y="265"/>
                </a:cubicBezTo>
                <a:cubicBezTo>
                  <a:pt x="2238" y="269"/>
                  <a:pt x="2238" y="269"/>
                  <a:pt x="2238" y="269"/>
                </a:cubicBezTo>
                <a:cubicBezTo>
                  <a:pt x="2231" y="258"/>
                  <a:pt x="2221" y="251"/>
                  <a:pt x="2210" y="248"/>
                </a:cubicBezTo>
                <a:cubicBezTo>
                  <a:pt x="2217" y="248"/>
                  <a:pt x="2217" y="248"/>
                  <a:pt x="2217" y="248"/>
                </a:cubicBezTo>
                <a:cubicBezTo>
                  <a:pt x="2202" y="236"/>
                  <a:pt x="2182" y="236"/>
                  <a:pt x="2170" y="250"/>
                </a:cubicBezTo>
                <a:cubicBezTo>
                  <a:pt x="2165" y="258"/>
                  <a:pt x="2165" y="258"/>
                  <a:pt x="2165" y="258"/>
                </a:cubicBezTo>
                <a:cubicBezTo>
                  <a:pt x="2166" y="255"/>
                  <a:pt x="2168" y="253"/>
                  <a:pt x="2170" y="250"/>
                </a:cubicBezTo>
                <a:cubicBezTo>
                  <a:pt x="2179" y="237"/>
                  <a:pt x="2179" y="237"/>
                  <a:pt x="2179" y="237"/>
                </a:cubicBezTo>
                <a:cubicBezTo>
                  <a:pt x="2158" y="230"/>
                  <a:pt x="2140" y="223"/>
                  <a:pt x="2119" y="220"/>
                </a:cubicBezTo>
                <a:cubicBezTo>
                  <a:pt x="2123" y="223"/>
                  <a:pt x="2123" y="223"/>
                  <a:pt x="2123" y="223"/>
                </a:cubicBezTo>
                <a:cubicBezTo>
                  <a:pt x="2120" y="223"/>
                  <a:pt x="2117" y="220"/>
                  <a:pt x="2111" y="217"/>
                </a:cubicBezTo>
                <a:cubicBezTo>
                  <a:pt x="2112" y="218"/>
                  <a:pt x="2112" y="219"/>
                  <a:pt x="2112" y="220"/>
                </a:cubicBezTo>
                <a:cubicBezTo>
                  <a:pt x="2109" y="216"/>
                  <a:pt x="2109" y="216"/>
                  <a:pt x="2109" y="216"/>
                </a:cubicBezTo>
                <a:cubicBezTo>
                  <a:pt x="2110" y="217"/>
                  <a:pt x="2110" y="217"/>
                  <a:pt x="2111" y="217"/>
                </a:cubicBezTo>
                <a:cubicBezTo>
                  <a:pt x="2104" y="205"/>
                  <a:pt x="2094" y="198"/>
                  <a:pt x="2077" y="192"/>
                </a:cubicBezTo>
                <a:cubicBezTo>
                  <a:pt x="2077" y="188"/>
                  <a:pt x="2077" y="188"/>
                  <a:pt x="2077" y="188"/>
                </a:cubicBezTo>
                <a:cubicBezTo>
                  <a:pt x="2056" y="181"/>
                  <a:pt x="2032" y="185"/>
                  <a:pt x="2015" y="195"/>
                </a:cubicBezTo>
                <a:cubicBezTo>
                  <a:pt x="2025" y="188"/>
                  <a:pt x="2025" y="188"/>
                  <a:pt x="2025" y="188"/>
                </a:cubicBezTo>
                <a:cubicBezTo>
                  <a:pt x="2013" y="176"/>
                  <a:pt x="1999" y="172"/>
                  <a:pt x="1985" y="175"/>
                </a:cubicBezTo>
                <a:cubicBezTo>
                  <a:pt x="1985" y="176"/>
                  <a:pt x="1986" y="177"/>
                  <a:pt x="1987" y="178"/>
                </a:cubicBezTo>
                <a:cubicBezTo>
                  <a:pt x="1976" y="178"/>
                  <a:pt x="1976" y="178"/>
                  <a:pt x="1976" y="178"/>
                </a:cubicBezTo>
                <a:cubicBezTo>
                  <a:pt x="1979" y="176"/>
                  <a:pt x="1982" y="176"/>
                  <a:pt x="1985" y="175"/>
                </a:cubicBezTo>
                <a:cubicBezTo>
                  <a:pt x="1968" y="155"/>
                  <a:pt x="1942" y="148"/>
                  <a:pt x="1919" y="163"/>
                </a:cubicBezTo>
                <a:cubicBezTo>
                  <a:pt x="1923" y="166"/>
                  <a:pt x="1926" y="169"/>
                  <a:pt x="1927" y="174"/>
                </a:cubicBezTo>
                <a:cubicBezTo>
                  <a:pt x="1913" y="167"/>
                  <a:pt x="1913" y="167"/>
                  <a:pt x="1913" y="167"/>
                </a:cubicBezTo>
                <a:cubicBezTo>
                  <a:pt x="1915" y="165"/>
                  <a:pt x="1917" y="164"/>
                  <a:pt x="1919" y="163"/>
                </a:cubicBezTo>
                <a:cubicBezTo>
                  <a:pt x="1912" y="157"/>
                  <a:pt x="1900" y="154"/>
                  <a:pt x="1889" y="157"/>
                </a:cubicBezTo>
                <a:cubicBezTo>
                  <a:pt x="1896" y="167"/>
                  <a:pt x="1896" y="167"/>
                  <a:pt x="1896" y="167"/>
                </a:cubicBezTo>
                <a:cubicBezTo>
                  <a:pt x="1889" y="160"/>
                  <a:pt x="1878" y="153"/>
                  <a:pt x="1868" y="157"/>
                </a:cubicBezTo>
                <a:cubicBezTo>
                  <a:pt x="1826" y="171"/>
                  <a:pt x="1826" y="171"/>
                  <a:pt x="1826" y="171"/>
                </a:cubicBezTo>
                <a:cubicBezTo>
                  <a:pt x="1843" y="150"/>
                  <a:pt x="1836" y="125"/>
                  <a:pt x="1808" y="129"/>
                </a:cubicBezTo>
                <a:cubicBezTo>
                  <a:pt x="1819" y="115"/>
                  <a:pt x="1819" y="115"/>
                  <a:pt x="1819" y="115"/>
                </a:cubicBezTo>
                <a:cubicBezTo>
                  <a:pt x="1808" y="101"/>
                  <a:pt x="1794" y="87"/>
                  <a:pt x="1794" y="94"/>
                </a:cubicBezTo>
                <a:cubicBezTo>
                  <a:pt x="1784" y="90"/>
                  <a:pt x="1784" y="90"/>
                  <a:pt x="1784" y="90"/>
                </a:cubicBezTo>
                <a:cubicBezTo>
                  <a:pt x="1780" y="69"/>
                  <a:pt x="1752" y="45"/>
                  <a:pt x="1752" y="66"/>
                </a:cubicBezTo>
                <a:cubicBezTo>
                  <a:pt x="1749" y="55"/>
                  <a:pt x="1749" y="55"/>
                  <a:pt x="1749" y="55"/>
                </a:cubicBezTo>
                <a:cubicBezTo>
                  <a:pt x="1745" y="55"/>
                  <a:pt x="1738" y="55"/>
                  <a:pt x="1731" y="59"/>
                </a:cubicBezTo>
                <a:cubicBezTo>
                  <a:pt x="1735" y="66"/>
                  <a:pt x="1735" y="66"/>
                  <a:pt x="1735" y="66"/>
                </a:cubicBezTo>
                <a:cubicBezTo>
                  <a:pt x="1728" y="52"/>
                  <a:pt x="1714" y="48"/>
                  <a:pt x="1696" y="55"/>
                </a:cubicBezTo>
                <a:cubicBezTo>
                  <a:pt x="1689" y="52"/>
                  <a:pt x="1689" y="52"/>
                  <a:pt x="1689" y="52"/>
                </a:cubicBezTo>
                <a:cubicBezTo>
                  <a:pt x="1677" y="55"/>
                  <a:pt x="1664" y="52"/>
                  <a:pt x="1651" y="52"/>
                </a:cubicBezTo>
                <a:cubicBezTo>
                  <a:pt x="1652" y="53"/>
                  <a:pt x="1653" y="54"/>
                  <a:pt x="1654" y="55"/>
                </a:cubicBezTo>
                <a:cubicBezTo>
                  <a:pt x="1651" y="55"/>
                  <a:pt x="1651" y="55"/>
                  <a:pt x="1651" y="55"/>
                </a:cubicBezTo>
                <a:cubicBezTo>
                  <a:pt x="1647" y="52"/>
                  <a:pt x="1647" y="52"/>
                  <a:pt x="1647" y="52"/>
                </a:cubicBezTo>
                <a:cubicBezTo>
                  <a:pt x="1649" y="52"/>
                  <a:pt x="1650" y="52"/>
                  <a:pt x="1651" y="52"/>
                </a:cubicBezTo>
                <a:cubicBezTo>
                  <a:pt x="1637" y="37"/>
                  <a:pt x="1614" y="31"/>
                  <a:pt x="1591" y="38"/>
                </a:cubicBezTo>
                <a:cubicBezTo>
                  <a:pt x="1598" y="48"/>
                  <a:pt x="1598" y="48"/>
                  <a:pt x="1598" y="48"/>
                </a:cubicBezTo>
                <a:cubicBezTo>
                  <a:pt x="1581" y="34"/>
                  <a:pt x="1553" y="31"/>
                  <a:pt x="1528" y="38"/>
                </a:cubicBezTo>
                <a:cubicBezTo>
                  <a:pt x="1542" y="31"/>
                  <a:pt x="1542" y="31"/>
                  <a:pt x="1542" y="31"/>
                </a:cubicBezTo>
                <a:cubicBezTo>
                  <a:pt x="1532" y="20"/>
                  <a:pt x="1511" y="17"/>
                  <a:pt x="1493" y="24"/>
                </a:cubicBezTo>
                <a:cubicBezTo>
                  <a:pt x="1507" y="34"/>
                  <a:pt x="1507" y="34"/>
                  <a:pt x="1507" y="34"/>
                </a:cubicBezTo>
                <a:cubicBezTo>
                  <a:pt x="1486" y="20"/>
                  <a:pt x="1458" y="17"/>
                  <a:pt x="1434" y="24"/>
                </a:cubicBezTo>
                <a:cubicBezTo>
                  <a:pt x="1416" y="6"/>
                  <a:pt x="1392" y="6"/>
                  <a:pt x="1371" y="20"/>
                </a:cubicBezTo>
                <a:cubicBezTo>
                  <a:pt x="1374" y="13"/>
                  <a:pt x="1374" y="13"/>
                  <a:pt x="1374" y="13"/>
                </a:cubicBezTo>
                <a:cubicBezTo>
                  <a:pt x="1356" y="8"/>
                  <a:pt x="1331" y="0"/>
                  <a:pt x="1314" y="10"/>
                </a:cubicBezTo>
                <a:cubicBezTo>
                  <a:pt x="1319" y="11"/>
                  <a:pt x="1324" y="12"/>
                  <a:pt x="1329" y="13"/>
                </a:cubicBezTo>
                <a:cubicBezTo>
                  <a:pt x="1301" y="24"/>
                  <a:pt x="1301" y="24"/>
                  <a:pt x="1301" y="24"/>
                </a:cubicBezTo>
                <a:cubicBezTo>
                  <a:pt x="1304" y="17"/>
                  <a:pt x="1309" y="13"/>
                  <a:pt x="1314" y="10"/>
                </a:cubicBezTo>
                <a:cubicBezTo>
                  <a:pt x="1296" y="8"/>
                  <a:pt x="1275" y="10"/>
                  <a:pt x="1256" y="10"/>
                </a:cubicBezTo>
                <a:cubicBezTo>
                  <a:pt x="1235" y="24"/>
                  <a:pt x="1235" y="24"/>
                  <a:pt x="1235" y="24"/>
                </a:cubicBezTo>
                <a:cubicBezTo>
                  <a:pt x="1210" y="13"/>
                  <a:pt x="1186" y="13"/>
                  <a:pt x="1158" y="24"/>
                </a:cubicBezTo>
                <a:cubicBezTo>
                  <a:pt x="1158" y="24"/>
                  <a:pt x="1158" y="24"/>
                  <a:pt x="1158" y="24"/>
                </a:cubicBezTo>
                <a:cubicBezTo>
                  <a:pt x="1164" y="24"/>
                  <a:pt x="1169" y="25"/>
                  <a:pt x="1175" y="27"/>
                </a:cubicBezTo>
                <a:cubicBezTo>
                  <a:pt x="1158" y="24"/>
                  <a:pt x="1158" y="24"/>
                  <a:pt x="1158" y="24"/>
                </a:cubicBezTo>
                <a:cubicBezTo>
                  <a:pt x="1147" y="24"/>
                  <a:pt x="1138" y="29"/>
                  <a:pt x="1133" y="41"/>
                </a:cubicBezTo>
                <a:cubicBezTo>
                  <a:pt x="1126" y="48"/>
                  <a:pt x="1126" y="48"/>
                  <a:pt x="1126" y="48"/>
                </a:cubicBezTo>
                <a:cubicBezTo>
                  <a:pt x="1119" y="45"/>
                  <a:pt x="1112" y="38"/>
                  <a:pt x="1105" y="31"/>
                </a:cubicBezTo>
                <a:cubicBezTo>
                  <a:pt x="1088" y="27"/>
                  <a:pt x="1088" y="27"/>
                  <a:pt x="1088" y="27"/>
                </a:cubicBezTo>
                <a:cubicBezTo>
                  <a:pt x="1056" y="45"/>
                  <a:pt x="1011" y="24"/>
                  <a:pt x="972" y="31"/>
                </a:cubicBezTo>
                <a:cubicBezTo>
                  <a:pt x="937" y="34"/>
                  <a:pt x="937" y="34"/>
                  <a:pt x="937" y="34"/>
                </a:cubicBezTo>
                <a:cubicBezTo>
                  <a:pt x="913" y="27"/>
                  <a:pt x="888" y="45"/>
                  <a:pt x="864" y="52"/>
                </a:cubicBezTo>
                <a:cubicBezTo>
                  <a:pt x="860" y="66"/>
                  <a:pt x="860" y="66"/>
                  <a:pt x="860" y="66"/>
                </a:cubicBezTo>
                <a:cubicBezTo>
                  <a:pt x="853" y="66"/>
                  <a:pt x="843" y="66"/>
                  <a:pt x="832" y="66"/>
                </a:cubicBezTo>
                <a:cubicBezTo>
                  <a:pt x="808" y="69"/>
                  <a:pt x="808" y="69"/>
                  <a:pt x="808" y="69"/>
                </a:cubicBezTo>
                <a:cubicBezTo>
                  <a:pt x="801" y="69"/>
                  <a:pt x="794" y="66"/>
                  <a:pt x="787" y="59"/>
                </a:cubicBezTo>
                <a:cubicBezTo>
                  <a:pt x="776" y="59"/>
                  <a:pt x="776" y="59"/>
                  <a:pt x="776" y="59"/>
                </a:cubicBezTo>
                <a:cubicBezTo>
                  <a:pt x="759" y="62"/>
                  <a:pt x="741" y="69"/>
                  <a:pt x="724" y="76"/>
                </a:cubicBezTo>
                <a:cubicBezTo>
                  <a:pt x="724" y="73"/>
                  <a:pt x="724" y="73"/>
                  <a:pt x="724" y="73"/>
                </a:cubicBezTo>
                <a:cubicBezTo>
                  <a:pt x="703" y="73"/>
                  <a:pt x="689" y="83"/>
                  <a:pt x="686" y="97"/>
                </a:cubicBezTo>
                <a:cubicBezTo>
                  <a:pt x="693" y="111"/>
                  <a:pt x="693" y="111"/>
                  <a:pt x="693" y="111"/>
                </a:cubicBezTo>
                <a:cubicBezTo>
                  <a:pt x="672" y="97"/>
                  <a:pt x="647" y="101"/>
                  <a:pt x="626" y="108"/>
                </a:cubicBezTo>
                <a:cubicBezTo>
                  <a:pt x="626" y="104"/>
                  <a:pt x="626" y="104"/>
                  <a:pt x="626" y="104"/>
                </a:cubicBezTo>
                <a:cubicBezTo>
                  <a:pt x="612" y="118"/>
                  <a:pt x="595" y="125"/>
                  <a:pt x="577" y="129"/>
                </a:cubicBezTo>
                <a:cubicBezTo>
                  <a:pt x="563" y="132"/>
                  <a:pt x="563" y="132"/>
                  <a:pt x="563" y="132"/>
                </a:cubicBezTo>
                <a:cubicBezTo>
                  <a:pt x="540" y="142"/>
                  <a:pt x="514" y="149"/>
                  <a:pt x="496" y="165"/>
                </a:cubicBezTo>
                <a:cubicBezTo>
                  <a:pt x="499" y="168"/>
                  <a:pt x="501" y="173"/>
                  <a:pt x="500" y="181"/>
                </a:cubicBezTo>
                <a:cubicBezTo>
                  <a:pt x="493" y="167"/>
                  <a:pt x="493" y="167"/>
                  <a:pt x="493" y="167"/>
                </a:cubicBezTo>
                <a:cubicBezTo>
                  <a:pt x="494" y="166"/>
                  <a:pt x="495" y="165"/>
                  <a:pt x="496" y="165"/>
                </a:cubicBezTo>
                <a:cubicBezTo>
                  <a:pt x="483" y="151"/>
                  <a:pt x="442" y="175"/>
                  <a:pt x="430" y="192"/>
                </a:cubicBezTo>
                <a:cubicBezTo>
                  <a:pt x="434" y="192"/>
                  <a:pt x="434" y="192"/>
                  <a:pt x="434" y="192"/>
                </a:cubicBezTo>
                <a:cubicBezTo>
                  <a:pt x="430" y="195"/>
                  <a:pt x="427" y="199"/>
                  <a:pt x="423" y="202"/>
                </a:cubicBezTo>
                <a:cubicBezTo>
                  <a:pt x="388" y="216"/>
                  <a:pt x="388" y="216"/>
                  <a:pt x="388" y="216"/>
                </a:cubicBezTo>
                <a:cubicBezTo>
                  <a:pt x="350" y="223"/>
                  <a:pt x="364" y="279"/>
                  <a:pt x="318" y="297"/>
                </a:cubicBezTo>
                <a:cubicBezTo>
                  <a:pt x="290" y="300"/>
                  <a:pt x="290" y="300"/>
                  <a:pt x="290" y="300"/>
                </a:cubicBezTo>
                <a:cubicBezTo>
                  <a:pt x="290" y="304"/>
                  <a:pt x="287" y="304"/>
                  <a:pt x="287" y="304"/>
                </a:cubicBezTo>
                <a:cubicBezTo>
                  <a:pt x="276" y="300"/>
                  <a:pt x="276" y="300"/>
                  <a:pt x="276" y="300"/>
                </a:cubicBezTo>
                <a:cubicBezTo>
                  <a:pt x="262" y="304"/>
                  <a:pt x="248" y="314"/>
                  <a:pt x="241" y="328"/>
                </a:cubicBezTo>
                <a:cubicBezTo>
                  <a:pt x="241" y="332"/>
                  <a:pt x="241" y="332"/>
                  <a:pt x="241" y="332"/>
                </a:cubicBezTo>
                <a:cubicBezTo>
                  <a:pt x="238" y="363"/>
                  <a:pt x="290" y="360"/>
                  <a:pt x="304" y="373"/>
                </a:cubicBezTo>
                <a:cubicBezTo>
                  <a:pt x="283" y="366"/>
                  <a:pt x="283" y="366"/>
                  <a:pt x="283" y="366"/>
                </a:cubicBezTo>
                <a:cubicBezTo>
                  <a:pt x="283" y="380"/>
                  <a:pt x="273" y="391"/>
                  <a:pt x="280" y="408"/>
                </a:cubicBezTo>
                <a:cubicBezTo>
                  <a:pt x="269" y="405"/>
                  <a:pt x="259" y="415"/>
                  <a:pt x="255" y="415"/>
                </a:cubicBezTo>
                <a:cubicBezTo>
                  <a:pt x="255" y="429"/>
                  <a:pt x="255" y="429"/>
                  <a:pt x="255" y="429"/>
                </a:cubicBezTo>
                <a:cubicBezTo>
                  <a:pt x="241" y="415"/>
                  <a:pt x="227" y="419"/>
                  <a:pt x="213" y="433"/>
                </a:cubicBezTo>
                <a:cubicBezTo>
                  <a:pt x="220" y="436"/>
                  <a:pt x="220" y="436"/>
                  <a:pt x="220" y="436"/>
                </a:cubicBezTo>
                <a:cubicBezTo>
                  <a:pt x="213" y="436"/>
                  <a:pt x="210" y="440"/>
                  <a:pt x="203" y="443"/>
                </a:cubicBezTo>
                <a:cubicBezTo>
                  <a:pt x="199" y="443"/>
                  <a:pt x="199" y="443"/>
                  <a:pt x="199" y="443"/>
                </a:cubicBezTo>
                <a:cubicBezTo>
                  <a:pt x="186" y="449"/>
                  <a:pt x="174" y="459"/>
                  <a:pt x="171" y="468"/>
                </a:cubicBezTo>
                <a:cubicBezTo>
                  <a:pt x="173" y="468"/>
                  <a:pt x="174" y="468"/>
                  <a:pt x="175" y="468"/>
                </a:cubicBezTo>
                <a:cubicBezTo>
                  <a:pt x="171" y="475"/>
                  <a:pt x="171" y="475"/>
                  <a:pt x="171" y="475"/>
                </a:cubicBezTo>
                <a:cubicBezTo>
                  <a:pt x="171" y="473"/>
                  <a:pt x="171" y="470"/>
                  <a:pt x="171" y="468"/>
                </a:cubicBezTo>
                <a:cubicBezTo>
                  <a:pt x="153" y="469"/>
                  <a:pt x="144" y="480"/>
                  <a:pt x="150" y="499"/>
                </a:cubicBezTo>
                <a:cubicBezTo>
                  <a:pt x="129" y="506"/>
                  <a:pt x="129" y="506"/>
                  <a:pt x="129" y="506"/>
                </a:cubicBezTo>
                <a:cubicBezTo>
                  <a:pt x="129" y="513"/>
                  <a:pt x="119" y="517"/>
                  <a:pt x="126" y="531"/>
                </a:cubicBezTo>
                <a:cubicBezTo>
                  <a:pt x="112" y="527"/>
                  <a:pt x="108" y="545"/>
                  <a:pt x="105" y="548"/>
                </a:cubicBezTo>
                <a:cubicBezTo>
                  <a:pt x="108" y="534"/>
                  <a:pt x="108" y="534"/>
                  <a:pt x="108" y="534"/>
                </a:cubicBezTo>
                <a:cubicBezTo>
                  <a:pt x="101" y="552"/>
                  <a:pt x="91" y="562"/>
                  <a:pt x="73" y="566"/>
                </a:cubicBezTo>
                <a:cubicBezTo>
                  <a:pt x="63" y="569"/>
                  <a:pt x="63" y="569"/>
                  <a:pt x="63" y="569"/>
                </a:cubicBezTo>
                <a:cubicBezTo>
                  <a:pt x="56" y="576"/>
                  <a:pt x="42" y="580"/>
                  <a:pt x="28" y="583"/>
                </a:cubicBezTo>
                <a:cubicBezTo>
                  <a:pt x="35" y="590"/>
                  <a:pt x="35" y="590"/>
                  <a:pt x="35" y="590"/>
                </a:cubicBezTo>
                <a:cubicBezTo>
                  <a:pt x="32" y="587"/>
                  <a:pt x="21" y="590"/>
                  <a:pt x="14" y="604"/>
                </a:cubicBezTo>
                <a:cubicBezTo>
                  <a:pt x="7" y="590"/>
                  <a:pt x="7" y="590"/>
                  <a:pt x="7" y="590"/>
                </a:cubicBezTo>
                <a:cubicBezTo>
                  <a:pt x="0" y="597"/>
                  <a:pt x="0" y="604"/>
                  <a:pt x="7" y="611"/>
                </a:cubicBezTo>
                <a:cubicBezTo>
                  <a:pt x="0" y="611"/>
                  <a:pt x="0" y="611"/>
                  <a:pt x="0" y="611"/>
                </a:cubicBezTo>
                <a:cubicBezTo>
                  <a:pt x="0" y="628"/>
                  <a:pt x="9" y="640"/>
                  <a:pt x="25" y="643"/>
                </a:cubicBezTo>
                <a:cubicBezTo>
                  <a:pt x="39" y="643"/>
                  <a:pt x="39" y="643"/>
                  <a:pt x="39" y="643"/>
                </a:cubicBezTo>
                <a:cubicBezTo>
                  <a:pt x="33" y="644"/>
                  <a:pt x="29" y="643"/>
                  <a:pt x="25" y="643"/>
                </a:cubicBezTo>
                <a:cubicBezTo>
                  <a:pt x="25" y="643"/>
                  <a:pt x="25" y="643"/>
                  <a:pt x="25" y="643"/>
                </a:cubicBezTo>
                <a:cubicBezTo>
                  <a:pt x="25" y="664"/>
                  <a:pt x="42" y="674"/>
                  <a:pt x="66" y="660"/>
                </a:cubicBezTo>
                <a:cubicBezTo>
                  <a:pt x="49" y="671"/>
                  <a:pt x="49" y="671"/>
                  <a:pt x="49" y="671"/>
                </a:cubicBezTo>
                <a:cubicBezTo>
                  <a:pt x="66" y="677"/>
                  <a:pt x="82" y="678"/>
                  <a:pt x="99" y="672"/>
                </a:cubicBezTo>
                <a:cubicBezTo>
                  <a:pt x="98" y="671"/>
                  <a:pt x="98" y="671"/>
                  <a:pt x="98" y="671"/>
                </a:cubicBezTo>
                <a:cubicBezTo>
                  <a:pt x="101" y="671"/>
                  <a:pt x="101" y="671"/>
                  <a:pt x="101" y="671"/>
                </a:cubicBezTo>
                <a:cubicBezTo>
                  <a:pt x="100" y="671"/>
                  <a:pt x="100" y="672"/>
                  <a:pt x="99" y="672"/>
                </a:cubicBezTo>
                <a:cubicBezTo>
                  <a:pt x="104" y="681"/>
                  <a:pt x="111" y="684"/>
                  <a:pt x="120" y="682"/>
                </a:cubicBezTo>
                <a:cubicBezTo>
                  <a:pt x="141" y="710"/>
                  <a:pt x="131" y="737"/>
                  <a:pt x="155" y="769"/>
                </a:cubicBezTo>
                <a:cubicBezTo>
                  <a:pt x="174" y="798"/>
                  <a:pt x="224" y="812"/>
                  <a:pt x="259" y="822"/>
                </a:cubicBezTo>
                <a:cubicBezTo>
                  <a:pt x="294" y="876"/>
                  <a:pt x="340" y="924"/>
                  <a:pt x="374" y="930"/>
                </a:cubicBezTo>
                <a:cubicBezTo>
                  <a:pt x="399" y="933"/>
                  <a:pt x="423" y="919"/>
                  <a:pt x="448" y="919"/>
                </a:cubicBezTo>
                <a:cubicBezTo>
                  <a:pt x="468" y="919"/>
                  <a:pt x="494" y="923"/>
                  <a:pt x="517" y="926"/>
                </a:cubicBezTo>
                <a:cubicBezTo>
                  <a:pt x="507" y="926"/>
                  <a:pt x="507" y="926"/>
                  <a:pt x="507" y="926"/>
                </a:cubicBezTo>
                <a:cubicBezTo>
                  <a:pt x="527" y="929"/>
                  <a:pt x="564" y="996"/>
                  <a:pt x="595" y="1019"/>
                </a:cubicBezTo>
                <a:cubicBezTo>
                  <a:pt x="558" y="1022"/>
                  <a:pt x="521" y="1027"/>
                  <a:pt x="486" y="1027"/>
                </a:cubicBezTo>
                <a:cubicBezTo>
                  <a:pt x="521" y="1052"/>
                  <a:pt x="560" y="1038"/>
                  <a:pt x="598" y="1034"/>
                </a:cubicBezTo>
                <a:cubicBezTo>
                  <a:pt x="644" y="1031"/>
                  <a:pt x="665" y="1034"/>
                  <a:pt x="710" y="1052"/>
                </a:cubicBezTo>
                <a:cubicBezTo>
                  <a:pt x="745" y="1066"/>
                  <a:pt x="790" y="1094"/>
                  <a:pt x="829" y="1094"/>
                </a:cubicBezTo>
                <a:cubicBezTo>
                  <a:pt x="860" y="1090"/>
                  <a:pt x="895" y="1069"/>
                  <a:pt x="927" y="1062"/>
                </a:cubicBezTo>
                <a:cubicBezTo>
                  <a:pt x="937" y="1073"/>
                  <a:pt x="937" y="1073"/>
                  <a:pt x="937" y="1073"/>
                </a:cubicBezTo>
                <a:cubicBezTo>
                  <a:pt x="1060" y="1146"/>
                  <a:pt x="1154" y="1220"/>
                  <a:pt x="1165" y="1370"/>
                </a:cubicBezTo>
                <a:cubicBezTo>
                  <a:pt x="1172" y="1496"/>
                  <a:pt x="1182" y="1751"/>
                  <a:pt x="1178" y="1880"/>
                </a:cubicBezTo>
                <a:cubicBezTo>
                  <a:pt x="1339" y="1884"/>
                  <a:pt x="1339" y="1884"/>
                  <a:pt x="1339" y="1884"/>
                </a:cubicBezTo>
                <a:cubicBezTo>
                  <a:pt x="1307" y="1842"/>
                  <a:pt x="1311" y="1562"/>
                  <a:pt x="1304" y="1503"/>
                </a:cubicBezTo>
                <a:cubicBezTo>
                  <a:pt x="1297" y="1415"/>
                  <a:pt x="1283" y="1332"/>
                  <a:pt x="1269" y="1248"/>
                </a:cubicBezTo>
                <a:cubicBezTo>
                  <a:pt x="1259" y="1164"/>
                  <a:pt x="1340" y="1051"/>
                  <a:pt x="1400" y="984"/>
                </a:cubicBezTo>
                <a:cubicBezTo>
                  <a:pt x="1452" y="921"/>
                  <a:pt x="1508" y="913"/>
                  <a:pt x="1584" y="940"/>
                </a:cubicBezTo>
                <a:cubicBezTo>
                  <a:pt x="1682" y="975"/>
                  <a:pt x="1770" y="979"/>
                  <a:pt x="1854" y="881"/>
                </a:cubicBezTo>
                <a:cubicBezTo>
                  <a:pt x="1882" y="867"/>
                  <a:pt x="1910" y="842"/>
                  <a:pt x="1941" y="842"/>
                </a:cubicBezTo>
                <a:cubicBezTo>
                  <a:pt x="1965" y="846"/>
                  <a:pt x="1989" y="873"/>
                  <a:pt x="2017" y="867"/>
                </a:cubicBezTo>
                <a:cubicBezTo>
                  <a:pt x="2033" y="871"/>
                  <a:pt x="2050" y="869"/>
                  <a:pt x="2067" y="867"/>
                </a:cubicBezTo>
                <a:cubicBezTo>
                  <a:pt x="2105" y="863"/>
                  <a:pt x="2130" y="870"/>
                  <a:pt x="2161" y="870"/>
                </a:cubicBezTo>
                <a:cubicBezTo>
                  <a:pt x="2242" y="874"/>
                  <a:pt x="2298" y="877"/>
                  <a:pt x="2378" y="863"/>
                </a:cubicBezTo>
                <a:cubicBezTo>
                  <a:pt x="2420" y="856"/>
                  <a:pt x="2431" y="853"/>
                  <a:pt x="2469" y="835"/>
                </a:cubicBezTo>
                <a:cubicBezTo>
                  <a:pt x="2511" y="814"/>
                  <a:pt x="2508" y="828"/>
                  <a:pt x="2550" y="828"/>
                </a:cubicBezTo>
                <a:cubicBezTo>
                  <a:pt x="2600" y="825"/>
                  <a:pt x="2654" y="762"/>
                  <a:pt x="2666" y="708"/>
                </a:cubicBezTo>
                <a:cubicBezTo>
                  <a:pt x="2686" y="716"/>
                  <a:pt x="2686" y="716"/>
                  <a:pt x="2686" y="716"/>
                </a:cubicBezTo>
                <a:cubicBezTo>
                  <a:pt x="2674" y="714"/>
                  <a:pt x="2692" y="720"/>
                  <a:pt x="2715" y="723"/>
                </a:cubicBezTo>
                <a:cubicBezTo>
                  <a:pt x="2713" y="722"/>
                  <a:pt x="2712" y="721"/>
                  <a:pt x="2710" y="720"/>
                </a:cubicBezTo>
                <a:cubicBezTo>
                  <a:pt x="2724" y="720"/>
                  <a:pt x="2731" y="720"/>
                  <a:pt x="2745" y="723"/>
                </a:cubicBezTo>
                <a:cubicBezTo>
                  <a:pt x="2736" y="724"/>
                  <a:pt x="2725" y="724"/>
                  <a:pt x="2715" y="723"/>
                </a:cubicBezTo>
                <a:cubicBezTo>
                  <a:pt x="2735" y="736"/>
                  <a:pt x="2764" y="754"/>
                  <a:pt x="2773" y="737"/>
                </a:cubicBezTo>
                <a:cubicBezTo>
                  <a:pt x="2780" y="734"/>
                  <a:pt x="2780" y="734"/>
                  <a:pt x="2780" y="734"/>
                </a:cubicBezTo>
                <a:cubicBezTo>
                  <a:pt x="2801" y="748"/>
                  <a:pt x="2819" y="748"/>
                  <a:pt x="2833" y="727"/>
                </a:cubicBezTo>
                <a:cubicBezTo>
                  <a:pt x="2826" y="727"/>
                  <a:pt x="2826" y="727"/>
                  <a:pt x="2826" y="727"/>
                </a:cubicBezTo>
                <a:cubicBezTo>
                  <a:pt x="2840" y="723"/>
                  <a:pt x="2843" y="709"/>
                  <a:pt x="2840" y="688"/>
                </a:cubicBezTo>
                <a:close/>
                <a:moveTo>
                  <a:pt x="2428" y="613"/>
                </a:moveTo>
                <a:cubicBezTo>
                  <a:pt x="2421" y="614"/>
                  <a:pt x="2413" y="614"/>
                  <a:pt x="2406" y="615"/>
                </a:cubicBezTo>
                <a:cubicBezTo>
                  <a:pt x="2395" y="620"/>
                  <a:pt x="2395" y="620"/>
                  <a:pt x="2395" y="620"/>
                </a:cubicBezTo>
                <a:cubicBezTo>
                  <a:pt x="2401" y="616"/>
                  <a:pt x="2408" y="612"/>
                  <a:pt x="2413" y="607"/>
                </a:cubicBezTo>
                <a:lnTo>
                  <a:pt x="2428" y="613"/>
                </a:lnTo>
                <a:close/>
                <a:moveTo>
                  <a:pt x="2403" y="603"/>
                </a:moveTo>
                <a:cubicBezTo>
                  <a:pt x="2364" y="634"/>
                  <a:pt x="2318" y="622"/>
                  <a:pt x="2263" y="639"/>
                </a:cubicBezTo>
                <a:cubicBezTo>
                  <a:pt x="2266" y="630"/>
                  <a:pt x="2269" y="620"/>
                  <a:pt x="2271" y="611"/>
                </a:cubicBezTo>
                <a:cubicBezTo>
                  <a:pt x="2273" y="615"/>
                  <a:pt x="2273" y="615"/>
                  <a:pt x="2273" y="615"/>
                </a:cubicBezTo>
                <a:cubicBezTo>
                  <a:pt x="2286" y="600"/>
                  <a:pt x="2301" y="585"/>
                  <a:pt x="2314" y="568"/>
                </a:cubicBezTo>
                <a:cubicBezTo>
                  <a:pt x="2322" y="576"/>
                  <a:pt x="2327" y="581"/>
                  <a:pt x="2319" y="569"/>
                </a:cubicBezTo>
                <a:lnTo>
                  <a:pt x="2403" y="603"/>
                </a:lnTo>
                <a:close/>
                <a:moveTo>
                  <a:pt x="2294" y="570"/>
                </a:moveTo>
                <a:cubicBezTo>
                  <a:pt x="2288" y="577"/>
                  <a:pt x="2283" y="583"/>
                  <a:pt x="2276" y="589"/>
                </a:cubicBezTo>
                <a:cubicBezTo>
                  <a:pt x="2278" y="581"/>
                  <a:pt x="2279" y="574"/>
                  <a:pt x="2280" y="567"/>
                </a:cubicBezTo>
                <a:cubicBezTo>
                  <a:pt x="2285" y="568"/>
                  <a:pt x="2289" y="569"/>
                  <a:pt x="2294" y="570"/>
                </a:cubicBezTo>
                <a:close/>
                <a:moveTo>
                  <a:pt x="1901" y="486"/>
                </a:moveTo>
                <a:cubicBezTo>
                  <a:pt x="1904" y="486"/>
                  <a:pt x="1907" y="486"/>
                  <a:pt x="1910" y="485"/>
                </a:cubicBezTo>
                <a:cubicBezTo>
                  <a:pt x="1906" y="478"/>
                  <a:pt x="1906" y="478"/>
                  <a:pt x="1906" y="478"/>
                </a:cubicBezTo>
                <a:cubicBezTo>
                  <a:pt x="1916" y="484"/>
                  <a:pt x="1921" y="488"/>
                  <a:pt x="1924" y="490"/>
                </a:cubicBezTo>
                <a:cubicBezTo>
                  <a:pt x="2029" y="510"/>
                  <a:pt x="2029" y="510"/>
                  <a:pt x="2029" y="510"/>
                </a:cubicBezTo>
                <a:cubicBezTo>
                  <a:pt x="2060" y="520"/>
                  <a:pt x="2116" y="524"/>
                  <a:pt x="2147" y="520"/>
                </a:cubicBezTo>
                <a:cubicBezTo>
                  <a:pt x="2180" y="524"/>
                  <a:pt x="2180" y="524"/>
                  <a:pt x="2180" y="524"/>
                </a:cubicBezTo>
                <a:cubicBezTo>
                  <a:pt x="2174" y="544"/>
                  <a:pt x="2164" y="562"/>
                  <a:pt x="2149" y="578"/>
                </a:cubicBezTo>
                <a:cubicBezTo>
                  <a:pt x="2121" y="571"/>
                  <a:pt x="2092" y="565"/>
                  <a:pt x="2064" y="566"/>
                </a:cubicBezTo>
                <a:cubicBezTo>
                  <a:pt x="1975" y="570"/>
                  <a:pt x="1900" y="550"/>
                  <a:pt x="1818" y="542"/>
                </a:cubicBezTo>
                <a:cubicBezTo>
                  <a:pt x="1837" y="525"/>
                  <a:pt x="1854" y="505"/>
                  <a:pt x="1865" y="484"/>
                </a:cubicBezTo>
                <a:cubicBezTo>
                  <a:pt x="1872" y="486"/>
                  <a:pt x="1879" y="486"/>
                  <a:pt x="1887" y="487"/>
                </a:cubicBezTo>
                <a:cubicBezTo>
                  <a:pt x="1884" y="485"/>
                  <a:pt x="1881" y="484"/>
                  <a:pt x="1878" y="482"/>
                </a:cubicBezTo>
                <a:lnTo>
                  <a:pt x="1901" y="486"/>
                </a:lnTo>
                <a:close/>
                <a:moveTo>
                  <a:pt x="1822" y="485"/>
                </a:moveTo>
                <a:cubicBezTo>
                  <a:pt x="1833" y="471"/>
                  <a:pt x="1833" y="471"/>
                  <a:pt x="1833" y="471"/>
                </a:cubicBezTo>
                <a:cubicBezTo>
                  <a:pt x="1835" y="472"/>
                  <a:pt x="1836" y="473"/>
                  <a:pt x="1838" y="474"/>
                </a:cubicBezTo>
                <a:cubicBezTo>
                  <a:pt x="1827" y="489"/>
                  <a:pt x="1813" y="501"/>
                  <a:pt x="1799" y="512"/>
                </a:cubicBezTo>
                <a:cubicBezTo>
                  <a:pt x="1795" y="501"/>
                  <a:pt x="1790" y="488"/>
                  <a:pt x="1787" y="476"/>
                </a:cubicBezTo>
                <a:cubicBezTo>
                  <a:pt x="1796" y="480"/>
                  <a:pt x="1809" y="484"/>
                  <a:pt x="1822" y="485"/>
                </a:cubicBezTo>
                <a:close/>
                <a:moveTo>
                  <a:pt x="1763" y="461"/>
                </a:moveTo>
                <a:cubicBezTo>
                  <a:pt x="1763" y="461"/>
                  <a:pt x="1763" y="461"/>
                  <a:pt x="1764" y="462"/>
                </a:cubicBezTo>
                <a:cubicBezTo>
                  <a:pt x="1768" y="484"/>
                  <a:pt x="1775" y="507"/>
                  <a:pt x="1774" y="529"/>
                </a:cubicBezTo>
                <a:cubicBezTo>
                  <a:pt x="1752" y="544"/>
                  <a:pt x="1731" y="558"/>
                  <a:pt x="1717" y="576"/>
                </a:cubicBezTo>
                <a:cubicBezTo>
                  <a:pt x="1704" y="577"/>
                  <a:pt x="1704" y="577"/>
                  <a:pt x="1704" y="577"/>
                </a:cubicBezTo>
                <a:cubicBezTo>
                  <a:pt x="1706" y="564"/>
                  <a:pt x="1710" y="550"/>
                  <a:pt x="1717" y="534"/>
                </a:cubicBezTo>
                <a:cubicBezTo>
                  <a:pt x="1693" y="538"/>
                  <a:pt x="1693" y="538"/>
                  <a:pt x="1693" y="538"/>
                </a:cubicBezTo>
                <a:cubicBezTo>
                  <a:pt x="1691" y="549"/>
                  <a:pt x="1689" y="563"/>
                  <a:pt x="1687" y="579"/>
                </a:cubicBezTo>
                <a:cubicBezTo>
                  <a:pt x="1675" y="580"/>
                  <a:pt x="1675" y="580"/>
                  <a:pt x="1675" y="580"/>
                </a:cubicBezTo>
                <a:cubicBezTo>
                  <a:pt x="1669" y="583"/>
                  <a:pt x="1661" y="587"/>
                  <a:pt x="1654" y="591"/>
                </a:cubicBezTo>
                <a:cubicBezTo>
                  <a:pt x="1654" y="590"/>
                  <a:pt x="1654" y="590"/>
                  <a:pt x="1654" y="590"/>
                </a:cubicBezTo>
                <a:cubicBezTo>
                  <a:pt x="1630" y="562"/>
                  <a:pt x="1630" y="520"/>
                  <a:pt x="1640" y="485"/>
                </a:cubicBezTo>
                <a:cubicBezTo>
                  <a:pt x="1630" y="471"/>
                  <a:pt x="1630" y="471"/>
                  <a:pt x="1630" y="471"/>
                </a:cubicBezTo>
                <a:cubicBezTo>
                  <a:pt x="1607" y="501"/>
                  <a:pt x="1610" y="567"/>
                  <a:pt x="1627" y="605"/>
                </a:cubicBezTo>
                <a:cubicBezTo>
                  <a:pt x="1620" y="609"/>
                  <a:pt x="1612" y="613"/>
                  <a:pt x="1604" y="616"/>
                </a:cubicBezTo>
                <a:cubicBezTo>
                  <a:pt x="1559" y="563"/>
                  <a:pt x="1574" y="525"/>
                  <a:pt x="1579" y="471"/>
                </a:cubicBezTo>
                <a:cubicBezTo>
                  <a:pt x="1595" y="472"/>
                  <a:pt x="1637" y="464"/>
                  <a:pt x="1637" y="464"/>
                </a:cubicBezTo>
                <a:cubicBezTo>
                  <a:pt x="1679" y="454"/>
                  <a:pt x="1721" y="461"/>
                  <a:pt x="1763" y="461"/>
                </a:cubicBezTo>
                <a:close/>
                <a:moveTo>
                  <a:pt x="1602" y="458"/>
                </a:moveTo>
                <a:cubicBezTo>
                  <a:pt x="1658" y="450"/>
                  <a:pt x="1658" y="450"/>
                  <a:pt x="1658" y="450"/>
                </a:cubicBezTo>
                <a:cubicBezTo>
                  <a:pt x="1658" y="450"/>
                  <a:pt x="1632" y="455"/>
                  <a:pt x="1602" y="458"/>
                </a:cubicBezTo>
                <a:cubicBezTo>
                  <a:pt x="1584" y="461"/>
                  <a:pt x="1584" y="461"/>
                  <a:pt x="1584" y="461"/>
                </a:cubicBezTo>
                <a:cubicBezTo>
                  <a:pt x="1583" y="462"/>
                  <a:pt x="1581" y="463"/>
                  <a:pt x="1580" y="463"/>
                </a:cubicBezTo>
                <a:cubicBezTo>
                  <a:pt x="1580" y="462"/>
                  <a:pt x="1580" y="461"/>
                  <a:pt x="1580" y="460"/>
                </a:cubicBezTo>
                <a:cubicBezTo>
                  <a:pt x="1587" y="460"/>
                  <a:pt x="1595" y="459"/>
                  <a:pt x="1602" y="458"/>
                </a:cubicBezTo>
                <a:close/>
                <a:moveTo>
                  <a:pt x="1542" y="471"/>
                </a:moveTo>
                <a:cubicBezTo>
                  <a:pt x="1525" y="457"/>
                  <a:pt x="1525" y="457"/>
                  <a:pt x="1525" y="457"/>
                </a:cubicBezTo>
                <a:cubicBezTo>
                  <a:pt x="1535" y="460"/>
                  <a:pt x="1549" y="461"/>
                  <a:pt x="1563" y="461"/>
                </a:cubicBezTo>
                <a:cubicBezTo>
                  <a:pt x="1559" y="492"/>
                  <a:pt x="1547" y="518"/>
                  <a:pt x="1549" y="552"/>
                </a:cubicBezTo>
                <a:cubicBezTo>
                  <a:pt x="1553" y="576"/>
                  <a:pt x="1570" y="607"/>
                  <a:pt x="1574" y="631"/>
                </a:cubicBezTo>
                <a:cubicBezTo>
                  <a:pt x="1557" y="638"/>
                  <a:pt x="1541" y="644"/>
                  <a:pt x="1528" y="646"/>
                </a:cubicBezTo>
                <a:cubicBezTo>
                  <a:pt x="1521" y="650"/>
                  <a:pt x="1521" y="650"/>
                  <a:pt x="1521" y="650"/>
                </a:cubicBezTo>
                <a:cubicBezTo>
                  <a:pt x="1511" y="641"/>
                  <a:pt x="1503" y="629"/>
                  <a:pt x="1497" y="611"/>
                </a:cubicBezTo>
                <a:cubicBezTo>
                  <a:pt x="1486" y="608"/>
                  <a:pt x="1486" y="608"/>
                  <a:pt x="1486" y="608"/>
                </a:cubicBezTo>
                <a:cubicBezTo>
                  <a:pt x="1489" y="629"/>
                  <a:pt x="1496" y="645"/>
                  <a:pt x="1505" y="659"/>
                </a:cubicBezTo>
                <a:cubicBezTo>
                  <a:pt x="1490" y="667"/>
                  <a:pt x="1490" y="667"/>
                  <a:pt x="1490" y="667"/>
                </a:cubicBezTo>
                <a:cubicBezTo>
                  <a:pt x="1469" y="683"/>
                  <a:pt x="1454" y="702"/>
                  <a:pt x="1441" y="722"/>
                </a:cubicBezTo>
                <a:cubicBezTo>
                  <a:pt x="1414" y="689"/>
                  <a:pt x="1394" y="620"/>
                  <a:pt x="1396" y="559"/>
                </a:cubicBezTo>
                <a:cubicBezTo>
                  <a:pt x="1427" y="537"/>
                  <a:pt x="1453" y="505"/>
                  <a:pt x="1476" y="470"/>
                </a:cubicBezTo>
                <a:cubicBezTo>
                  <a:pt x="1498" y="474"/>
                  <a:pt x="1521" y="475"/>
                  <a:pt x="1542" y="471"/>
                </a:cubicBezTo>
                <a:close/>
                <a:moveTo>
                  <a:pt x="1453" y="479"/>
                </a:moveTo>
                <a:cubicBezTo>
                  <a:pt x="1439" y="505"/>
                  <a:pt x="1424" y="530"/>
                  <a:pt x="1397" y="544"/>
                </a:cubicBezTo>
                <a:cubicBezTo>
                  <a:pt x="1399" y="521"/>
                  <a:pt x="1405" y="500"/>
                  <a:pt x="1415" y="483"/>
                </a:cubicBezTo>
                <a:cubicBezTo>
                  <a:pt x="1427" y="484"/>
                  <a:pt x="1440" y="483"/>
                  <a:pt x="1453" y="479"/>
                </a:cubicBezTo>
                <a:close/>
                <a:moveTo>
                  <a:pt x="1458" y="468"/>
                </a:moveTo>
                <a:cubicBezTo>
                  <a:pt x="1457" y="471"/>
                  <a:pt x="1455" y="474"/>
                  <a:pt x="1453" y="478"/>
                </a:cubicBezTo>
                <a:cubicBezTo>
                  <a:pt x="1420" y="461"/>
                  <a:pt x="1420" y="461"/>
                  <a:pt x="1420" y="461"/>
                </a:cubicBezTo>
                <a:cubicBezTo>
                  <a:pt x="1433" y="463"/>
                  <a:pt x="1446" y="466"/>
                  <a:pt x="1458" y="468"/>
                </a:cubicBezTo>
                <a:close/>
                <a:moveTo>
                  <a:pt x="1225" y="480"/>
                </a:moveTo>
                <a:cubicBezTo>
                  <a:pt x="1226" y="479"/>
                  <a:pt x="1227" y="479"/>
                  <a:pt x="1228" y="478"/>
                </a:cubicBezTo>
                <a:cubicBezTo>
                  <a:pt x="1228" y="478"/>
                  <a:pt x="1233" y="485"/>
                  <a:pt x="1245" y="489"/>
                </a:cubicBezTo>
                <a:cubicBezTo>
                  <a:pt x="1244" y="519"/>
                  <a:pt x="1214" y="538"/>
                  <a:pt x="1192" y="553"/>
                </a:cubicBezTo>
                <a:cubicBezTo>
                  <a:pt x="1190" y="532"/>
                  <a:pt x="1187" y="509"/>
                  <a:pt x="1183" y="485"/>
                </a:cubicBezTo>
                <a:cubicBezTo>
                  <a:pt x="1199" y="487"/>
                  <a:pt x="1213" y="486"/>
                  <a:pt x="1225" y="480"/>
                </a:cubicBezTo>
                <a:close/>
                <a:moveTo>
                  <a:pt x="920" y="485"/>
                </a:moveTo>
                <a:cubicBezTo>
                  <a:pt x="920" y="485"/>
                  <a:pt x="951" y="482"/>
                  <a:pt x="976" y="471"/>
                </a:cubicBezTo>
                <a:cubicBezTo>
                  <a:pt x="955" y="475"/>
                  <a:pt x="955" y="475"/>
                  <a:pt x="955" y="475"/>
                </a:cubicBezTo>
                <a:cubicBezTo>
                  <a:pt x="950" y="479"/>
                  <a:pt x="946" y="482"/>
                  <a:pt x="955" y="475"/>
                </a:cubicBezTo>
                <a:cubicBezTo>
                  <a:pt x="955" y="475"/>
                  <a:pt x="955" y="475"/>
                  <a:pt x="955" y="475"/>
                </a:cubicBezTo>
                <a:cubicBezTo>
                  <a:pt x="961" y="470"/>
                  <a:pt x="969" y="464"/>
                  <a:pt x="969" y="464"/>
                </a:cubicBezTo>
                <a:cubicBezTo>
                  <a:pt x="979" y="458"/>
                  <a:pt x="991" y="457"/>
                  <a:pt x="1004" y="460"/>
                </a:cubicBezTo>
                <a:cubicBezTo>
                  <a:pt x="1016" y="456"/>
                  <a:pt x="1029" y="455"/>
                  <a:pt x="1042" y="455"/>
                </a:cubicBezTo>
                <a:cubicBezTo>
                  <a:pt x="1040" y="454"/>
                  <a:pt x="1038" y="452"/>
                  <a:pt x="1035" y="450"/>
                </a:cubicBezTo>
                <a:cubicBezTo>
                  <a:pt x="1077" y="461"/>
                  <a:pt x="1077" y="461"/>
                  <a:pt x="1077" y="461"/>
                </a:cubicBezTo>
                <a:cubicBezTo>
                  <a:pt x="1065" y="458"/>
                  <a:pt x="1054" y="456"/>
                  <a:pt x="1042" y="455"/>
                </a:cubicBezTo>
                <a:cubicBezTo>
                  <a:pt x="1066" y="469"/>
                  <a:pt x="1094" y="457"/>
                  <a:pt x="1123" y="457"/>
                </a:cubicBezTo>
                <a:cubicBezTo>
                  <a:pt x="1116" y="468"/>
                  <a:pt x="1116" y="468"/>
                  <a:pt x="1116" y="468"/>
                </a:cubicBezTo>
                <a:cubicBezTo>
                  <a:pt x="1133" y="473"/>
                  <a:pt x="1153" y="480"/>
                  <a:pt x="1173" y="483"/>
                </a:cubicBezTo>
                <a:cubicBezTo>
                  <a:pt x="1177" y="510"/>
                  <a:pt x="1174" y="538"/>
                  <a:pt x="1177" y="563"/>
                </a:cubicBezTo>
                <a:cubicBezTo>
                  <a:pt x="1126" y="596"/>
                  <a:pt x="1080" y="631"/>
                  <a:pt x="1028" y="667"/>
                </a:cubicBezTo>
                <a:cubicBezTo>
                  <a:pt x="957" y="716"/>
                  <a:pt x="946" y="692"/>
                  <a:pt x="883" y="658"/>
                </a:cubicBezTo>
                <a:cubicBezTo>
                  <a:pt x="903" y="605"/>
                  <a:pt x="923" y="577"/>
                  <a:pt x="923" y="516"/>
                </a:cubicBezTo>
                <a:cubicBezTo>
                  <a:pt x="905" y="509"/>
                  <a:pt x="905" y="509"/>
                  <a:pt x="905" y="509"/>
                </a:cubicBezTo>
                <a:cubicBezTo>
                  <a:pt x="919" y="552"/>
                  <a:pt x="895" y="613"/>
                  <a:pt x="860" y="646"/>
                </a:cubicBezTo>
                <a:cubicBezTo>
                  <a:pt x="821" y="630"/>
                  <a:pt x="775" y="618"/>
                  <a:pt x="776" y="572"/>
                </a:cubicBezTo>
                <a:cubicBezTo>
                  <a:pt x="830" y="543"/>
                  <a:pt x="902" y="493"/>
                  <a:pt x="920" y="485"/>
                </a:cubicBezTo>
                <a:close/>
                <a:moveTo>
                  <a:pt x="429" y="589"/>
                </a:moveTo>
                <a:cubicBezTo>
                  <a:pt x="435" y="580"/>
                  <a:pt x="444" y="570"/>
                  <a:pt x="454" y="566"/>
                </a:cubicBezTo>
                <a:cubicBezTo>
                  <a:pt x="466" y="548"/>
                  <a:pt x="479" y="530"/>
                  <a:pt x="498" y="518"/>
                </a:cubicBezTo>
                <a:cubicBezTo>
                  <a:pt x="494" y="518"/>
                  <a:pt x="490" y="519"/>
                  <a:pt x="486" y="520"/>
                </a:cubicBezTo>
                <a:cubicBezTo>
                  <a:pt x="458" y="545"/>
                  <a:pt x="458" y="545"/>
                  <a:pt x="458" y="545"/>
                </a:cubicBezTo>
                <a:cubicBezTo>
                  <a:pt x="465" y="533"/>
                  <a:pt x="475" y="525"/>
                  <a:pt x="486" y="520"/>
                </a:cubicBezTo>
                <a:cubicBezTo>
                  <a:pt x="486" y="520"/>
                  <a:pt x="486" y="520"/>
                  <a:pt x="486" y="520"/>
                </a:cubicBezTo>
                <a:cubicBezTo>
                  <a:pt x="492" y="516"/>
                  <a:pt x="499" y="514"/>
                  <a:pt x="506" y="513"/>
                </a:cubicBezTo>
                <a:cubicBezTo>
                  <a:pt x="509" y="512"/>
                  <a:pt x="511" y="511"/>
                  <a:pt x="514" y="510"/>
                </a:cubicBezTo>
                <a:cubicBezTo>
                  <a:pt x="516" y="512"/>
                  <a:pt x="516" y="512"/>
                  <a:pt x="516" y="512"/>
                </a:cubicBezTo>
                <a:cubicBezTo>
                  <a:pt x="518" y="512"/>
                  <a:pt x="519" y="513"/>
                  <a:pt x="521" y="513"/>
                </a:cubicBezTo>
                <a:cubicBezTo>
                  <a:pt x="526" y="516"/>
                  <a:pt x="532" y="520"/>
                  <a:pt x="535" y="524"/>
                </a:cubicBezTo>
                <a:cubicBezTo>
                  <a:pt x="513" y="572"/>
                  <a:pt x="508" y="599"/>
                  <a:pt x="526" y="644"/>
                </a:cubicBezTo>
                <a:cubicBezTo>
                  <a:pt x="504" y="682"/>
                  <a:pt x="470" y="717"/>
                  <a:pt x="444" y="752"/>
                </a:cubicBezTo>
                <a:cubicBezTo>
                  <a:pt x="432" y="693"/>
                  <a:pt x="425" y="645"/>
                  <a:pt x="379" y="606"/>
                </a:cubicBezTo>
                <a:cubicBezTo>
                  <a:pt x="395" y="601"/>
                  <a:pt x="412" y="595"/>
                  <a:pt x="429" y="589"/>
                </a:cubicBezTo>
                <a:close/>
                <a:moveTo>
                  <a:pt x="356" y="613"/>
                </a:moveTo>
                <a:cubicBezTo>
                  <a:pt x="356" y="613"/>
                  <a:pt x="357" y="613"/>
                  <a:pt x="357" y="614"/>
                </a:cubicBezTo>
                <a:cubicBezTo>
                  <a:pt x="336" y="618"/>
                  <a:pt x="336" y="618"/>
                  <a:pt x="336" y="618"/>
                </a:cubicBezTo>
                <a:cubicBezTo>
                  <a:pt x="342" y="616"/>
                  <a:pt x="349" y="615"/>
                  <a:pt x="356" y="613"/>
                </a:cubicBezTo>
                <a:close/>
                <a:moveTo>
                  <a:pt x="469" y="883"/>
                </a:moveTo>
                <a:cubicBezTo>
                  <a:pt x="461" y="881"/>
                  <a:pt x="453" y="881"/>
                  <a:pt x="444" y="881"/>
                </a:cubicBezTo>
                <a:cubicBezTo>
                  <a:pt x="416" y="881"/>
                  <a:pt x="402" y="902"/>
                  <a:pt x="371" y="888"/>
                </a:cubicBezTo>
                <a:cubicBezTo>
                  <a:pt x="336" y="874"/>
                  <a:pt x="322" y="832"/>
                  <a:pt x="297" y="807"/>
                </a:cubicBezTo>
                <a:cubicBezTo>
                  <a:pt x="266" y="769"/>
                  <a:pt x="231" y="748"/>
                  <a:pt x="217" y="695"/>
                </a:cubicBezTo>
                <a:cubicBezTo>
                  <a:pt x="215" y="696"/>
                  <a:pt x="215" y="696"/>
                  <a:pt x="215" y="696"/>
                </a:cubicBezTo>
                <a:cubicBezTo>
                  <a:pt x="210" y="690"/>
                  <a:pt x="203" y="684"/>
                  <a:pt x="192" y="679"/>
                </a:cubicBezTo>
                <a:cubicBezTo>
                  <a:pt x="186" y="678"/>
                  <a:pt x="180" y="677"/>
                  <a:pt x="175" y="674"/>
                </a:cubicBezTo>
                <a:cubicBezTo>
                  <a:pt x="189" y="678"/>
                  <a:pt x="189" y="678"/>
                  <a:pt x="189" y="678"/>
                </a:cubicBezTo>
                <a:cubicBezTo>
                  <a:pt x="190" y="678"/>
                  <a:pt x="191" y="679"/>
                  <a:pt x="192" y="679"/>
                </a:cubicBezTo>
                <a:cubicBezTo>
                  <a:pt x="212" y="682"/>
                  <a:pt x="232" y="677"/>
                  <a:pt x="248" y="660"/>
                </a:cubicBezTo>
                <a:cubicBezTo>
                  <a:pt x="234" y="662"/>
                  <a:pt x="234" y="662"/>
                  <a:pt x="234" y="662"/>
                </a:cubicBezTo>
                <a:cubicBezTo>
                  <a:pt x="140" y="681"/>
                  <a:pt x="140" y="681"/>
                  <a:pt x="140" y="681"/>
                </a:cubicBezTo>
                <a:cubicBezTo>
                  <a:pt x="157" y="685"/>
                  <a:pt x="175" y="688"/>
                  <a:pt x="192" y="688"/>
                </a:cubicBezTo>
                <a:cubicBezTo>
                  <a:pt x="204" y="705"/>
                  <a:pt x="204" y="705"/>
                  <a:pt x="204" y="705"/>
                </a:cubicBezTo>
                <a:cubicBezTo>
                  <a:pt x="208" y="729"/>
                  <a:pt x="222" y="760"/>
                  <a:pt x="240" y="792"/>
                </a:cubicBezTo>
                <a:cubicBezTo>
                  <a:pt x="165" y="762"/>
                  <a:pt x="158" y="764"/>
                  <a:pt x="134" y="681"/>
                </a:cubicBezTo>
                <a:cubicBezTo>
                  <a:pt x="122" y="681"/>
                  <a:pt x="122" y="681"/>
                  <a:pt x="122" y="681"/>
                </a:cubicBezTo>
                <a:cubicBezTo>
                  <a:pt x="126" y="680"/>
                  <a:pt x="129" y="679"/>
                  <a:pt x="133" y="678"/>
                </a:cubicBezTo>
                <a:cubicBezTo>
                  <a:pt x="234" y="662"/>
                  <a:pt x="234" y="662"/>
                  <a:pt x="234" y="662"/>
                </a:cubicBezTo>
                <a:cubicBezTo>
                  <a:pt x="262" y="657"/>
                  <a:pt x="262" y="657"/>
                  <a:pt x="262" y="657"/>
                </a:cubicBezTo>
                <a:cubicBezTo>
                  <a:pt x="262" y="671"/>
                  <a:pt x="275" y="671"/>
                  <a:pt x="292" y="664"/>
                </a:cubicBezTo>
                <a:cubicBezTo>
                  <a:pt x="315" y="653"/>
                  <a:pt x="347" y="630"/>
                  <a:pt x="362" y="617"/>
                </a:cubicBezTo>
                <a:cubicBezTo>
                  <a:pt x="384" y="632"/>
                  <a:pt x="405" y="645"/>
                  <a:pt x="413" y="675"/>
                </a:cubicBezTo>
                <a:cubicBezTo>
                  <a:pt x="423" y="710"/>
                  <a:pt x="409" y="742"/>
                  <a:pt x="427" y="777"/>
                </a:cubicBezTo>
                <a:cubicBezTo>
                  <a:pt x="451" y="826"/>
                  <a:pt x="469" y="826"/>
                  <a:pt x="469" y="882"/>
                </a:cubicBezTo>
                <a:lnTo>
                  <a:pt x="469" y="883"/>
                </a:lnTo>
                <a:close/>
                <a:moveTo>
                  <a:pt x="504" y="892"/>
                </a:moveTo>
                <a:cubicBezTo>
                  <a:pt x="505" y="841"/>
                  <a:pt x="462" y="807"/>
                  <a:pt x="469" y="759"/>
                </a:cubicBezTo>
                <a:cubicBezTo>
                  <a:pt x="472" y="731"/>
                  <a:pt x="518" y="686"/>
                  <a:pt x="532" y="658"/>
                </a:cubicBezTo>
                <a:cubicBezTo>
                  <a:pt x="532" y="657"/>
                  <a:pt x="532" y="657"/>
                  <a:pt x="532" y="657"/>
                </a:cubicBezTo>
                <a:cubicBezTo>
                  <a:pt x="556" y="706"/>
                  <a:pt x="609" y="779"/>
                  <a:pt x="672" y="779"/>
                </a:cubicBezTo>
                <a:cubicBezTo>
                  <a:pt x="672" y="758"/>
                  <a:pt x="672" y="758"/>
                  <a:pt x="672" y="758"/>
                </a:cubicBezTo>
                <a:cubicBezTo>
                  <a:pt x="633" y="755"/>
                  <a:pt x="612" y="737"/>
                  <a:pt x="591" y="709"/>
                </a:cubicBezTo>
                <a:cubicBezTo>
                  <a:pt x="577" y="688"/>
                  <a:pt x="549" y="653"/>
                  <a:pt x="535" y="632"/>
                </a:cubicBezTo>
                <a:cubicBezTo>
                  <a:pt x="512" y="593"/>
                  <a:pt x="558" y="544"/>
                  <a:pt x="549" y="518"/>
                </a:cubicBezTo>
                <a:cubicBezTo>
                  <a:pt x="564" y="522"/>
                  <a:pt x="578" y="530"/>
                  <a:pt x="588" y="538"/>
                </a:cubicBezTo>
                <a:cubicBezTo>
                  <a:pt x="636" y="589"/>
                  <a:pt x="636" y="589"/>
                  <a:pt x="636" y="589"/>
                </a:cubicBezTo>
                <a:cubicBezTo>
                  <a:pt x="646" y="605"/>
                  <a:pt x="660" y="617"/>
                  <a:pt x="676" y="623"/>
                </a:cubicBezTo>
                <a:cubicBezTo>
                  <a:pt x="688" y="707"/>
                  <a:pt x="668" y="771"/>
                  <a:pt x="668" y="853"/>
                </a:cubicBezTo>
                <a:cubicBezTo>
                  <a:pt x="668" y="877"/>
                  <a:pt x="671" y="897"/>
                  <a:pt x="679" y="914"/>
                </a:cubicBezTo>
                <a:cubicBezTo>
                  <a:pt x="653" y="909"/>
                  <a:pt x="624" y="912"/>
                  <a:pt x="595" y="912"/>
                </a:cubicBezTo>
                <a:cubicBezTo>
                  <a:pt x="561" y="912"/>
                  <a:pt x="533" y="901"/>
                  <a:pt x="504" y="892"/>
                </a:cubicBezTo>
                <a:close/>
                <a:moveTo>
                  <a:pt x="885" y="1038"/>
                </a:moveTo>
                <a:cubicBezTo>
                  <a:pt x="864" y="1052"/>
                  <a:pt x="822" y="1073"/>
                  <a:pt x="794" y="1069"/>
                </a:cubicBezTo>
                <a:cubicBezTo>
                  <a:pt x="762" y="1066"/>
                  <a:pt x="741" y="1034"/>
                  <a:pt x="703" y="1024"/>
                </a:cubicBezTo>
                <a:cubicBezTo>
                  <a:pt x="677" y="1017"/>
                  <a:pt x="650" y="1016"/>
                  <a:pt x="621" y="1018"/>
                </a:cubicBezTo>
                <a:cubicBezTo>
                  <a:pt x="590" y="998"/>
                  <a:pt x="559" y="954"/>
                  <a:pt x="534" y="929"/>
                </a:cubicBezTo>
                <a:cubicBezTo>
                  <a:pt x="537" y="929"/>
                  <a:pt x="540" y="929"/>
                  <a:pt x="542" y="930"/>
                </a:cubicBezTo>
                <a:cubicBezTo>
                  <a:pt x="575" y="933"/>
                  <a:pt x="681" y="933"/>
                  <a:pt x="713" y="955"/>
                </a:cubicBezTo>
                <a:cubicBezTo>
                  <a:pt x="714" y="956"/>
                  <a:pt x="714" y="956"/>
                  <a:pt x="715" y="957"/>
                </a:cubicBezTo>
                <a:cubicBezTo>
                  <a:pt x="717" y="958"/>
                  <a:pt x="718" y="959"/>
                  <a:pt x="719" y="961"/>
                </a:cubicBezTo>
                <a:cubicBezTo>
                  <a:pt x="717" y="958"/>
                  <a:pt x="717" y="958"/>
                  <a:pt x="717" y="958"/>
                </a:cubicBezTo>
                <a:cubicBezTo>
                  <a:pt x="729" y="967"/>
                  <a:pt x="743" y="974"/>
                  <a:pt x="759" y="982"/>
                </a:cubicBezTo>
                <a:cubicBezTo>
                  <a:pt x="797" y="1003"/>
                  <a:pt x="874" y="1003"/>
                  <a:pt x="895" y="1038"/>
                </a:cubicBezTo>
                <a:lnTo>
                  <a:pt x="885" y="1038"/>
                </a:lnTo>
                <a:close/>
                <a:moveTo>
                  <a:pt x="1004" y="1074"/>
                </a:moveTo>
                <a:cubicBezTo>
                  <a:pt x="993" y="1068"/>
                  <a:pt x="983" y="1062"/>
                  <a:pt x="972" y="1055"/>
                </a:cubicBezTo>
                <a:cubicBezTo>
                  <a:pt x="972" y="1055"/>
                  <a:pt x="972" y="1055"/>
                  <a:pt x="972" y="1055"/>
                </a:cubicBezTo>
                <a:cubicBezTo>
                  <a:pt x="971" y="1055"/>
                  <a:pt x="971" y="1055"/>
                  <a:pt x="971" y="1055"/>
                </a:cubicBezTo>
                <a:cubicBezTo>
                  <a:pt x="971" y="1055"/>
                  <a:pt x="972" y="1055"/>
                  <a:pt x="972" y="1055"/>
                </a:cubicBezTo>
                <a:cubicBezTo>
                  <a:pt x="944" y="965"/>
                  <a:pt x="846" y="968"/>
                  <a:pt x="776" y="954"/>
                </a:cubicBezTo>
                <a:cubicBezTo>
                  <a:pt x="613" y="923"/>
                  <a:pt x="734" y="721"/>
                  <a:pt x="706" y="627"/>
                </a:cubicBezTo>
                <a:cubicBezTo>
                  <a:pt x="711" y="626"/>
                  <a:pt x="715" y="625"/>
                  <a:pt x="720" y="624"/>
                </a:cubicBezTo>
                <a:cubicBezTo>
                  <a:pt x="724" y="592"/>
                  <a:pt x="724" y="592"/>
                  <a:pt x="724" y="592"/>
                </a:cubicBezTo>
                <a:cubicBezTo>
                  <a:pt x="730" y="592"/>
                  <a:pt x="738" y="589"/>
                  <a:pt x="748" y="585"/>
                </a:cubicBezTo>
                <a:cubicBezTo>
                  <a:pt x="747" y="690"/>
                  <a:pt x="914" y="700"/>
                  <a:pt x="976" y="755"/>
                </a:cubicBezTo>
                <a:cubicBezTo>
                  <a:pt x="974" y="786"/>
                  <a:pt x="986" y="827"/>
                  <a:pt x="972" y="856"/>
                </a:cubicBezTo>
                <a:cubicBezTo>
                  <a:pt x="944" y="832"/>
                  <a:pt x="937" y="790"/>
                  <a:pt x="916" y="765"/>
                </a:cubicBezTo>
                <a:cubicBezTo>
                  <a:pt x="930" y="793"/>
                  <a:pt x="951" y="852"/>
                  <a:pt x="955" y="880"/>
                </a:cubicBezTo>
                <a:cubicBezTo>
                  <a:pt x="955" y="881"/>
                  <a:pt x="955" y="881"/>
                  <a:pt x="955" y="881"/>
                </a:cubicBezTo>
                <a:cubicBezTo>
                  <a:pt x="951" y="874"/>
                  <a:pt x="951" y="874"/>
                  <a:pt x="951" y="874"/>
                </a:cubicBezTo>
                <a:cubicBezTo>
                  <a:pt x="916" y="842"/>
                  <a:pt x="864" y="842"/>
                  <a:pt x="832" y="811"/>
                </a:cubicBezTo>
                <a:cubicBezTo>
                  <a:pt x="811" y="790"/>
                  <a:pt x="811" y="737"/>
                  <a:pt x="811" y="730"/>
                </a:cubicBezTo>
                <a:cubicBezTo>
                  <a:pt x="790" y="723"/>
                  <a:pt x="790" y="723"/>
                  <a:pt x="790" y="723"/>
                </a:cubicBezTo>
                <a:cubicBezTo>
                  <a:pt x="794" y="748"/>
                  <a:pt x="794" y="783"/>
                  <a:pt x="804" y="807"/>
                </a:cubicBezTo>
                <a:cubicBezTo>
                  <a:pt x="825" y="860"/>
                  <a:pt x="850" y="853"/>
                  <a:pt x="892" y="870"/>
                </a:cubicBezTo>
                <a:cubicBezTo>
                  <a:pt x="910" y="881"/>
                  <a:pt x="953" y="896"/>
                  <a:pt x="972" y="917"/>
                </a:cubicBezTo>
                <a:cubicBezTo>
                  <a:pt x="968" y="908"/>
                  <a:pt x="968" y="908"/>
                  <a:pt x="968" y="908"/>
                </a:cubicBezTo>
                <a:cubicBezTo>
                  <a:pt x="971" y="912"/>
                  <a:pt x="973" y="916"/>
                  <a:pt x="976" y="921"/>
                </a:cubicBezTo>
                <a:cubicBezTo>
                  <a:pt x="975" y="920"/>
                  <a:pt x="974" y="918"/>
                  <a:pt x="972" y="917"/>
                </a:cubicBezTo>
                <a:cubicBezTo>
                  <a:pt x="982" y="938"/>
                  <a:pt x="982" y="938"/>
                  <a:pt x="982" y="938"/>
                </a:cubicBezTo>
                <a:cubicBezTo>
                  <a:pt x="1002" y="997"/>
                  <a:pt x="1017" y="999"/>
                  <a:pt x="1004" y="1074"/>
                </a:cubicBezTo>
                <a:close/>
                <a:moveTo>
                  <a:pt x="1147" y="1150"/>
                </a:moveTo>
                <a:cubicBezTo>
                  <a:pt x="1147" y="1151"/>
                  <a:pt x="1147" y="1151"/>
                  <a:pt x="1147" y="1151"/>
                </a:cubicBezTo>
                <a:cubicBezTo>
                  <a:pt x="1136" y="1144"/>
                  <a:pt x="1125" y="1137"/>
                  <a:pt x="1112" y="1129"/>
                </a:cubicBezTo>
                <a:cubicBezTo>
                  <a:pt x="1092" y="1117"/>
                  <a:pt x="1070" y="1107"/>
                  <a:pt x="1048" y="1096"/>
                </a:cubicBezTo>
                <a:cubicBezTo>
                  <a:pt x="1044" y="1070"/>
                  <a:pt x="1041" y="1041"/>
                  <a:pt x="1035" y="1017"/>
                </a:cubicBezTo>
                <a:cubicBezTo>
                  <a:pt x="1025" y="979"/>
                  <a:pt x="1014" y="937"/>
                  <a:pt x="1004" y="898"/>
                </a:cubicBezTo>
                <a:cubicBezTo>
                  <a:pt x="991" y="844"/>
                  <a:pt x="1010" y="793"/>
                  <a:pt x="1003" y="731"/>
                </a:cubicBezTo>
                <a:cubicBezTo>
                  <a:pt x="1004" y="730"/>
                  <a:pt x="1004" y="730"/>
                  <a:pt x="1004" y="730"/>
                </a:cubicBezTo>
                <a:cubicBezTo>
                  <a:pt x="1039" y="706"/>
                  <a:pt x="1084" y="643"/>
                  <a:pt x="1116" y="618"/>
                </a:cubicBezTo>
                <a:cubicBezTo>
                  <a:pt x="1175" y="569"/>
                  <a:pt x="1235" y="566"/>
                  <a:pt x="1259" y="492"/>
                </a:cubicBezTo>
                <a:cubicBezTo>
                  <a:pt x="1266" y="492"/>
                  <a:pt x="1273" y="492"/>
                  <a:pt x="1283" y="490"/>
                </a:cubicBezTo>
                <a:cubicBezTo>
                  <a:pt x="1278" y="489"/>
                  <a:pt x="1274" y="489"/>
                  <a:pt x="1270" y="489"/>
                </a:cubicBezTo>
                <a:cubicBezTo>
                  <a:pt x="1287" y="489"/>
                  <a:pt x="1287" y="489"/>
                  <a:pt x="1287" y="489"/>
                </a:cubicBezTo>
                <a:cubicBezTo>
                  <a:pt x="1286" y="489"/>
                  <a:pt x="1284" y="490"/>
                  <a:pt x="1283" y="490"/>
                </a:cubicBezTo>
                <a:cubicBezTo>
                  <a:pt x="1310" y="494"/>
                  <a:pt x="1337" y="507"/>
                  <a:pt x="1364" y="489"/>
                </a:cubicBezTo>
                <a:cubicBezTo>
                  <a:pt x="1329" y="478"/>
                  <a:pt x="1329" y="478"/>
                  <a:pt x="1329" y="478"/>
                </a:cubicBezTo>
                <a:cubicBezTo>
                  <a:pt x="1352" y="475"/>
                  <a:pt x="1373" y="479"/>
                  <a:pt x="1396" y="482"/>
                </a:cubicBezTo>
                <a:cubicBezTo>
                  <a:pt x="1342" y="573"/>
                  <a:pt x="1427" y="673"/>
                  <a:pt x="1415" y="764"/>
                </a:cubicBezTo>
                <a:cubicBezTo>
                  <a:pt x="1410" y="771"/>
                  <a:pt x="1405" y="779"/>
                  <a:pt x="1399" y="786"/>
                </a:cubicBezTo>
                <a:cubicBezTo>
                  <a:pt x="1357" y="842"/>
                  <a:pt x="1305" y="849"/>
                  <a:pt x="1245" y="884"/>
                </a:cubicBezTo>
                <a:cubicBezTo>
                  <a:pt x="1161" y="937"/>
                  <a:pt x="1116" y="1055"/>
                  <a:pt x="1147" y="1150"/>
                </a:cubicBezTo>
                <a:close/>
                <a:moveTo>
                  <a:pt x="1511" y="870"/>
                </a:moveTo>
                <a:cubicBezTo>
                  <a:pt x="1518" y="870"/>
                  <a:pt x="1518" y="870"/>
                  <a:pt x="1518" y="870"/>
                </a:cubicBezTo>
                <a:cubicBezTo>
                  <a:pt x="1392" y="874"/>
                  <a:pt x="1298" y="1010"/>
                  <a:pt x="1249" y="1122"/>
                </a:cubicBezTo>
                <a:cubicBezTo>
                  <a:pt x="1242" y="1111"/>
                  <a:pt x="1242" y="1111"/>
                  <a:pt x="1242" y="1111"/>
                </a:cubicBezTo>
                <a:cubicBezTo>
                  <a:pt x="1189" y="1052"/>
                  <a:pt x="1200" y="979"/>
                  <a:pt x="1263" y="933"/>
                </a:cubicBezTo>
                <a:cubicBezTo>
                  <a:pt x="1301" y="905"/>
                  <a:pt x="1347" y="891"/>
                  <a:pt x="1381" y="860"/>
                </a:cubicBezTo>
                <a:cubicBezTo>
                  <a:pt x="1416" y="825"/>
                  <a:pt x="1441" y="779"/>
                  <a:pt x="1479" y="744"/>
                </a:cubicBezTo>
                <a:cubicBezTo>
                  <a:pt x="1498" y="725"/>
                  <a:pt x="1517" y="709"/>
                  <a:pt x="1536" y="695"/>
                </a:cubicBezTo>
                <a:cubicBezTo>
                  <a:pt x="1553" y="711"/>
                  <a:pt x="1569" y="728"/>
                  <a:pt x="1577" y="751"/>
                </a:cubicBezTo>
                <a:cubicBezTo>
                  <a:pt x="1591" y="793"/>
                  <a:pt x="1553" y="867"/>
                  <a:pt x="1511" y="870"/>
                </a:cubicBezTo>
                <a:close/>
                <a:moveTo>
                  <a:pt x="1563" y="677"/>
                </a:moveTo>
                <a:cubicBezTo>
                  <a:pt x="1599" y="653"/>
                  <a:pt x="1637" y="635"/>
                  <a:pt x="1682" y="618"/>
                </a:cubicBezTo>
                <a:cubicBezTo>
                  <a:pt x="1674" y="663"/>
                  <a:pt x="1660" y="708"/>
                  <a:pt x="1623" y="718"/>
                </a:cubicBezTo>
                <a:cubicBezTo>
                  <a:pt x="1621" y="715"/>
                  <a:pt x="1619" y="712"/>
                  <a:pt x="1616" y="709"/>
                </a:cubicBezTo>
                <a:cubicBezTo>
                  <a:pt x="1599" y="694"/>
                  <a:pt x="1581" y="685"/>
                  <a:pt x="1563" y="677"/>
                </a:cubicBezTo>
                <a:close/>
                <a:moveTo>
                  <a:pt x="1990" y="828"/>
                </a:moveTo>
                <a:cubicBezTo>
                  <a:pt x="1934" y="811"/>
                  <a:pt x="1929" y="789"/>
                  <a:pt x="1871" y="821"/>
                </a:cubicBezTo>
                <a:cubicBezTo>
                  <a:pt x="1815" y="853"/>
                  <a:pt x="1805" y="860"/>
                  <a:pt x="1763" y="891"/>
                </a:cubicBezTo>
                <a:cubicBezTo>
                  <a:pt x="1700" y="940"/>
                  <a:pt x="1672" y="902"/>
                  <a:pt x="1605" y="888"/>
                </a:cubicBezTo>
                <a:cubicBezTo>
                  <a:pt x="1616" y="863"/>
                  <a:pt x="1630" y="830"/>
                  <a:pt x="1636" y="797"/>
                </a:cubicBezTo>
                <a:cubicBezTo>
                  <a:pt x="1659" y="764"/>
                  <a:pt x="1697" y="740"/>
                  <a:pt x="1703" y="695"/>
                </a:cubicBezTo>
                <a:cubicBezTo>
                  <a:pt x="1707" y="663"/>
                  <a:pt x="1703" y="637"/>
                  <a:pt x="1702" y="610"/>
                </a:cubicBezTo>
                <a:cubicBezTo>
                  <a:pt x="1704" y="609"/>
                  <a:pt x="1705" y="608"/>
                  <a:pt x="1707" y="608"/>
                </a:cubicBezTo>
                <a:cubicBezTo>
                  <a:pt x="1730" y="599"/>
                  <a:pt x="1755" y="587"/>
                  <a:pt x="1780" y="571"/>
                </a:cubicBezTo>
                <a:cubicBezTo>
                  <a:pt x="1837" y="560"/>
                  <a:pt x="1905" y="591"/>
                  <a:pt x="1963" y="594"/>
                </a:cubicBezTo>
                <a:cubicBezTo>
                  <a:pt x="2015" y="598"/>
                  <a:pt x="2061" y="573"/>
                  <a:pt x="2117" y="577"/>
                </a:cubicBezTo>
                <a:cubicBezTo>
                  <a:pt x="2159" y="584"/>
                  <a:pt x="2194" y="608"/>
                  <a:pt x="2236" y="608"/>
                </a:cubicBezTo>
                <a:cubicBezTo>
                  <a:pt x="2232" y="601"/>
                  <a:pt x="2232" y="601"/>
                  <a:pt x="2232" y="601"/>
                </a:cubicBezTo>
                <a:cubicBezTo>
                  <a:pt x="2212" y="598"/>
                  <a:pt x="2188" y="590"/>
                  <a:pt x="2162" y="582"/>
                </a:cubicBezTo>
                <a:cubicBezTo>
                  <a:pt x="2176" y="563"/>
                  <a:pt x="2181" y="544"/>
                  <a:pt x="2186" y="524"/>
                </a:cubicBezTo>
                <a:cubicBezTo>
                  <a:pt x="2214" y="527"/>
                  <a:pt x="2214" y="527"/>
                  <a:pt x="2214" y="527"/>
                </a:cubicBezTo>
                <a:cubicBezTo>
                  <a:pt x="2186" y="545"/>
                  <a:pt x="2231" y="517"/>
                  <a:pt x="2252" y="545"/>
                </a:cubicBezTo>
                <a:cubicBezTo>
                  <a:pt x="2221" y="555"/>
                  <a:pt x="2221" y="555"/>
                  <a:pt x="2221" y="555"/>
                </a:cubicBezTo>
                <a:cubicBezTo>
                  <a:pt x="2236" y="559"/>
                  <a:pt x="2252" y="562"/>
                  <a:pt x="2267" y="565"/>
                </a:cubicBezTo>
                <a:cubicBezTo>
                  <a:pt x="2267" y="565"/>
                  <a:pt x="2266" y="565"/>
                  <a:pt x="2266" y="566"/>
                </a:cubicBezTo>
                <a:cubicBezTo>
                  <a:pt x="2252" y="615"/>
                  <a:pt x="2217" y="657"/>
                  <a:pt x="2207" y="706"/>
                </a:cubicBezTo>
                <a:cubicBezTo>
                  <a:pt x="2172" y="741"/>
                  <a:pt x="2119" y="706"/>
                  <a:pt x="2084" y="744"/>
                </a:cubicBezTo>
                <a:cubicBezTo>
                  <a:pt x="2084" y="748"/>
                  <a:pt x="2084" y="748"/>
                  <a:pt x="2084" y="748"/>
                </a:cubicBezTo>
                <a:cubicBezTo>
                  <a:pt x="2053" y="786"/>
                  <a:pt x="2035" y="839"/>
                  <a:pt x="1990" y="828"/>
                </a:cubicBezTo>
                <a:close/>
                <a:moveTo>
                  <a:pt x="2585" y="804"/>
                </a:moveTo>
                <a:cubicBezTo>
                  <a:pt x="2557" y="818"/>
                  <a:pt x="2543" y="800"/>
                  <a:pt x="2511" y="804"/>
                </a:cubicBezTo>
                <a:cubicBezTo>
                  <a:pt x="2490" y="807"/>
                  <a:pt x="2487" y="811"/>
                  <a:pt x="2462" y="825"/>
                </a:cubicBezTo>
                <a:cubicBezTo>
                  <a:pt x="2392" y="856"/>
                  <a:pt x="2294" y="874"/>
                  <a:pt x="2214" y="849"/>
                </a:cubicBezTo>
                <a:cubicBezTo>
                  <a:pt x="2228" y="828"/>
                  <a:pt x="2245" y="811"/>
                  <a:pt x="2263" y="793"/>
                </a:cubicBezTo>
                <a:cubicBezTo>
                  <a:pt x="2235" y="797"/>
                  <a:pt x="2210" y="839"/>
                  <a:pt x="2179" y="846"/>
                </a:cubicBezTo>
                <a:cubicBezTo>
                  <a:pt x="2161" y="849"/>
                  <a:pt x="2119" y="853"/>
                  <a:pt x="2098" y="853"/>
                </a:cubicBezTo>
                <a:cubicBezTo>
                  <a:pt x="2080" y="853"/>
                  <a:pt x="2059" y="842"/>
                  <a:pt x="2040" y="851"/>
                </a:cubicBezTo>
                <a:cubicBezTo>
                  <a:pt x="2063" y="829"/>
                  <a:pt x="2087" y="791"/>
                  <a:pt x="2105" y="772"/>
                </a:cubicBezTo>
                <a:cubicBezTo>
                  <a:pt x="2102" y="776"/>
                  <a:pt x="2102" y="776"/>
                  <a:pt x="2102" y="776"/>
                </a:cubicBezTo>
                <a:cubicBezTo>
                  <a:pt x="2137" y="737"/>
                  <a:pt x="2182" y="772"/>
                  <a:pt x="2221" y="727"/>
                </a:cubicBezTo>
                <a:cubicBezTo>
                  <a:pt x="2231" y="714"/>
                  <a:pt x="2241" y="697"/>
                  <a:pt x="2249" y="678"/>
                </a:cubicBezTo>
                <a:cubicBezTo>
                  <a:pt x="2249" y="678"/>
                  <a:pt x="2249" y="678"/>
                  <a:pt x="2249" y="678"/>
                </a:cubicBezTo>
                <a:cubicBezTo>
                  <a:pt x="2283" y="644"/>
                  <a:pt x="2339" y="643"/>
                  <a:pt x="2383" y="625"/>
                </a:cubicBezTo>
                <a:cubicBezTo>
                  <a:pt x="2407" y="625"/>
                  <a:pt x="2425" y="623"/>
                  <a:pt x="2444" y="619"/>
                </a:cubicBezTo>
                <a:cubicBezTo>
                  <a:pt x="2658" y="705"/>
                  <a:pt x="2658" y="705"/>
                  <a:pt x="2658" y="705"/>
                </a:cubicBezTo>
                <a:cubicBezTo>
                  <a:pt x="2637" y="738"/>
                  <a:pt x="2624" y="785"/>
                  <a:pt x="2585" y="804"/>
                </a:cubicBezTo>
                <a:close/>
              </a:path>
            </a:pathLst>
          </a:custGeom>
          <a:solidFill>
            <a:srgbClr val="92D05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95A5A6"/>
              </a:solidFill>
            </a:endParaRPr>
          </a:p>
        </p:txBody>
      </p:sp>
      <p:sp>
        <p:nvSpPr>
          <p:cNvPr id="28" name="Freeform 8"/>
          <p:cNvSpPr>
            <a:spLocks noEditPoints="1"/>
          </p:cNvSpPr>
          <p:nvPr/>
        </p:nvSpPr>
        <p:spPr bwMode="auto">
          <a:xfrm>
            <a:off x="10050391" y="4505779"/>
            <a:ext cx="747471" cy="668961"/>
          </a:xfrm>
          <a:custGeom>
            <a:avLst/>
            <a:gdLst>
              <a:gd name="T0" fmla="*/ 2742 w 2843"/>
              <a:gd name="T1" fmla="*/ 618 h 1884"/>
              <a:gd name="T2" fmla="*/ 2613 w 2843"/>
              <a:gd name="T3" fmla="*/ 468 h 1884"/>
              <a:gd name="T4" fmla="*/ 2424 w 2843"/>
              <a:gd name="T5" fmla="*/ 370 h 1884"/>
              <a:gd name="T6" fmla="*/ 2329 w 2843"/>
              <a:gd name="T7" fmla="*/ 311 h 1884"/>
              <a:gd name="T8" fmla="*/ 2268 w 2843"/>
              <a:gd name="T9" fmla="*/ 283 h 1884"/>
              <a:gd name="T10" fmla="*/ 2179 w 2843"/>
              <a:gd name="T11" fmla="*/ 237 h 1884"/>
              <a:gd name="T12" fmla="*/ 2015 w 2843"/>
              <a:gd name="T13" fmla="*/ 195 h 1884"/>
              <a:gd name="T14" fmla="*/ 1919 w 2843"/>
              <a:gd name="T15" fmla="*/ 163 h 1884"/>
              <a:gd name="T16" fmla="*/ 1752 w 2843"/>
              <a:gd name="T17" fmla="*/ 66 h 1884"/>
              <a:gd name="T18" fmla="*/ 1647 w 2843"/>
              <a:gd name="T19" fmla="*/ 52 h 1884"/>
              <a:gd name="T20" fmla="*/ 1371 w 2843"/>
              <a:gd name="T21" fmla="*/ 20 h 1884"/>
              <a:gd name="T22" fmla="*/ 1158 w 2843"/>
              <a:gd name="T23" fmla="*/ 24 h 1884"/>
              <a:gd name="T24" fmla="*/ 864 w 2843"/>
              <a:gd name="T25" fmla="*/ 52 h 1884"/>
              <a:gd name="T26" fmla="*/ 693 w 2843"/>
              <a:gd name="T27" fmla="*/ 111 h 1884"/>
              <a:gd name="T28" fmla="*/ 430 w 2843"/>
              <a:gd name="T29" fmla="*/ 192 h 1884"/>
              <a:gd name="T30" fmla="*/ 241 w 2843"/>
              <a:gd name="T31" fmla="*/ 332 h 1884"/>
              <a:gd name="T32" fmla="*/ 199 w 2843"/>
              <a:gd name="T33" fmla="*/ 443 h 1884"/>
              <a:gd name="T34" fmla="*/ 108 w 2843"/>
              <a:gd name="T35" fmla="*/ 534 h 1884"/>
              <a:gd name="T36" fmla="*/ 25 w 2843"/>
              <a:gd name="T37" fmla="*/ 643 h 1884"/>
              <a:gd name="T38" fmla="*/ 99 w 2843"/>
              <a:gd name="T39" fmla="*/ 672 h 1884"/>
              <a:gd name="T40" fmla="*/ 486 w 2843"/>
              <a:gd name="T41" fmla="*/ 1027 h 1884"/>
              <a:gd name="T42" fmla="*/ 1304 w 2843"/>
              <a:gd name="T43" fmla="*/ 1503 h 1884"/>
              <a:gd name="T44" fmla="*/ 2378 w 2843"/>
              <a:gd name="T45" fmla="*/ 863 h 1884"/>
              <a:gd name="T46" fmla="*/ 2773 w 2843"/>
              <a:gd name="T47" fmla="*/ 737 h 1884"/>
              <a:gd name="T48" fmla="*/ 2428 w 2843"/>
              <a:gd name="T49" fmla="*/ 613 h 1884"/>
              <a:gd name="T50" fmla="*/ 2276 w 2843"/>
              <a:gd name="T51" fmla="*/ 589 h 1884"/>
              <a:gd name="T52" fmla="*/ 2180 w 2843"/>
              <a:gd name="T53" fmla="*/ 524 h 1884"/>
              <a:gd name="T54" fmla="*/ 1833 w 2843"/>
              <a:gd name="T55" fmla="*/ 471 h 1884"/>
              <a:gd name="T56" fmla="*/ 1704 w 2843"/>
              <a:gd name="T57" fmla="*/ 577 h 1884"/>
              <a:gd name="T58" fmla="*/ 1627 w 2843"/>
              <a:gd name="T59" fmla="*/ 605 h 1884"/>
              <a:gd name="T60" fmla="*/ 1580 w 2843"/>
              <a:gd name="T61" fmla="*/ 463 h 1884"/>
              <a:gd name="T62" fmla="*/ 1521 w 2843"/>
              <a:gd name="T63" fmla="*/ 650 h 1884"/>
              <a:gd name="T64" fmla="*/ 1453 w 2843"/>
              <a:gd name="T65" fmla="*/ 479 h 1884"/>
              <a:gd name="T66" fmla="*/ 1228 w 2843"/>
              <a:gd name="T67" fmla="*/ 478 h 1884"/>
              <a:gd name="T68" fmla="*/ 955 w 2843"/>
              <a:gd name="T69" fmla="*/ 475 h 1884"/>
              <a:gd name="T70" fmla="*/ 1173 w 2843"/>
              <a:gd name="T71" fmla="*/ 483 h 1884"/>
              <a:gd name="T72" fmla="*/ 429 w 2843"/>
              <a:gd name="T73" fmla="*/ 589 h 1884"/>
              <a:gd name="T74" fmla="*/ 516 w 2843"/>
              <a:gd name="T75" fmla="*/ 512 h 1884"/>
              <a:gd name="T76" fmla="*/ 336 w 2843"/>
              <a:gd name="T77" fmla="*/ 618 h 1884"/>
              <a:gd name="T78" fmla="*/ 175 w 2843"/>
              <a:gd name="T79" fmla="*/ 674 h 1884"/>
              <a:gd name="T80" fmla="*/ 134 w 2843"/>
              <a:gd name="T81" fmla="*/ 681 h 1884"/>
              <a:gd name="T82" fmla="*/ 469 w 2843"/>
              <a:gd name="T83" fmla="*/ 882 h 1884"/>
              <a:gd name="T84" fmla="*/ 535 w 2843"/>
              <a:gd name="T85" fmla="*/ 632 h 1884"/>
              <a:gd name="T86" fmla="*/ 885 w 2843"/>
              <a:gd name="T87" fmla="*/ 1038 h 1884"/>
              <a:gd name="T88" fmla="*/ 717 w 2843"/>
              <a:gd name="T89" fmla="*/ 958 h 1884"/>
              <a:gd name="T90" fmla="*/ 776 w 2843"/>
              <a:gd name="T91" fmla="*/ 954 h 1884"/>
              <a:gd name="T92" fmla="*/ 955 w 2843"/>
              <a:gd name="T93" fmla="*/ 881 h 1884"/>
              <a:gd name="T94" fmla="*/ 976 w 2843"/>
              <a:gd name="T95" fmla="*/ 921 h 1884"/>
              <a:gd name="T96" fmla="*/ 1004 w 2843"/>
              <a:gd name="T97" fmla="*/ 898 h 1884"/>
              <a:gd name="T98" fmla="*/ 1364 w 2843"/>
              <a:gd name="T99" fmla="*/ 489 h 1884"/>
              <a:gd name="T100" fmla="*/ 1249 w 2843"/>
              <a:gd name="T101" fmla="*/ 1122 h 1884"/>
              <a:gd name="T102" fmla="*/ 1682 w 2843"/>
              <a:gd name="T103" fmla="*/ 618 h 1884"/>
              <a:gd name="T104" fmla="*/ 1703 w 2843"/>
              <a:gd name="T105" fmla="*/ 695 h 1884"/>
              <a:gd name="T106" fmla="*/ 2186 w 2843"/>
              <a:gd name="T107" fmla="*/ 524 h 1884"/>
              <a:gd name="T108" fmla="*/ 1990 w 2843"/>
              <a:gd name="T109" fmla="*/ 828 h 1884"/>
              <a:gd name="T110" fmla="*/ 2105 w 2843"/>
              <a:gd name="T111" fmla="*/ 772 h 1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43" h="1884">
                <a:moveTo>
                  <a:pt x="2840" y="688"/>
                </a:moveTo>
                <a:cubicBezTo>
                  <a:pt x="2820" y="696"/>
                  <a:pt x="2820" y="696"/>
                  <a:pt x="2820" y="696"/>
                </a:cubicBezTo>
                <a:cubicBezTo>
                  <a:pt x="2817" y="700"/>
                  <a:pt x="2813" y="702"/>
                  <a:pt x="2805" y="702"/>
                </a:cubicBezTo>
                <a:cubicBezTo>
                  <a:pt x="2820" y="696"/>
                  <a:pt x="2820" y="696"/>
                  <a:pt x="2820" y="696"/>
                </a:cubicBezTo>
                <a:cubicBezTo>
                  <a:pt x="2825" y="688"/>
                  <a:pt x="2820" y="673"/>
                  <a:pt x="2815" y="657"/>
                </a:cubicBezTo>
                <a:cubicBezTo>
                  <a:pt x="2791" y="664"/>
                  <a:pt x="2791" y="664"/>
                  <a:pt x="2791" y="664"/>
                </a:cubicBezTo>
                <a:cubicBezTo>
                  <a:pt x="2797" y="641"/>
                  <a:pt x="2765" y="618"/>
                  <a:pt x="2746" y="618"/>
                </a:cubicBezTo>
                <a:cubicBezTo>
                  <a:pt x="2745" y="620"/>
                  <a:pt x="2744" y="623"/>
                  <a:pt x="2742" y="625"/>
                </a:cubicBezTo>
                <a:cubicBezTo>
                  <a:pt x="2742" y="618"/>
                  <a:pt x="2742" y="618"/>
                  <a:pt x="2742" y="618"/>
                </a:cubicBezTo>
                <a:cubicBezTo>
                  <a:pt x="2743" y="618"/>
                  <a:pt x="2745" y="618"/>
                  <a:pt x="2746" y="618"/>
                </a:cubicBezTo>
                <a:cubicBezTo>
                  <a:pt x="2751" y="606"/>
                  <a:pt x="2747" y="595"/>
                  <a:pt x="2738" y="583"/>
                </a:cubicBezTo>
                <a:cubicBezTo>
                  <a:pt x="2735" y="583"/>
                  <a:pt x="2735" y="583"/>
                  <a:pt x="2735" y="583"/>
                </a:cubicBezTo>
                <a:cubicBezTo>
                  <a:pt x="2724" y="569"/>
                  <a:pt x="2714" y="555"/>
                  <a:pt x="2703" y="545"/>
                </a:cubicBezTo>
                <a:cubicBezTo>
                  <a:pt x="2703" y="541"/>
                  <a:pt x="2703" y="541"/>
                  <a:pt x="2703" y="541"/>
                </a:cubicBezTo>
                <a:cubicBezTo>
                  <a:pt x="2693" y="524"/>
                  <a:pt x="2679" y="513"/>
                  <a:pt x="2662" y="513"/>
                </a:cubicBezTo>
                <a:cubicBezTo>
                  <a:pt x="2665" y="506"/>
                  <a:pt x="2665" y="506"/>
                  <a:pt x="2665" y="506"/>
                </a:cubicBezTo>
                <a:cubicBezTo>
                  <a:pt x="2655" y="485"/>
                  <a:pt x="2630" y="471"/>
                  <a:pt x="2606" y="468"/>
                </a:cubicBezTo>
                <a:cubicBezTo>
                  <a:pt x="2613" y="468"/>
                  <a:pt x="2613" y="468"/>
                  <a:pt x="2613" y="468"/>
                </a:cubicBezTo>
                <a:cubicBezTo>
                  <a:pt x="2592" y="461"/>
                  <a:pt x="2571" y="447"/>
                  <a:pt x="2553" y="436"/>
                </a:cubicBezTo>
                <a:cubicBezTo>
                  <a:pt x="2560" y="433"/>
                  <a:pt x="2564" y="422"/>
                  <a:pt x="2567" y="419"/>
                </a:cubicBezTo>
                <a:cubicBezTo>
                  <a:pt x="2557" y="419"/>
                  <a:pt x="2543" y="412"/>
                  <a:pt x="2532" y="415"/>
                </a:cubicBezTo>
                <a:cubicBezTo>
                  <a:pt x="2518" y="429"/>
                  <a:pt x="2518" y="429"/>
                  <a:pt x="2518" y="429"/>
                </a:cubicBezTo>
                <a:cubicBezTo>
                  <a:pt x="2522" y="394"/>
                  <a:pt x="2494" y="377"/>
                  <a:pt x="2462" y="394"/>
                </a:cubicBezTo>
                <a:cubicBezTo>
                  <a:pt x="2473" y="387"/>
                  <a:pt x="2473" y="387"/>
                  <a:pt x="2473" y="387"/>
                </a:cubicBezTo>
                <a:cubicBezTo>
                  <a:pt x="2468" y="375"/>
                  <a:pt x="2456" y="367"/>
                  <a:pt x="2442" y="366"/>
                </a:cubicBezTo>
                <a:cubicBezTo>
                  <a:pt x="2440" y="369"/>
                  <a:pt x="2436" y="371"/>
                  <a:pt x="2431" y="373"/>
                </a:cubicBezTo>
                <a:cubicBezTo>
                  <a:pt x="2424" y="370"/>
                  <a:pt x="2424" y="370"/>
                  <a:pt x="2424" y="370"/>
                </a:cubicBezTo>
                <a:cubicBezTo>
                  <a:pt x="2430" y="367"/>
                  <a:pt x="2436" y="366"/>
                  <a:pt x="2442" y="366"/>
                </a:cubicBezTo>
                <a:cubicBezTo>
                  <a:pt x="2460" y="349"/>
                  <a:pt x="2430" y="329"/>
                  <a:pt x="2403" y="335"/>
                </a:cubicBezTo>
                <a:cubicBezTo>
                  <a:pt x="2406" y="353"/>
                  <a:pt x="2406" y="353"/>
                  <a:pt x="2406" y="353"/>
                </a:cubicBezTo>
                <a:cubicBezTo>
                  <a:pt x="2399" y="339"/>
                  <a:pt x="2357" y="328"/>
                  <a:pt x="2357" y="328"/>
                </a:cubicBezTo>
                <a:cubicBezTo>
                  <a:pt x="2350" y="332"/>
                  <a:pt x="2350" y="332"/>
                  <a:pt x="2350" y="332"/>
                </a:cubicBezTo>
                <a:cubicBezTo>
                  <a:pt x="2350" y="325"/>
                  <a:pt x="2350" y="314"/>
                  <a:pt x="2350" y="307"/>
                </a:cubicBezTo>
                <a:cubicBezTo>
                  <a:pt x="2342" y="301"/>
                  <a:pt x="2338" y="305"/>
                  <a:pt x="2333" y="308"/>
                </a:cubicBezTo>
                <a:cubicBezTo>
                  <a:pt x="2335" y="311"/>
                  <a:pt x="2336" y="314"/>
                  <a:pt x="2336" y="318"/>
                </a:cubicBezTo>
                <a:cubicBezTo>
                  <a:pt x="2329" y="311"/>
                  <a:pt x="2329" y="311"/>
                  <a:pt x="2329" y="311"/>
                </a:cubicBezTo>
                <a:cubicBezTo>
                  <a:pt x="2331" y="310"/>
                  <a:pt x="2332" y="309"/>
                  <a:pt x="2333" y="308"/>
                </a:cubicBezTo>
                <a:cubicBezTo>
                  <a:pt x="2329" y="299"/>
                  <a:pt x="2321" y="296"/>
                  <a:pt x="2308" y="301"/>
                </a:cubicBezTo>
                <a:cubicBezTo>
                  <a:pt x="2308" y="302"/>
                  <a:pt x="2308" y="303"/>
                  <a:pt x="2308" y="304"/>
                </a:cubicBezTo>
                <a:cubicBezTo>
                  <a:pt x="2301" y="304"/>
                  <a:pt x="2301" y="304"/>
                  <a:pt x="2301" y="304"/>
                </a:cubicBezTo>
                <a:cubicBezTo>
                  <a:pt x="2304" y="302"/>
                  <a:pt x="2306" y="301"/>
                  <a:pt x="2308" y="301"/>
                </a:cubicBezTo>
                <a:cubicBezTo>
                  <a:pt x="2304" y="278"/>
                  <a:pt x="2287" y="273"/>
                  <a:pt x="2268" y="283"/>
                </a:cubicBezTo>
                <a:cubicBezTo>
                  <a:pt x="2269" y="286"/>
                  <a:pt x="2270" y="290"/>
                  <a:pt x="2270" y="293"/>
                </a:cubicBezTo>
                <a:cubicBezTo>
                  <a:pt x="2263" y="286"/>
                  <a:pt x="2263" y="286"/>
                  <a:pt x="2263" y="286"/>
                </a:cubicBezTo>
                <a:cubicBezTo>
                  <a:pt x="2265" y="285"/>
                  <a:pt x="2266" y="284"/>
                  <a:pt x="2268" y="283"/>
                </a:cubicBezTo>
                <a:cubicBezTo>
                  <a:pt x="2266" y="275"/>
                  <a:pt x="2262" y="266"/>
                  <a:pt x="2259" y="262"/>
                </a:cubicBezTo>
                <a:cubicBezTo>
                  <a:pt x="2256" y="262"/>
                  <a:pt x="2249" y="262"/>
                  <a:pt x="2242" y="265"/>
                </a:cubicBezTo>
                <a:cubicBezTo>
                  <a:pt x="2238" y="269"/>
                  <a:pt x="2238" y="269"/>
                  <a:pt x="2238" y="269"/>
                </a:cubicBezTo>
                <a:cubicBezTo>
                  <a:pt x="2231" y="258"/>
                  <a:pt x="2221" y="251"/>
                  <a:pt x="2210" y="248"/>
                </a:cubicBezTo>
                <a:cubicBezTo>
                  <a:pt x="2217" y="248"/>
                  <a:pt x="2217" y="248"/>
                  <a:pt x="2217" y="248"/>
                </a:cubicBezTo>
                <a:cubicBezTo>
                  <a:pt x="2202" y="236"/>
                  <a:pt x="2182" y="236"/>
                  <a:pt x="2170" y="250"/>
                </a:cubicBezTo>
                <a:cubicBezTo>
                  <a:pt x="2165" y="258"/>
                  <a:pt x="2165" y="258"/>
                  <a:pt x="2165" y="258"/>
                </a:cubicBezTo>
                <a:cubicBezTo>
                  <a:pt x="2166" y="255"/>
                  <a:pt x="2168" y="253"/>
                  <a:pt x="2170" y="250"/>
                </a:cubicBezTo>
                <a:cubicBezTo>
                  <a:pt x="2179" y="237"/>
                  <a:pt x="2179" y="237"/>
                  <a:pt x="2179" y="237"/>
                </a:cubicBezTo>
                <a:cubicBezTo>
                  <a:pt x="2158" y="230"/>
                  <a:pt x="2140" y="223"/>
                  <a:pt x="2119" y="220"/>
                </a:cubicBezTo>
                <a:cubicBezTo>
                  <a:pt x="2123" y="223"/>
                  <a:pt x="2123" y="223"/>
                  <a:pt x="2123" y="223"/>
                </a:cubicBezTo>
                <a:cubicBezTo>
                  <a:pt x="2120" y="223"/>
                  <a:pt x="2117" y="220"/>
                  <a:pt x="2111" y="217"/>
                </a:cubicBezTo>
                <a:cubicBezTo>
                  <a:pt x="2112" y="218"/>
                  <a:pt x="2112" y="219"/>
                  <a:pt x="2112" y="220"/>
                </a:cubicBezTo>
                <a:cubicBezTo>
                  <a:pt x="2109" y="216"/>
                  <a:pt x="2109" y="216"/>
                  <a:pt x="2109" y="216"/>
                </a:cubicBezTo>
                <a:cubicBezTo>
                  <a:pt x="2110" y="217"/>
                  <a:pt x="2110" y="217"/>
                  <a:pt x="2111" y="217"/>
                </a:cubicBezTo>
                <a:cubicBezTo>
                  <a:pt x="2104" y="205"/>
                  <a:pt x="2094" y="198"/>
                  <a:pt x="2077" y="192"/>
                </a:cubicBezTo>
                <a:cubicBezTo>
                  <a:pt x="2077" y="188"/>
                  <a:pt x="2077" y="188"/>
                  <a:pt x="2077" y="188"/>
                </a:cubicBezTo>
                <a:cubicBezTo>
                  <a:pt x="2056" y="181"/>
                  <a:pt x="2032" y="185"/>
                  <a:pt x="2015" y="195"/>
                </a:cubicBezTo>
                <a:cubicBezTo>
                  <a:pt x="2025" y="188"/>
                  <a:pt x="2025" y="188"/>
                  <a:pt x="2025" y="188"/>
                </a:cubicBezTo>
                <a:cubicBezTo>
                  <a:pt x="2013" y="176"/>
                  <a:pt x="1999" y="172"/>
                  <a:pt x="1985" y="175"/>
                </a:cubicBezTo>
                <a:cubicBezTo>
                  <a:pt x="1985" y="176"/>
                  <a:pt x="1986" y="177"/>
                  <a:pt x="1987" y="178"/>
                </a:cubicBezTo>
                <a:cubicBezTo>
                  <a:pt x="1976" y="178"/>
                  <a:pt x="1976" y="178"/>
                  <a:pt x="1976" y="178"/>
                </a:cubicBezTo>
                <a:cubicBezTo>
                  <a:pt x="1979" y="176"/>
                  <a:pt x="1982" y="176"/>
                  <a:pt x="1985" y="175"/>
                </a:cubicBezTo>
                <a:cubicBezTo>
                  <a:pt x="1968" y="155"/>
                  <a:pt x="1942" y="148"/>
                  <a:pt x="1919" y="163"/>
                </a:cubicBezTo>
                <a:cubicBezTo>
                  <a:pt x="1923" y="166"/>
                  <a:pt x="1926" y="169"/>
                  <a:pt x="1927" y="174"/>
                </a:cubicBezTo>
                <a:cubicBezTo>
                  <a:pt x="1913" y="167"/>
                  <a:pt x="1913" y="167"/>
                  <a:pt x="1913" y="167"/>
                </a:cubicBezTo>
                <a:cubicBezTo>
                  <a:pt x="1915" y="165"/>
                  <a:pt x="1917" y="164"/>
                  <a:pt x="1919" y="163"/>
                </a:cubicBezTo>
                <a:cubicBezTo>
                  <a:pt x="1912" y="157"/>
                  <a:pt x="1900" y="154"/>
                  <a:pt x="1889" y="157"/>
                </a:cubicBezTo>
                <a:cubicBezTo>
                  <a:pt x="1896" y="167"/>
                  <a:pt x="1896" y="167"/>
                  <a:pt x="1896" y="167"/>
                </a:cubicBezTo>
                <a:cubicBezTo>
                  <a:pt x="1889" y="160"/>
                  <a:pt x="1878" y="153"/>
                  <a:pt x="1868" y="157"/>
                </a:cubicBezTo>
                <a:cubicBezTo>
                  <a:pt x="1826" y="171"/>
                  <a:pt x="1826" y="171"/>
                  <a:pt x="1826" y="171"/>
                </a:cubicBezTo>
                <a:cubicBezTo>
                  <a:pt x="1843" y="150"/>
                  <a:pt x="1836" y="125"/>
                  <a:pt x="1808" y="129"/>
                </a:cubicBezTo>
                <a:cubicBezTo>
                  <a:pt x="1819" y="115"/>
                  <a:pt x="1819" y="115"/>
                  <a:pt x="1819" y="115"/>
                </a:cubicBezTo>
                <a:cubicBezTo>
                  <a:pt x="1808" y="101"/>
                  <a:pt x="1794" y="87"/>
                  <a:pt x="1794" y="94"/>
                </a:cubicBezTo>
                <a:cubicBezTo>
                  <a:pt x="1784" y="90"/>
                  <a:pt x="1784" y="90"/>
                  <a:pt x="1784" y="90"/>
                </a:cubicBezTo>
                <a:cubicBezTo>
                  <a:pt x="1780" y="69"/>
                  <a:pt x="1752" y="45"/>
                  <a:pt x="1752" y="66"/>
                </a:cubicBezTo>
                <a:cubicBezTo>
                  <a:pt x="1749" y="55"/>
                  <a:pt x="1749" y="55"/>
                  <a:pt x="1749" y="55"/>
                </a:cubicBezTo>
                <a:cubicBezTo>
                  <a:pt x="1745" y="55"/>
                  <a:pt x="1738" y="55"/>
                  <a:pt x="1731" y="59"/>
                </a:cubicBezTo>
                <a:cubicBezTo>
                  <a:pt x="1735" y="66"/>
                  <a:pt x="1735" y="66"/>
                  <a:pt x="1735" y="66"/>
                </a:cubicBezTo>
                <a:cubicBezTo>
                  <a:pt x="1728" y="52"/>
                  <a:pt x="1714" y="48"/>
                  <a:pt x="1696" y="55"/>
                </a:cubicBezTo>
                <a:cubicBezTo>
                  <a:pt x="1689" y="52"/>
                  <a:pt x="1689" y="52"/>
                  <a:pt x="1689" y="52"/>
                </a:cubicBezTo>
                <a:cubicBezTo>
                  <a:pt x="1677" y="55"/>
                  <a:pt x="1664" y="52"/>
                  <a:pt x="1651" y="52"/>
                </a:cubicBezTo>
                <a:cubicBezTo>
                  <a:pt x="1652" y="53"/>
                  <a:pt x="1653" y="54"/>
                  <a:pt x="1654" y="55"/>
                </a:cubicBezTo>
                <a:cubicBezTo>
                  <a:pt x="1651" y="55"/>
                  <a:pt x="1651" y="55"/>
                  <a:pt x="1651" y="55"/>
                </a:cubicBezTo>
                <a:cubicBezTo>
                  <a:pt x="1647" y="52"/>
                  <a:pt x="1647" y="52"/>
                  <a:pt x="1647" y="52"/>
                </a:cubicBezTo>
                <a:cubicBezTo>
                  <a:pt x="1649" y="52"/>
                  <a:pt x="1650" y="52"/>
                  <a:pt x="1651" y="52"/>
                </a:cubicBezTo>
                <a:cubicBezTo>
                  <a:pt x="1637" y="37"/>
                  <a:pt x="1614" y="31"/>
                  <a:pt x="1591" y="38"/>
                </a:cubicBezTo>
                <a:cubicBezTo>
                  <a:pt x="1598" y="48"/>
                  <a:pt x="1598" y="48"/>
                  <a:pt x="1598" y="48"/>
                </a:cubicBezTo>
                <a:cubicBezTo>
                  <a:pt x="1581" y="34"/>
                  <a:pt x="1553" y="31"/>
                  <a:pt x="1528" y="38"/>
                </a:cubicBezTo>
                <a:cubicBezTo>
                  <a:pt x="1542" y="31"/>
                  <a:pt x="1542" y="31"/>
                  <a:pt x="1542" y="31"/>
                </a:cubicBezTo>
                <a:cubicBezTo>
                  <a:pt x="1532" y="20"/>
                  <a:pt x="1511" y="17"/>
                  <a:pt x="1493" y="24"/>
                </a:cubicBezTo>
                <a:cubicBezTo>
                  <a:pt x="1507" y="34"/>
                  <a:pt x="1507" y="34"/>
                  <a:pt x="1507" y="34"/>
                </a:cubicBezTo>
                <a:cubicBezTo>
                  <a:pt x="1486" y="20"/>
                  <a:pt x="1458" y="17"/>
                  <a:pt x="1434" y="24"/>
                </a:cubicBezTo>
                <a:cubicBezTo>
                  <a:pt x="1416" y="6"/>
                  <a:pt x="1392" y="6"/>
                  <a:pt x="1371" y="20"/>
                </a:cubicBezTo>
                <a:cubicBezTo>
                  <a:pt x="1374" y="13"/>
                  <a:pt x="1374" y="13"/>
                  <a:pt x="1374" y="13"/>
                </a:cubicBezTo>
                <a:cubicBezTo>
                  <a:pt x="1356" y="8"/>
                  <a:pt x="1331" y="0"/>
                  <a:pt x="1314" y="10"/>
                </a:cubicBezTo>
                <a:cubicBezTo>
                  <a:pt x="1319" y="11"/>
                  <a:pt x="1324" y="12"/>
                  <a:pt x="1329" y="13"/>
                </a:cubicBezTo>
                <a:cubicBezTo>
                  <a:pt x="1301" y="24"/>
                  <a:pt x="1301" y="24"/>
                  <a:pt x="1301" y="24"/>
                </a:cubicBezTo>
                <a:cubicBezTo>
                  <a:pt x="1304" y="17"/>
                  <a:pt x="1309" y="13"/>
                  <a:pt x="1314" y="10"/>
                </a:cubicBezTo>
                <a:cubicBezTo>
                  <a:pt x="1296" y="8"/>
                  <a:pt x="1275" y="10"/>
                  <a:pt x="1256" y="10"/>
                </a:cubicBezTo>
                <a:cubicBezTo>
                  <a:pt x="1235" y="24"/>
                  <a:pt x="1235" y="24"/>
                  <a:pt x="1235" y="24"/>
                </a:cubicBezTo>
                <a:cubicBezTo>
                  <a:pt x="1210" y="13"/>
                  <a:pt x="1186" y="13"/>
                  <a:pt x="1158" y="24"/>
                </a:cubicBezTo>
                <a:cubicBezTo>
                  <a:pt x="1158" y="24"/>
                  <a:pt x="1158" y="24"/>
                  <a:pt x="1158" y="24"/>
                </a:cubicBezTo>
                <a:cubicBezTo>
                  <a:pt x="1164" y="24"/>
                  <a:pt x="1169" y="25"/>
                  <a:pt x="1175" y="27"/>
                </a:cubicBezTo>
                <a:cubicBezTo>
                  <a:pt x="1158" y="24"/>
                  <a:pt x="1158" y="24"/>
                  <a:pt x="1158" y="24"/>
                </a:cubicBezTo>
                <a:cubicBezTo>
                  <a:pt x="1147" y="24"/>
                  <a:pt x="1138" y="29"/>
                  <a:pt x="1133" y="41"/>
                </a:cubicBezTo>
                <a:cubicBezTo>
                  <a:pt x="1126" y="48"/>
                  <a:pt x="1126" y="48"/>
                  <a:pt x="1126" y="48"/>
                </a:cubicBezTo>
                <a:cubicBezTo>
                  <a:pt x="1119" y="45"/>
                  <a:pt x="1112" y="38"/>
                  <a:pt x="1105" y="31"/>
                </a:cubicBezTo>
                <a:cubicBezTo>
                  <a:pt x="1088" y="27"/>
                  <a:pt x="1088" y="27"/>
                  <a:pt x="1088" y="27"/>
                </a:cubicBezTo>
                <a:cubicBezTo>
                  <a:pt x="1056" y="45"/>
                  <a:pt x="1011" y="24"/>
                  <a:pt x="972" y="31"/>
                </a:cubicBezTo>
                <a:cubicBezTo>
                  <a:pt x="937" y="34"/>
                  <a:pt x="937" y="34"/>
                  <a:pt x="937" y="34"/>
                </a:cubicBezTo>
                <a:cubicBezTo>
                  <a:pt x="913" y="27"/>
                  <a:pt x="888" y="45"/>
                  <a:pt x="864" y="52"/>
                </a:cubicBezTo>
                <a:cubicBezTo>
                  <a:pt x="860" y="66"/>
                  <a:pt x="860" y="66"/>
                  <a:pt x="860" y="66"/>
                </a:cubicBezTo>
                <a:cubicBezTo>
                  <a:pt x="853" y="66"/>
                  <a:pt x="843" y="66"/>
                  <a:pt x="832" y="66"/>
                </a:cubicBezTo>
                <a:cubicBezTo>
                  <a:pt x="808" y="69"/>
                  <a:pt x="808" y="69"/>
                  <a:pt x="808" y="69"/>
                </a:cubicBezTo>
                <a:cubicBezTo>
                  <a:pt x="801" y="69"/>
                  <a:pt x="794" y="66"/>
                  <a:pt x="787" y="59"/>
                </a:cubicBezTo>
                <a:cubicBezTo>
                  <a:pt x="776" y="59"/>
                  <a:pt x="776" y="59"/>
                  <a:pt x="776" y="59"/>
                </a:cubicBezTo>
                <a:cubicBezTo>
                  <a:pt x="759" y="62"/>
                  <a:pt x="741" y="69"/>
                  <a:pt x="724" y="76"/>
                </a:cubicBezTo>
                <a:cubicBezTo>
                  <a:pt x="724" y="73"/>
                  <a:pt x="724" y="73"/>
                  <a:pt x="724" y="73"/>
                </a:cubicBezTo>
                <a:cubicBezTo>
                  <a:pt x="703" y="73"/>
                  <a:pt x="689" y="83"/>
                  <a:pt x="686" y="97"/>
                </a:cubicBezTo>
                <a:cubicBezTo>
                  <a:pt x="693" y="111"/>
                  <a:pt x="693" y="111"/>
                  <a:pt x="693" y="111"/>
                </a:cubicBezTo>
                <a:cubicBezTo>
                  <a:pt x="672" y="97"/>
                  <a:pt x="647" y="101"/>
                  <a:pt x="626" y="108"/>
                </a:cubicBezTo>
                <a:cubicBezTo>
                  <a:pt x="626" y="104"/>
                  <a:pt x="626" y="104"/>
                  <a:pt x="626" y="104"/>
                </a:cubicBezTo>
                <a:cubicBezTo>
                  <a:pt x="612" y="118"/>
                  <a:pt x="595" y="125"/>
                  <a:pt x="577" y="129"/>
                </a:cubicBezTo>
                <a:cubicBezTo>
                  <a:pt x="563" y="132"/>
                  <a:pt x="563" y="132"/>
                  <a:pt x="563" y="132"/>
                </a:cubicBezTo>
                <a:cubicBezTo>
                  <a:pt x="540" y="142"/>
                  <a:pt x="514" y="149"/>
                  <a:pt x="496" y="165"/>
                </a:cubicBezTo>
                <a:cubicBezTo>
                  <a:pt x="499" y="168"/>
                  <a:pt x="501" y="173"/>
                  <a:pt x="500" y="181"/>
                </a:cubicBezTo>
                <a:cubicBezTo>
                  <a:pt x="493" y="167"/>
                  <a:pt x="493" y="167"/>
                  <a:pt x="493" y="167"/>
                </a:cubicBezTo>
                <a:cubicBezTo>
                  <a:pt x="494" y="166"/>
                  <a:pt x="495" y="165"/>
                  <a:pt x="496" y="165"/>
                </a:cubicBezTo>
                <a:cubicBezTo>
                  <a:pt x="483" y="151"/>
                  <a:pt x="442" y="175"/>
                  <a:pt x="430" y="192"/>
                </a:cubicBezTo>
                <a:cubicBezTo>
                  <a:pt x="434" y="192"/>
                  <a:pt x="434" y="192"/>
                  <a:pt x="434" y="192"/>
                </a:cubicBezTo>
                <a:cubicBezTo>
                  <a:pt x="430" y="195"/>
                  <a:pt x="427" y="199"/>
                  <a:pt x="423" y="202"/>
                </a:cubicBezTo>
                <a:cubicBezTo>
                  <a:pt x="388" y="216"/>
                  <a:pt x="388" y="216"/>
                  <a:pt x="388" y="216"/>
                </a:cubicBezTo>
                <a:cubicBezTo>
                  <a:pt x="350" y="223"/>
                  <a:pt x="364" y="279"/>
                  <a:pt x="318" y="297"/>
                </a:cubicBezTo>
                <a:cubicBezTo>
                  <a:pt x="290" y="300"/>
                  <a:pt x="290" y="300"/>
                  <a:pt x="290" y="300"/>
                </a:cubicBezTo>
                <a:cubicBezTo>
                  <a:pt x="290" y="304"/>
                  <a:pt x="287" y="304"/>
                  <a:pt x="287" y="304"/>
                </a:cubicBezTo>
                <a:cubicBezTo>
                  <a:pt x="276" y="300"/>
                  <a:pt x="276" y="300"/>
                  <a:pt x="276" y="300"/>
                </a:cubicBezTo>
                <a:cubicBezTo>
                  <a:pt x="262" y="304"/>
                  <a:pt x="248" y="314"/>
                  <a:pt x="241" y="328"/>
                </a:cubicBezTo>
                <a:cubicBezTo>
                  <a:pt x="241" y="332"/>
                  <a:pt x="241" y="332"/>
                  <a:pt x="241" y="332"/>
                </a:cubicBezTo>
                <a:cubicBezTo>
                  <a:pt x="238" y="363"/>
                  <a:pt x="290" y="360"/>
                  <a:pt x="304" y="373"/>
                </a:cubicBezTo>
                <a:cubicBezTo>
                  <a:pt x="283" y="366"/>
                  <a:pt x="283" y="366"/>
                  <a:pt x="283" y="366"/>
                </a:cubicBezTo>
                <a:cubicBezTo>
                  <a:pt x="283" y="380"/>
                  <a:pt x="273" y="391"/>
                  <a:pt x="280" y="408"/>
                </a:cubicBezTo>
                <a:cubicBezTo>
                  <a:pt x="269" y="405"/>
                  <a:pt x="259" y="415"/>
                  <a:pt x="255" y="415"/>
                </a:cubicBezTo>
                <a:cubicBezTo>
                  <a:pt x="255" y="429"/>
                  <a:pt x="255" y="429"/>
                  <a:pt x="255" y="429"/>
                </a:cubicBezTo>
                <a:cubicBezTo>
                  <a:pt x="241" y="415"/>
                  <a:pt x="227" y="419"/>
                  <a:pt x="213" y="433"/>
                </a:cubicBezTo>
                <a:cubicBezTo>
                  <a:pt x="220" y="436"/>
                  <a:pt x="220" y="436"/>
                  <a:pt x="220" y="436"/>
                </a:cubicBezTo>
                <a:cubicBezTo>
                  <a:pt x="213" y="436"/>
                  <a:pt x="210" y="440"/>
                  <a:pt x="203" y="443"/>
                </a:cubicBezTo>
                <a:cubicBezTo>
                  <a:pt x="199" y="443"/>
                  <a:pt x="199" y="443"/>
                  <a:pt x="199" y="443"/>
                </a:cubicBezTo>
                <a:cubicBezTo>
                  <a:pt x="186" y="449"/>
                  <a:pt x="174" y="459"/>
                  <a:pt x="171" y="468"/>
                </a:cubicBezTo>
                <a:cubicBezTo>
                  <a:pt x="173" y="468"/>
                  <a:pt x="174" y="468"/>
                  <a:pt x="175" y="468"/>
                </a:cubicBezTo>
                <a:cubicBezTo>
                  <a:pt x="171" y="475"/>
                  <a:pt x="171" y="475"/>
                  <a:pt x="171" y="475"/>
                </a:cubicBezTo>
                <a:cubicBezTo>
                  <a:pt x="171" y="473"/>
                  <a:pt x="171" y="470"/>
                  <a:pt x="171" y="468"/>
                </a:cubicBezTo>
                <a:cubicBezTo>
                  <a:pt x="153" y="469"/>
                  <a:pt x="144" y="480"/>
                  <a:pt x="150" y="499"/>
                </a:cubicBezTo>
                <a:cubicBezTo>
                  <a:pt x="129" y="506"/>
                  <a:pt x="129" y="506"/>
                  <a:pt x="129" y="506"/>
                </a:cubicBezTo>
                <a:cubicBezTo>
                  <a:pt x="129" y="513"/>
                  <a:pt x="119" y="517"/>
                  <a:pt x="126" y="531"/>
                </a:cubicBezTo>
                <a:cubicBezTo>
                  <a:pt x="112" y="527"/>
                  <a:pt x="108" y="545"/>
                  <a:pt x="105" y="548"/>
                </a:cubicBezTo>
                <a:cubicBezTo>
                  <a:pt x="108" y="534"/>
                  <a:pt x="108" y="534"/>
                  <a:pt x="108" y="534"/>
                </a:cubicBezTo>
                <a:cubicBezTo>
                  <a:pt x="101" y="552"/>
                  <a:pt x="91" y="562"/>
                  <a:pt x="73" y="566"/>
                </a:cubicBezTo>
                <a:cubicBezTo>
                  <a:pt x="63" y="569"/>
                  <a:pt x="63" y="569"/>
                  <a:pt x="63" y="569"/>
                </a:cubicBezTo>
                <a:cubicBezTo>
                  <a:pt x="56" y="576"/>
                  <a:pt x="42" y="580"/>
                  <a:pt x="28" y="583"/>
                </a:cubicBezTo>
                <a:cubicBezTo>
                  <a:pt x="35" y="590"/>
                  <a:pt x="35" y="590"/>
                  <a:pt x="35" y="590"/>
                </a:cubicBezTo>
                <a:cubicBezTo>
                  <a:pt x="32" y="587"/>
                  <a:pt x="21" y="590"/>
                  <a:pt x="14" y="604"/>
                </a:cubicBezTo>
                <a:cubicBezTo>
                  <a:pt x="7" y="590"/>
                  <a:pt x="7" y="590"/>
                  <a:pt x="7" y="590"/>
                </a:cubicBezTo>
                <a:cubicBezTo>
                  <a:pt x="0" y="597"/>
                  <a:pt x="0" y="604"/>
                  <a:pt x="7" y="611"/>
                </a:cubicBezTo>
                <a:cubicBezTo>
                  <a:pt x="0" y="611"/>
                  <a:pt x="0" y="611"/>
                  <a:pt x="0" y="611"/>
                </a:cubicBezTo>
                <a:cubicBezTo>
                  <a:pt x="0" y="628"/>
                  <a:pt x="9" y="640"/>
                  <a:pt x="25" y="643"/>
                </a:cubicBezTo>
                <a:cubicBezTo>
                  <a:pt x="39" y="643"/>
                  <a:pt x="39" y="643"/>
                  <a:pt x="39" y="643"/>
                </a:cubicBezTo>
                <a:cubicBezTo>
                  <a:pt x="33" y="644"/>
                  <a:pt x="29" y="643"/>
                  <a:pt x="25" y="643"/>
                </a:cubicBezTo>
                <a:cubicBezTo>
                  <a:pt x="25" y="643"/>
                  <a:pt x="25" y="643"/>
                  <a:pt x="25" y="643"/>
                </a:cubicBezTo>
                <a:cubicBezTo>
                  <a:pt x="25" y="664"/>
                  <a:pt x="42" y="674"/>
                  <a:pt x="66" y="660"/>
                </a:cubicBezTo>
                <a:cubicBezTo>
                  <a:pt x="49" y="671"/>
                  <a:pt x="49" y="671"/>
                  <a:pt x="49" y="671"/>
                </a:cubicBezTo>
                <a:cubicBezTo>
                  <a:pt x="66" y="677"/>
                  <a:pt x="82" y="678"/>
                  <a:pt x="99" y="672"/>
                </a:cubicBezTo>
                <a:cubicBezTo>
                  <a:pt x="98" y="671"/>
                  <a:pt x="98" y="671"/>
                  <a:pt x="98" y="671"/>
                </a:cubicBezTo>
                <a:cubicBezTo>
                  <a:pt x="101" y="671"/>
                  <a:pt x="101" y="671"/>
                  <a:pt x="101" y="671"/>
                </a:cubicBezTo>
                <a:cubicBezTo>
                  <a:pt x="100" y="671"/>
                  <a:pt x="100" y="672"/>
                  <a:pt x="99" y="672"/>
                </a:cubicBezTo>
                <a:cubicBezTo>
                  <a:pt x="104" y="681"/>
                  <a:pt x="111" y="684"/>
                  <a:pt x="120" y="682"/>
                </a:cubicBezTo>
                <a:cubicBezTo>
                  <a:pt x="141" y="710"/>
                  <a:pt x="131" y="737"/>
                  <a:pt x="155" y="769"/>
                </a:cubicBezTo>
                <a:cubicBezTo>
                  <a:pt x="174" y="798"/>
                  <a:pt x="224" y="812"/>
                  <a:pt x="259" y="822"/>
                </a:cubicBezTo>
                <a:cubicBezTo>
                  <a:pt x="294" y="876"/>
                  <a:pt x="340" y="924"/>
                  <a:pt x="374" y="930"/>
                </a:cubicBezTo>
                <a:cubicBezTo>
                  <a:pt x="399" y="933"/>
                  <a:pt x="423" y="919"/>
                  <a:pt x="448" y="919"/>
                </a:cubicBezTo>
                <a:cubicBezTo>
                  <a:pt x="468" y="919"/>
                  <a:pt x="494" y="923"/>
                  <a:pt x="517" y="926"/>
                </a:cubicBezTo>
                <a:cubicBezTo>
                  <a:pt x="507" y="926"/>
                  <a:pt x="507" y="926"/>
                  <a:pt x="507" y="926"/>
                </a:cubicBezTo>
                <a:cubicBezTo>
                  <a:pt x="527" y="929"/>
                  <a:pt x="564" y="996"/>
                  <a:pt x="595" y="1019"/>
                </a:cubicBezTo>
                <a:cubicBezTo>
                  <a:pt x="558" y="1022"/>
                  <a:pt x="521" y="1027"/>
                  <a:pt x="486" y="1027"/>
                </a:cubicBezTo>
                <a:cubicBezTo>
                  <a:pt x="521" y="1052"/>
                  <a:pt x="560" y="1038"/>
                  <a:pt x="598" y="1034"/>
                </a:cubicBezTo>
                <a:cubicBezTo>
                  <a:pt x="644" y="1031"/>
                  <a:pt x="665" y="1034"/>
                  <a:pt x="710" y="1052"/>
                </a:cubicBezTo>
                <a:cubicBezTo>
                  <a:pt x="745" y="1066"/>
                  <a:pt x="790" y="1094"/>
                  <a:pt x="829" y="1094"/>
                </a:cubicBezTo>
                <a:cubicBezTo>
                  <a:pt x="860" y="1090"/>
                  <a:pt x="895" y="1069"/>
                  <a:pt x="927" y="1062"/>
                </a:cubicBezTo>
                <a:cubicBezTo>
                  <a:pt x="937" y="1073"/>
                  <a:pt x="937" y="1073"/>
                  <a:pt x="937" y="1073"/>
                </a:cubicBezTo>
                <a:cubicBezTo>
                  <a:pt x="1060" y="1146"/>
                  <a:pt x="1154" y="1220"/>
                  <a:pt x="1165" y="1370"/>
                </a:cubicBezTo>
                <a:cubicBezTo>
                  <a:pt x="1172" y="1496"/>
                  <a:pt x="1182" y="1751"/>
                  <a:pt x="1178" y="1880"/>
                </a:cubicBezTo>
                <a:cubicBezTo>
                  <a:pt x="1339" y="1884"/>
                  <a:pt x="1339" y="1884"/>
                  <a:pt x="1339" y="1884"/>
                </a:cubicBezTo>
                <a:cubicBezTo>
                  <a:pt x="1307" y="1842"/>
                  <a:pt x="1311" y="1562"/>
                  <a:pt x="1304" y="1503"/>
                </a:cubicBezTo>
                <a:cubicBezTo>
                  <a:pt x="1297" y="1415"/>
                  <a:pt x="1283" y="1332"/>
                  <a:pt x="1269" y="1248"/>
                </a:cubicBezTo>
                <a:cubicBezTo>
                  <a:pt x="1259" y="1164"/>
                  <a:pt x="1340" y="1051"/>
                  <a:pt x="1400" y="984"/>
                </a:cubicBezTo>
                <a:cubicBezTo>
                  <a:pt x="1452" y="921"/>
                  <a:pt x="1508" y="913"/>
                  <a:pt x="1584" y="940"/>
                </a:cubicBezTo>
                <a:cubicBezTo>
                  <a:pt x="1682" y="975"/>
                  <a:pt x="1770" y="979"/>
                  <a:pt x="1854" y="881"/>
                </a:cubicBezTo>
                <a:cubicBezTo>
                  <a:pt x="1882" y="867"/>
                  <a:pt x="1910" y="842"/>
                  <a:pt x="1941" y="842"/>
                </a:cubicBezTo>
                <a:cubicBezTo>
                  <a:pt x="1965" y="846"/>
                  <a:pt x="1989" y="873"/>
                  <a:pt x="2017" y="867"/>
                </a:cubicBezTo>
                <a:cubicBezTo>
                  <a:pt x="2033" y="871"/>
                  <a:pt x="2050" y="869"/>
                  <a:pt x="2067" y="867"/>
                </a:cubicBezTo>
                <a:cubicBezTo>
                  <a:pt x="2105" y="863"/>
                  <a:pt x="2130" y="870"/>
                  <a:pt x="2161" y="870"/>
                </a:cubicBezTo>
                <a:cubicBezTo>
                  <a:pt x="2242" y="874"/>
                  <a:pt x="2298" y="877"/>
                  <a:pt x="2378" y="863"/>
                </a:cubicBezTo>
                <a:cubicBezTo>
                  <a:pt x="2420" y="856"/>
                  <a:pt x="2431" y="853"/>
                  <a:pt x="2469" y="835"/>
                </a:cubicBezTo>
                <a:cubicBezTo>
                  <a:pt x="2511" y="814"/>
                  <a:pt x="2508" y="828"/>
                  <a:pt x="2550" y="828"/>
                </a:cubicBezTo>
                <a:cubicBezTo>
                  <a:pt x="2600" y="825"/>
                  <a:pt x="2654" y="762"/>
                  <a:pt x="2666" y="708"/>
                </a:cubicBezTo>
                <a:cubicBezTo>
                  <a:pt x="2686" y="716"/>
                  <a:pt x="2686" y="716"/>
                  <a:pt x="2686" y="716"/>
                </a:cubicBezTo>
                <a:cubicBezTo>
                  <a:pt x="2674" y="714"/>
                  <a:pt x="2692" y="720"/>
                  <a:pt x="2715" y="723"/>
                </a:cubicBezTo>
                <a:cubicBezTo>
                  <a:pt x="2713" y="722"/>
                  <a:pt x="2712" y="721"/>
                  <a:pt x="2710" y="720"/>
                </a:cubicBezTo>
                <a:cubicBezTo>
                  <a:pt x="2724" y="720"/>
                  <a:pt x="2731" y="720"/>
                  <a:pt x="2745" y="723"/>
                </a:cubicBezTo>
                <a:cubicBezTo>
                  <a:pt x="2736" y="724"/>
                  <a:pt x="2725" y="724"/>
                  <a:pt x="2715" y="723"/>
                </a:cubicBezTo>
                <a:cubicBezTo>
                  <a:pt x="2735" y="736"/>
                  <a:pt x="2764" y="754"/>
                  <a:pt x="2773" y="737"/>
                </a:cubicBezTo>
                <a:cubicBezTo>
                  <a:pt x="2780" y="734"/>
                  <a:pt x="2780" y="734"/>
                  <a:pt x="2780" y="734"/>
                </a:cubicBezTo>
                <a:cubicBezTo>
                  <a:pt x="2801" y="748"/>
                  <a:pt x="2819" y="748"/>
                  <a:pt x="2833" y="727"/>
                </a:cubicBezTo>
                <a:cubicBezTo>
                  <a:pt x="2826" y="727"/>
                  <a:pt x="2826" y="727"/>
                  <a:pt x="2826" y="727"/>
                </a:cubicBezTo>
                <a:cubicBezTo>
                  <a:pt x="2840" y="723"/>
                  <a:pt x="2843" y="709"/>
                  <a:pt x="2840" y="688"/>
                </a:cubicBezTo>
                <a:close/>
                <a:moveTo>
                  <a:pt x="2428" y="613"/>
                </a:moveTo>
                <a:cubicBezTo>
                  <a:pt x="2421" y="614"/>
                  <a:pt x="2413" y="614"/>
                  <a:pt x="2406" y="615"/>
                </a:cubicBezTo>
                <a:cubicBezTo>
                  <a:pt x="2395" y="620"/>
                  <a:pt x="2395" y="620"/>
                  <a:pt x="2395" y="620"/>
                </a:cubicBezTo>
                <a:cubicBezTo>
                  <a:pt x="2401" y="616"/>
                  <a:pt x="2408" y="612"/>
                  <a:pt x="2413" y="607"/>
                </a:cubicBezTo>
                <a:lnTo>
                  <a:pt x="2428" y="613"/>
                </a:lnTo>
                <a:close/>
                <a:moveTo>
                  <a:pt x="2403" y="603"/>
                </a:moveTo>
                <a:cubicBezTo>
                  <a:pt x="2364" y="634"/>
                  <a:pt x="2318" y="622"/>
                  <a:pt x="2263" y="639"/>
                </a:cubicBezTo>
                <a:cubicBezTo>
                  <a:pt x="2266" y="630"/>
                  <a:pt x="2269" y="620"/>
                  <a:pt x="2271" y="611"/>
                </a:cubicBezTo>
                <a:cubicBezTo>
                  <a:pt x="2273" y="615"/>
                  <a:pt x="2273" y="615"/>
                  <a:pt x="2273" y="615"/>
                </a:cubicBezTo>
                <a:cubicBezTo>
                  <a:pt x="2286" y="600"/>
                  <a:pt x="2301" y="585"/>
                  <a:pt x="2314" y="568"/>
                </a:cubicBezTo>
                <a:cubicBezTo>
                  <a:pt x="2322" y="576"/>
                  <a:pt x="2327" y="581"/>
                  <a:pt x="2319" y="569"/>
                </a:cubicBezTo>
                <a:lnTo>
                  <a:pt x="2403" y="603"/>
                </a:lnTo>
                <a:close/>
                <a:moveTo>
                  <a:pt x="2294" y="570"/>
                </a:moveTo>
                <a:cubicBezTo>
                  <a:pt x="2288" y="577"/>
                  <a:pt x="2283" y="583"/>
                  <a:pt x="2276" y="589"/>
                </a:cubicBezTo>
                <a:cubicBezTo>
                  <a:pt x="2278" y="581"/>
                  <a:pt x="2279" y="574"/>
                  <a:pt x="2280" y="567"/>
                </a:cubicBezTo>
                <a:cubicBezTo>
                  <a:pt x="2285" y="568"/>
                  <a:pt x="2289" y="569"/>
                  <a:pt x="2294" y="570"/>
                </a:cubicBezTo>
                <a:close/>
                <a:moveTo>
                  <a:pt x="1901" y="486"/>
                </a:moveTo>
                <a:cubicBezTo>
                  <a:pt x="1904" y="486"/>
                  <a:pt x="1907" y="486"/>
                  <a:pt x="1910" y="485"/>
                </a:cubicBezTo>
                <a:cubicBezTo>
                  <a:pt x="1906" y="478"/>
                  <a:pt x="1906" y="478"/>
                  <a:pt x="1906" y="478"/>
                </a:cubicBezTo>
                <a:cubicBezTo>
                  <a:pt x="1916" y="484"/>
                  <a:pt x="1921" y="488"/>
                  <a:pt x="1924" y="490"/>
                </a:cubicBezTo>
                <a:cubicBezTo>
                  <a:pt x="2029" y="510"/>
                  <a:pt x="2029" y="510"/>
                  <a:pt x="2029" y="510"/>
                </a:cubicBezTo>
                <a:cubicBezTo>
                  <a:pt x="2060" y="520"/>
                  <a:pt x="2116" y="524"/>
                  <a:pt x="2147" y="520"/>
                </a:cubicBezTo>
                <a:cubicBezTo>
                  <a:pt x="2180" y="524"/>
                  <a:pt x="2180" y="524"/>
                  <a:pt x="2180" y="524"/>
                </a:cubicBezTo>
                <a:cubicBezTo>
                  <a:pt x="2174" y="544"/>
                  <a:pt x="2164" y="562"/>
                  <a:pt x="2149" y="578"/>
                </a:cubicBezTo>
                <a:cubicBezTo>
                  <a:pt x="2121" y="571"/>
                  <a:pt x="2092" y="565"/>
                  <a:pt x="2064" y="566"/>
                </a:cubicBezTo>
                <a:cubicBezTo>
                  <a:pt x="1975" y="570"/>
                  <a:pt x="1900" y="550"/>
                  <a:pt x="1818" y="542"/>
                </a:cubicBezTo>
                <a:cubicBezTo>
                  <a:pt x="1837" y="525"/>
                  <a:pt x="1854" y="505"/>
                  <a:pt x="1865" y="484"/>
                </a:cubicBezTo>
                <a:cubicBezTo>
                  <a:pt x="1872" y="486"/>
                  <a:pt x="1879" y="486"/>
                  <a:pt x="1887" y="487"/>
                </a:cubicBezTo>
                <a:cubicBezTo>
                  <a:pt x="1884" y="485"/>
                  <a:pt x="1881" y="484"/>
                  <a:pt x="1878" y="482"/>
                </a:cubicBezTo>
                <a:lnTo>
                  <a:pt x="1901" y="486"/>
                </a:lnTo>
                <a:close/>
                <a:moveTo>
                  <a:pt x="1822" y="485"/>
                </a:moveTo>
                <a:cubicBezTo>
                  <a:pt x="1833" y="471"/>
                  <a:pt x="1833" y="471"/>
                  <a:pt x="1833" y="471"/>
                </a:cubicBezTo>
                <a:cubicBezTo>
                  <a:pt x="1835" y="472"/>
                  <a:pt x="1836" y="473"/>
                  <a:pt x="1838" y="474"/>
                </a:cubicBezTo>
                <a:cubicBezTo>
                  <a:pt x="1827" y="489"/>
                  <a:pt x="1813" y="501"/>
                  <a:pt x="1799" y="512"/>
                </a:cubicBezTo>
                <a:cubicBezTo>
                  <a:pt x="1795" y="501"/>
                  <a:pt x="1790" y="488"/>
                  <a:pt x="1787" y="476"/>
                </a:cubicBezTo>
                <a:cubicBezTo>
                  <a:pt x="1796" y="480"/>
                  <a:pt x="1809" y="484"/>
                  <a:pt x="1822" y="485"/>
                </a:cubicBezTo>
                <a:close/>
                <a:moveTo>
                  <a:pt x="1763" y="461"/>
                </a:moveTo>
                <a:cubicBezTo>
                  <a:pt x="1763" y="461"/>
                  <a:pt x="1763" y="461"/>
                  <a:pt x="1764" y="462"/>
                </a:cubicBezTo>
                <a:cubicBezTo>
                  <a:pt x="1768" y="484"/>
                  <a:pt x="1775" y="507"/>
                  <a:pt x="1774" y="529"/>
                </a:cubicBezTo>
                <a:cubicBezTo>
                  <a:pt x="1752" y="544"/>
                  <a:pt x="1731" y="558"/>
                  <a:pt x="1717" y="576"/>
                </a:cubicBezTo>
                <a:cubicBezTo>
                  <a:pt x="1704" y="577"/>
                  <a:pt x="1704" y="577"/>
                  <a:pt x="1704" y="577"/>
                </a:cubicBezTo>
                <a:cubicBezTo>
                  <a:pt x="1706" y="564"/>
                  <a:pt x="1710" y="550"/>
                  <a:pt x="1717" y="534"/>
                </a:cubicBezTo>
                <a:cubicBezTo>
                  <a:pt x="1693" y="538"/>
                  <a:pt x="1693" y="538"/>
                  <a:pt x="1693" y="538"/>
                </a:cubicBezTo>
                <a:cubicBezTo>
                  <a:pt x="1691" y="549"/>
                  <a:pt x="1689" y="563"/>
                  <a:pt x="1687" y="579"/>
                </a:cubicBezTo>
                <a:cubicBezTo>
                  <a:pt x="1675" y="580"/>
                  <a:pt x="1675" y="580"/>
                  <a:pt x="1675" y="580"/>
                </a:cubicBezTo>
                <a:cubicBezTo>
                  <a:pt x="1669" y="583"/>
                  <a:pt x="1661" y="587"/>
                  <a:pt x="1654" y="591"/>
                </a:cubicBezTo>
                <a:cubicBezTo>
                  <a:pt x="1654" y="590"/>
                  <a:pt x="1654" y="590"/>
                  <a:pt x="1654" y="590"/>
                </a:cubicBezTo>
                <a:cubicBezTo>
                  <a:pt x="1630" y="562"/>
                  <a:pt x="1630" y="520"/>
                  <a:pt x="1640" y="485"/>
                </a:cubicBezTo>
                <a:cubicBezTo>
                  <a:pt x="1630" y="471"/>
                  <a:pt x="1630" y="471"/>
                  <a:pt x="1630" y="471"/>
                </a:cubicBezTo>
                <a:cubicBezTo>
                  <a:pt x="1607" y="501"/>
                  <a:pt x="1610" y="567"/>
                  <a:pt x="1627" y="605"/>
                </a:cubicBezTo>
                <a:cubicBezTo>
                  <a:pt x="1620" y="609"/>
                  <a:pt x="1612" y="613"/>
                  <a:pt x="1604" y="616"/>
                </a:cubicBezTo>
                <a:cubicBezTo>
                  <a:pt x="1559" y="563"/>
                  <a:pt x="1574" y="525"/>
                  <a:pt x="1579" y="471"/>
                </a:cubicBezTo>
                <a:cubicBezTo>
                  <a:pt x="1595" y="472"/>
                  <a:pt x="1637" y="464"/>
                  <a:pt x="1637" y="464"/>
                </a:cubicBezTo>
                <a:cubicBezTo>
                  <a:pt x="1679" y="454"/>
                  <a:pt x="1721" y="461"/>
                  <a:pt x="1763" y="461"/>
                </a:cubicBezTo>
                <a:close/>
                <a:moveTo>
                  <a:pt x="1602" y="458"/>
                </a:moveTo>
                <a:cubicBezTo>
                  <a:pt x="1658" y="450"/>
                  <a:pt x="1658" y="450"/>
                  <a:pt x="1658" y="450"/>
                </a:cubicBezTo>
                <a:cubicBezTo>
                  <a:pt x="1658" y="450"/>
                  <a:pt x="1632" y="455"/>
                  <a:pt x="1602" y="458"/>
                </a:cubicBezTo>
                <a:cubicBezTo>
                  <a:pt x="1584" y="461"/>
                  <a:pt x="1584" y="461"/>
                  <a:pt x="1584" y="461"/>
                </a:cubicBezTo>
                <a:cubicBezTo>
                  <a:pt x="1583" y="462"/>
                  <a:pt x="1581" y="463"/>
                  <a:pt x="1580" y="463"/>
                </a:cubicBezTo>
                <a:cubicBezTo>
                  <a:pt x="1580" y="462"/>
                  <a:pt x="1580" y="461"/>
                  <a:pt x="1580" y="460"/>
                </a:cubicBezTo>
                <a:cubicBezTo>
                  <a:pt x="1587" y="460"/>
                  <a:pt x="1595" y="459"/>
                  <a:pt x="1602" y="458"/>
                </a:cubicBezTo>
                <a:close/>
                <a:moveTo>
                  <a:pt x="1542" y="471"/>
                </a:moveTo>
                <a:cubicBezTo>
                  <a:pt x="1525" y="457"/>
                  <a:pt x="1525" y="457"/>
                  <a:pt x="1525" y="457"/>
                </a:cubicBezTo>
                <a:cubicBezTo>
                  <a:pt x="1535" y="460"/>
                  <a:pt x="1549" y="461"/>
                  <a:pt x="1563" y="461"/>
                </a:cubicBezTo>
                <a:cubicBezTo>
                  <a:pt x="1559" y="492"/>
                  <a:pt x="1547" y="518"/>
                  <a:pt x="1549" y="552"/>
                </a:cubicBezTo>
                <a:cubicBezTo>
                  <a:pt x="1553" y="576"/>
                  <a:pt x="1570" y="607"/>
                  <a:pt x="1574" y="631"/>
                </a:cubicBezTo>
                <a:cubicBezTo>
                  <a:pt x="1557" y="638"/>
                  <a:pt x="1541" y="644"/>
                  <a:pt x="1528" y="646"/>
                </a:cubicBezTo>
                <a:cubicBezTo>
                  <a:pt x="1521" y="650"/>
                  <a:pt x="1521" y="650"/>
                  <a:pt x="1521" y="650"/>
                </a:cubicBezTo>
                <a:cubicBezTo>
                  <a:pt x="1511" y="641"/>
                  <a:pt x="1503" y="629"/>
                  <a:pt x="1497" y="611"/>
                </a:cubicBezTo>
                <a:cubicBezTo>
                  <a:pt x="1486" y="608"/>
                  <a:pt x="1486" y="608"/>
                  <a:pt x="1486" y="608"/>
                </a:cubicBezTo>
                <a:cubicBezTo>
                  <a:pt x="1489" y="629"/>
                  <a:pt x="1496" y="645"/>
                  <a:pt x="1505" y="659"/>
                </a:cubicBezTo>
                <a:cubicBezTo>
                  <a:pt x="1490" y="667"/>
                  <a:pt x="1490" y="667"/>
                  <a:pt x="1490" y="667"/>
                </a:cubicBezTo>
                <a:cubicBezTo>
                  <a:pt x="1469" y="683"/>
                  <a:pt x="1454" y="702"/>
                  <a:pt x="1441" y="722"/>
                </a:cubicBezTo>
                <a:cubicBezTo>
                  <a:pt x="1414" y="689"/>
                  <a:pt x="1394" y="620"/>
                  <a:pt x="1396" y="559"/>
                </a:cubicBezTo>
                <a:cubicBezTo>
                  <a:pt x="1427" y="537"/>
                  <a:pt x="1453" y="505"/>
                  <a:pt x="1476" y="470"/>
                </a:cubicBezTo>
                <a:cubicBezTo>
                  <a:pt x="1498" y="474"/>
                  <a:pt x="1521" y="475"/>
                  <a:pt x="1542" y="471"/>
                </a:cubicBezTo>
                <a:close/>
                <a:moveTo>
                  <a:pt x="1453" y="479"/>
                </a:moveTo>
                <a:cubicBezTo>
                  <a:pt x="1439" y="505"/>
                  <a:pt x="1424" y="530"/>
                  <a:pt x="1397" y="544"/>
                </a:cubicBezTo>
                <a:cubicBezTo>
                  <a:pt x="1399" y="521"/>
                  <a:pt x="1405" y="500"/>
                  <a:pt x="1415" y="483"/>
                </a:cubicBezTo>
                <a:cubicBezTo>
                  <a:pt x="1427" y="484"/>
                  <a:pt x="1440" y="483"/>
                  <a:pt x="1453" y="479"/>
                </a:cubicBezTo>
                <a:close/>
                <a:moveTo>
                  <a:pt x="1458" y="468"/>
                </a:moveTo>
                <a:cubicBezTo>
                  <a:pt x="1457" y="471"/>
                  <a:pt x="1455" y="474"/>
                  <a:pt x="1453" y="478"/>
                </a:cubicBezTo>
                <a:cubicBezTo>
                  <a:pt x="1420" y="461"/>
                  <a:pt x="1420" y="461"/>
                  <a:pt x="1420" y="461"/>
                </a:cubicBezTo>
                <a:cubicBezTo>
                  <a:pt x="1433" y="463"/>
                  <a:pt x="1446" y="466"/>
                  <a:pt x="1458" y="468"/>
                </a:cubicBezTo>
                <a:close/>
                <a:moveTo>
                  <a:pt x="1225" y="480"/>
                </a:moveTo>
                <a:cubicBezTo>
                  <a:pt x="1226" y="479"/>
                  <a:pt x="1227" y="479"/>
                  <a:pt x="1228" y="478"/>
                </a:cubicBezTo>
                <a:cubicBezTo>
                  <a:pt x="1228" y="478"/>
                  <a:pt x="1233" y="485"/>
                  <a:pt x="1245" y="489"/>
                </a:cubicBezTo>
                <a:cubicBezTo>
                  <a:pt x="1244" y="519"/>
                  <a:pt x="1214" y="538"/>
                  <a:pt x="1192" y="553"/>
                </a:cubicBezTo>
                <a:cubicBezTo>
                  <a:pt x="1190" y="532"/>
                  <a:pt x="1187" y="509"/>
                  <a:pt x="1183" y="485"/>
                </a:cubicBezTo>
                <a:cubicBezTo>
                  <a:pt x="1199" y="487"/>
                  <a:pt x="1213" y="486"/>
                  <a:pt x="1225" y="480"/>
                </a:cubicBezTo>
                <a:close/>
                <a:moveTo>
                  <a:pt x="920" y="485"/>
                </a:moveTo>
                <a:cubicBezTo>
                  <a:pt x="920" y="485"/>
                  <a:pt x="951" y="482"/>
                  <a:pt x="976" y="471"/>
                </a:cubicBezTo>
                <a:cubicBezTo>
                  <a:pt x="955" y="475"/>
                  <a:pt x="955" y="475"/>
                  <a:pt x="955" y="475"/>
                </a:cubicBezTo>
                <a:cubicBezTo>
                  <a:pt x="950" y="479"/>
                  <a:pt x="946" y="482"/>
                  <a:pt x="955" y="475"/>
                </a:cubicBezTo>
                <a:cubicBezTo>
                  <a:pt x="955" y="475"/>
                  <a:pt x="955" y="475"/>
                  <a:pt x="955" y="475"/>
                </a:cubicBezTo>
                <a:cubicBezTo>
                  <a:pt x="961" y="470"/>
                  <a:pt x="969" y="464"/>
                  <a:pt x="969" y="464"/>
                </a:cubicBezTo>
                <a:cubicBezTo>
                  <a:pt x="979" y="458"/>
                  <a:pt x="991" y="457"/>
                  <a:pt x="1004" y="460"/>
                </a:cubicBezTo>
                <a:cubicBezTo>
                  <a:pt x="1016" y="456"/>
                  <a:pt x="1029" y="455"/>
                  <a:pt x="1042" y="455"/>
                </a:cubicBezTo>
                <a:cubicBezTo>
                  <a:pt x="1040" y="454"/>
                  <a:pt x="1038" y="452"/>
                  <a:pt x="1035" y="450"/>
                </a:cubicBezTo>
                <a:cubicBezTo>
                  <a:pt x="1077" y="461"/>
                  <a:pt x="1077" y="461"/>
                  <a:pt x="1077" y="461"/>
                </a:cubicBezTo>
                <a:cubicBezTo>
                  <a:pt x="1065" y="458"/>
                  <a:pt x="1054" y="456"/>
                  <a:pt x="1042" y="455"/>
                </a:cubicBezTo>
                <a:cubicBezTo>
                  <a:pt x="1066" y="469"/>
                  <a:pt x="1094" y="457"/>
                  <a:pt x="1123" y="457"/>
                </a:cubicBezTo>
                <a:cubicBezTo>
                  <a:pt x="1116" y="468"/>
                  <a:pt x="1116" y="468"/>
                  <a:pt x="1116" y="468"/>
                </a:cubicBezTo>
                <a:cubicBezTo>
                  <a:pt x="1133" y="473"/>
                  <a:pt x="1153" y="480"/>
                  <a:pt x="1173" y="483"/>
                </a:cubicBezTo>
                <a:cubicBezTo>
                  <a:pt x="1177" y="510"/>
                  <a:pt x="1174" y="538"/>
                  <a:pt x="1177" y="563"/>
                </a:cubicBezTo>
                <a:cubicBezTo>
                  <a:pt x="1126" y="596"/>
                  <a:pt x="1080" y="631"/>
                  <a:pt x="1028" y="667"/>
                </a:cubicBezTo>
                <a:cubicBezTo>
                  <a:pt x="957" y="716"/>
                  <a:pt x="946" y="692"/>
                  <a:pt x="883" y="658"/>
                </a:cubicBezTo>
                <a:cubicBezTo>
                  <a:pt x="903" y="605"/>
                  <a:pt x="923" y="577"/>
                  <a:pt x="923" y="516"/>
                </a:cubicBezTo>
                <a:cubicBezTo>
                  <a:pt x="905" y="509"/>
                  <a:pt x="905" y="509"/>
                  <a:pt x="905" y="509"/>
                </a:cubicBezTo>
                <a:cubicBezTo>
                  <a:pt x="919" y="552"/>
                  <a:pt x="895" y="613"/>
                  <a:pt x="860" y="646"/>
                </a:cubicBezTo>
                <a:cubicBezTo>
                  <a:pt x="821" y="630"/>
                  <a:pt x="775" y="618"/>
                  <a:pt x="776" y="572"/>
                </a:cubicBezTo>
                <a:cubicBezTo>
                  <a:pt x="830" y="543"/>
                  <a:pt x="902" y="493"/>
                  <a:pt x="920" y="485"/>
                </a:cubicBezTo>
                <a:close/>
                <a:moveTo>
                  <a:pt x="429" y="589"/>
                </a:moveTo>
                <a:cubicBezTo>
                  <a:pt x="435" y="580"/>
                  <a:pt x="444" y="570"/>
                  <a:pt x="454" y="566"/>
                </a:cubicBezTo>
                <a:cubicBezTo>
                  <a:pt x="466" y="548"/>
                  <a:pt x="479" y="530"/>
                  <a:pt x="498" y="518"/>
                </a:cubicBezTo>
                <a:cubicBezTo>
                  <a:pt x="494" y="518"/>
                  <a:pt x="490" y="519"/>
                  <a:pt x="486" y="520"/>
                </a:cubicBezTo>
                <a:cubicBezTo>
                  <a:pt x="458" y="545"/>
                  <a:pt x="458" y="545"/>
                  <a:pt x="458" y="545"/>
                </a:cubicBezTo>
                <a:cubicBezTo>
                  <a:pt x="465" y="533"/>
                  <a:pt x="475" y="525"/>
                  <a:pt x="486" y="520"/>
                </a:cubicBezTo>
                <a:cubicBezTo>
                  <a:pt x="486" y="520"/>
                  <a:pt x="486" y="520"/>
                  <a:pt x="486" y="520"/>
                </a:cubicBezTo>
                <a:cubicBezTo>
                  <a:pt x="492" y="516"/>
                  <a:pt x="499" y="514"/>
                  <a:pt x="506" y="513"/>
                </a:cubicBezTo>
                <a:cubicBezTo>
                  <a:pt x="509" y="512"/>
                  <a:pt x="511" y="511"/>
                  <a:pt x="514" y="510"/>
                </a:cubicBezTo>
                <a:cubicBezTo>
                  <a:pt x="516" y="512"/>
                  <a:pt x="516" y="512"/>
                  <a:pt x="516" y="512"/>
                </a:cubicBezTo>
                <a:cubicBezTo>
                  <a:pt x="518" y="512"/>
                  <a:pt x="519" y="513"/>
                  <a:pt x="521" y="513"/>
                </a:cubicBezTo>
                <a:cubicBezTo>
                  <a:pt x="526" y="516"/>
                  <a:pt x="532" y="520"/>
                  <a:pt x="535" y="524"/>
                </a:cubicBezTo>
                <a:cubicBezTo>
                  <a:pt x="513" y="572"/>
                  <a:pt x="508" y="599"/>
                  <a:pt x="526" y="644"/>
                </a:cubicBezTo>
                <a:cubicBezTo>
                  <a:pt x="504" y="682"/>
                  <a:pt x="470" y="717"/>
                  <a:pt x="444" y="752"/>
                </a:cubicBezTo>
                <a:cubicBezTo>
                  <a:pt x="432" y="693"/>
                  <a:pt x="425" y="645"/>
                  <a:pt x="379" y="606"/>
                </a:cubicBezTo>
                <a:cubicBezTo>
                  <a:pt x="395" y="601"/>
                  <a:pt x="412" y="595"/>
                  <a:pt x="429" y="589"/>
                </a:cubicBezTo>
                <a:close/>
                <a:moveTo>
                  <a:pt x="356" y="613"/>
                </a:moveTo>
                <a:cubicBezTo>
                  <a:pt x="356" y="613"/>
                  <a:pt x="357" y="613"/>
                  <a:pt x="357" y="614"/>
                </a:cubicBezTo>
                <a:cubicBezTo>
                  <a:pt x="336" y="618"/>
                  <a:pt x="336" y="618"/>
                  <a:pt x="336" y="618"/>
                </a:cubicBezTo>
                <a:cubicBezTo>
                  <a:pt x="342" y="616"/>
                  <a:pt x="349" y="615"/>
                  <a:pt x="356" y="613"/>
                </a:cubicBezTo>
                <a:close/>
                <a:moveTo>
                  <a:pt x="469" y="883"/>
                </a:moveTo>
                <a:cubicBezTo>
                  <a:pt x="461" y="881"/>
                  <a:pt x="453" y="881"/>
                  <a:pt x="444" y="881"/>
                </a:cubicBezTo>
                <a:cubicBezTo>
                  <a:pt x="416" y="881"/>
                  <a:pt x="402" y="902"/>
                  <a:pt x="371" y="888"/>
                </a:cubicBezTo>
                <a:cubicBezTo>
                  <a:pt x="336" y="874"/>
                  <a:pt x="322" y="832"/>
                  <a:pt x="297" y="807"/>
                </a:cubicBezTo>
                <a:cubicBezTo>
                  <a:pt x="266" y="769"/>
                  <a:pt x="231" y="748"/>
                  <a:pt x="217" y="695"/>
                </a:cubicBezTo>
                <a:cubicBezTo>
                  <a:pt x="215" y="696"/>
                  <a:pt x="215" y="696"/>
                  <a:pt x="215" y="696"/>
                </a:cubicBezTo>
                <a:cubicBezTo>
                  <a:pt x="210" y="690"/>
                  <a:pt x="203" y="684"/>
                  <a:pt x="192" y="679"/>
                </a:cubicBezTo>
                <a:cubicBezTo>
                  <a:pt x="186" y="678"/>
                  <a:pt x="180" y="677"/>
                  <a:pt x="175" y="674"/>
                </a:cubicBezTo>
                <a:cubicBezTo>
                  <a:pt x="189" y="678"/>
                  <a:pt x="189" y="678"/>
                  <a:pt x="189" y="678"/>
                </a:cubicBezTo>
                <a:cubicBezTo>
                  <a:pt x="190" y="678"/>
                  <a:pt x="191" y="679"/>
                  <a:pt x="192" y="679"/>
                </a:cubicBezTo>
                <a:cubicBezTo>
                  <a:pt x="212" y="682"/>
                  <a:pt x="232" y="677"/>
                  <a:pt x="248" y="660"/>
                </a:cubicBezTo>
                <a:cubicBezTo>
                  <a:pt x="234" y="662"/>
                  <a:pt x="234" y="662"/>
                  <a:pt x="234" y="662"/>
                </a:cubicBezTo>
                <a:cubicBezTo>
                  <a:pt x="140" y="681"/>
                  <a:pt x="140" y="681"/>
                  <a:pt x="140" y="681"/>
                </a:cubicBezTo>
                <a:cubicBezTo>
                  <a:pt x="157" y="685"/>
                  <a:pt x="175" y="688"/>
                  <a:pt x="192" y="688"/>
                </a:cubicBezTo>
                <a:cubicBezTo>
                  <a:pt x="204" y="705"/>
                  <a:pt x="204" y="705"/>
                  <a:pt x="204" y="705"/>
                </a:cubicBezTo>
                <a:cubicBezTo>
                  <a:pt x="208" y="729"/>
                  <a:pt x="222" y="760"/>
                  <a:pt x="240" y="792"/>
                </a:cubicBezTo>
                <a:cubicBezTo>
                  <a:pt x="165" y="762"/>
                  <a:pt x="158" y="764"/>
                  <a:pt x="134" y="681"/>
                </a:cubicBezTo>
                <a:cubicBezTo>
                  <a:pt x="122" y="681"/>
                  <a:pt x="122" y="681"/>
                  <a:pt x="122" y="681"/>
                </a:cubicBezTo>
                <a:cubicBezTo>
                  <a:pt x="126" y="680"/>
                  <a:pt x="129" y="679"/>
                  <a:pt x="133" y="678"/>
                </a:cubicBezTo>
                <a:cubicBezTo>
                  <a:pt x="234" y="662"/>
                  <a:pt x="234" y="662"/>
                  <a:pt x="234" y="662"/>
                </a:cubicBezTo>
                <a:cubicBezTo>
                  <a:pt x="262" y="657"/>
                  <a:pt x="262" y="657"/>
                  <a:pt x="262" y="657"/>
                </a:cubicBezTo>
                <a:cubicBezTo>
                  <a:pt x="262" y="671"/>
                  <a:pt x="275" y="671"/>
                  <a:pt x="292" y="664"/>
                </a:cubicBezTo>
                <a:cubicBezTo>
                  <a:pt x="315" y="653"/>
                  <a:pt x="347" y="630"/>
                  <a:pt x="362" y="617"/>
                </a:cubicBezTo>
                <a:cubicBezTo>
                  <a:pt x="384" y="632"/>
                  <a:pt x="405" y="645"/>
                  <a:pt x="413" y="675"/>
                </a:cubicBezTo>
                <a:cubicBezTo>
                  <a:pt x="423" y="710"/>
                  <a:pt x="409" y="742"/>
                  <a:pt x="427" y="777"/>
                </a:cubicBezTo>
                <a:cubicBezTo>
                  <a:pt x="451" y="826"/>
                  <a:pt x="469" y="826"/>
                  <a:pt x="469" y="882"/>
                </a:cubicBezTo>
                <a:lnTo>
                  <a:pt x="469" y="883"/>
                </a:lnTo>
                <a:close/>
                <a:moveTo>
                  <a:pt x="504" y="892"/>
                </a:moveTo>
                <a:cubicBezTo>
                  <a:pt x="505" y="841"/>
                  <a:pt x="462" y="807"/>
                  <a:pt x="469" y="759"/>
                </a:cubicBezTo>
                <a:cubicBezTo>
                  <a:pt x="472" y="731"/>
                  <a:pt x="518" y="686"/>
                  <a:pt x="532" y="658"/>
                </a:cubicBezTo>
                <a:cubicBezTo>
                  <a:pt x="532" y="657"/>
                  <a:pt x="532" y="657"/>
                  <a:pt x="532" y="657"/>
                </a:cubicBezTo>
                <a:cubicBezTo>
                  <a:pt x="556" y="706"/>
                  <a:pt x="609" y="779"/>
                  <a:pt x="672" y="779"/>
                </a:cubicBezTo>
                <a:cubicBezTo>
                  <a:pt x="672" y="758"/>
                  <a:pt x="672" y="758"/>
                  <a:pt x="672" y="758"/>
                </a:cubicBezTo>
                <a:cubicBezTo>
                  <a:pt x="633" y="755"/>
                  <a:pt x="612" y="737"/>
                  <a:pt x="591" y="709"/>
                </a:cubicBezTo>
                <a:cubicBezTo>
                  <a:pt x="577" y="688"/>
                  <a:pt x="549" y="653"/>
                  <a:pt x="535" y="632"/>
                </a:cubicBezTo>
                <a:cubicBezTo>
                  <a:pt x="512" y="593"/>
                  <a:pt x="558" y="544"/>
                  <a:pt x="549" y="518"/>
                </a:cubicBezTo>
                <a:cubicBezTo>
                  <a:pt x="564" y="522"/>
                  <a:pt x="578" y="530"/>
                  <a:pt x="588" y="538"/>
                </a:cubicBezTo>
                <a:cubicBezTo>
                  <a:pt x="636" y="589"/>
                  <a:pt x="636" y="589"/>
                  <a:pt x="636" y="589"/>
                </a:cubicBezTo>
                <a:cubicBezTo>
                  <a:pt x="646" y="605"/>
                  <a:pt x="660" y="617"/>
                  <a:pt x="676" y="623"/>
                </a:cubicBezTo>
                <a:cubicBezTo>
                  <a:pt x="688" y="707"/>
                  <a:pt x="668" y="771"/>
                  <a:pt x="668" y="853"/>
                </a:cubicBezTo>
                <a:cubicBezTo>
                  <a:pt x="668" y="877"/>
                  <a:pt x="671" y="897"/>
                  <a:pt x="679" y="914"/>
                </a:cubicBezTo>
                <a:cubicBezTo>
                  <a:pt x="653" y="909"/>
                  <a:pt x="624" y="912"/>
                  <a:pt x="595" y="912"/>
                </a:cubicBezTo>
                <a:cubicBezTo>
                  <a:pt x="561" y="912"/>
                  <a:pt x="533" y="901"/>
                  <a:pt x="504" y="892"/>
                </a:cubicBezTo>
                <a:close/>
                <a:moveTo>
                  <a:pt x="885" y="1038"/>
                </a:moveTo>
                <a:cubicBezTo>
                  <a:pt x="864" y="1052"/>
                  <a:pt x="822" y="1073"/>
                  <a:pt x="794" y="1069"/>
                </a:cubicBezTo>
                <a:cubicBezTo>
                  <a:pt x="762" y="1066"/>
                  <a:pt x="741" y="1034"/>
                  <a:pt x="703" y="1024"/>
                </a:cubicBezTo>
                <a:cubicBezTo>
                  <a:pt x="677" y="1017"/>
                  <a:pt x="650" y="1016"/>
                  <a:pt x="621" y="1018"/>
                </a:cubicBezTo>
                <a:cubicBezTo>
                  <a:pt x="590" y="998"/>
                  <a:pt x="559" y="954"/>
                  <a:pt x="534" y="929"/>
                </a:cubicBezTo>
                <a:cubicBezTo>
                  <a:pt x="537" y="929"/>
                  <a:pt x="540" y="929"/>
                  <a:pt x="542" y="930"/>
                </a:cubicBezTo>
                <a:cubicBezTo>
                  <a:pt x="575" y="933"/>
                  <a:pt x="681" y="933"/>
                  <a:pt x="713" y="955"/>
                </a:cubicBezTo>
                <a:cubicBezTo>
                  <a:pt x="714" y="956"/>
                  <a:pt x="714" y="956"/>
                  <a:pt x="715" y="957"/>
                </a:cubicBezTo>
                <a:cubicBezTo>
                  <a:pt x="717" y="958"/>
                  <a:pt x="718" y="959"/>
                  <a:pt x="719" y="961"/>
                </a:cubicBezTo>
                <a:cubicBezTo>
                  <a:pt x="717" y="958"/>
                  <a:pt x="717" y="958"/>
                  <a:pt x="717" y="958"/>
                </a:cubicBezTo>
                <a:cubicBezTo>
                  <a:pt x="729" y="967"/>
                  <a:pt x="743" y="974"/>
                  <a:pt x="759" y="982"/>
                </a:cubicBezTo>
                <a:cubicBezTo>
                  <a:pt x="797" y="1003"/>
                  <a:pt x="874" y="1003"/>
                  <a:pt x="895" y="1038"/>
                </a:cubicBezTo>
                <a:lnTo>
                  <a:pt x="885" y="1038"/>
                </a:lnTo>
                <a:close/>
                <a:moveTo>
                  <a:pt x="1004" y="1074"/>
                </a:moveTo>
                <a:cubicBezTo>
                  <a:pt x="993" y="1068"/>
                  <a:pt x="983" y="1062"/>
                  <a:pt x="972" y="1055"/>
                </a:cubicBezTo>
                <a:cubicBezTo>
                  <a:pt x="972" y="1055"/>
                  <a:pt x="972" y="1055"/>
                  <a:pt x="972" y="1055"/>
                </a:cubicBezTo>
                <a:cubicBezTo>
                  <a:pt x="971" y="1055"/>
                  <a:pt x="971" y="1055"/>
                  <a:pt x="971" y="1055"/>
                </a:cubicBezTo>
                <a:cubicBezTo>
                  <a:pt x="971" y="1055"/>
                  <a:pt x="972" y="1055"/>
                  <a:pt x="972" y="1055"/>
                </a:cubicBezTo>
                <a:cubicBezTo>
                  <a:pt x="944" y="965"/>
                  <a:pt x="846" y="968"/>
                  <a:pt x="776" y="954"/>
                </a:cubicBezTo>
                <a:cubicBezTo>
                  <a:pt x="613" y="923"/>
                  <a:pt x="734" y="721"/>
                  <a:pt x="706" y="627"/>
                </a:cubicBezTo>
                <a:cubicBezTo>
                  <a:pt x="711" y="626"/>
                  <a:pt x="715" y="625"/>
                  <a:pt x="720" y="624"/>
                </a:cubicBezTo>
                <a:cubicBezTo>
                  <a:pt x="724" y="592"/>
                  <a:pt x="724" y="592"/>
                  <a:pt x="724" y="592"/>
                </a:cubicBezTo>
                <a:cubicBezTo>
                  <a:pt x="730" y="592"/>
                  <a:pt x="738" y="589"/>
                  <a:pt x="748" y="585"/>
                </a:cubicBezTo>
                <a:cubicBezTo>
                  <a:pt x="747" y="690"/>
                  <a:pt x="914" y="700"/>
                  <a:pt x="976" y="755"/>
                </a:cubicBezTo>
                <a:cubicBezTo>
                  <a:pt x="974" y="786"/>
                  <a:pt x="986" y="827"/>
                  <a:pt x="972" y="856"/>
                </a:cubicBezTo>
                <a:cubicBezTo>
                  <a:pt x="944" y="832"/>
                  <a:pt x="937" y="790"/>
                  <a:pt x="916" y="765"/>
                </a:cubicBezTo>
                <a:cubicBezTo>
                  <a:pt x="930" y="793"/>
                  <a:pt x="951" y="852"/>
                  <a:pt x="955" y="880"/>
                </a:cubicBezTo>
                <a:cubicBezTo>
                  <a:pt x="955" y="881"/>
                  <a:pt x="955" y="881"/>
                  <a:pt x="955" y="881"/>
                </a:cubicBezTo>
                <a:cubicBezTo>
                  <a:pt x="951" y="874"/>
                  <a:pt x="951" y="874"/>
                  <a:pt x="951" y="874"/>
                </a:cubicBezTo>
                <a:cubicBezTo>
                  <a:pt x="916" y="842"/>
                  <a:pt x="864" y="842"/>
                  <a:pt x="832" y="811"/>
                </a:cubicBezTo>
                <a:cubicBezTo>
                  <a:pt x="811" y="790"/>
                  <a:pt x="811" y="737"/>
                  <a:pt x="811" y="730"/>
                </a:cubicBezTo>
                <a:cubicBezTo>
                  <a:pt x="790" y="723"/>
                  <a:pt x="790" y="723"/>
                  <a:pt x="790" y="723"/>
                </a:cubicBezTo>
                <a:cubicBezTo>
                  <a:pt x="794" y="748"/>
                  <a:pt x="794" y="783"/>
                  <a:pt x="804" y="807"/>
                </a:cubicBezTo>
                <a:cubicBezTo>
                  <a:pt x="825" y="860"/>
                  <a:pt x="850" y="853"/>
                  <a:pt x="892" y="870"/>
                </a:cubicBezTo>
                <a:cubicBezTo>
                  <a:pt x="910" y="881"/>
                  <a:pt x="953" y="896"/>
                  <a:pt x="972" y="917"/>
                </a:cubicBezTo>
                <a:cubicBezTo>
                  <a:pt x="968" y="908"/>
                  <a:pt x="968" y="908"/>
                  <a:pt x="968" y="908"/>
                </a:cubicBezTo>
                <a:cubicBezTo>
                  <a:pt x="971" y="912"/>
                  <a:pt x="973" y="916"/>
                  <a:pt x="976" y="921"/>
                </a:cubicBezTo>
                <a:cubicBezTo>
                  <a:pt x="975" y="920"/>
                  <a:pt x="974" y="918"/>
                  <a:pt x="972" y="917"/>
                </a:cubicBezTo>
                <a:cubicBezTo>
                  <a:pt x="982" y="938"/>
                  <a:pt x="982" y="938"/>
                  <a:pt x="982" y="938"/>
                </a:cubicBezTo>
                <a:cubicBezTo>
                  <a:pt x="1002" y="997"/>
                  <a:pt x="1017" y="999"/>
                  <a:pt x="1004" y="1074"/>
                </a:cubicBezTo>
                <a:close/>
                <a:moveTo>
                  <a:pt x="1147" y="1150"/>
                </a:moveTo>
                <a:cubicBezTo>
                  <a:pt x="1147" y="1151"/>
                  <a:pt x="1147" y="1151"/>
                  <a:pt x="1147" y="1151"/>
                </a:cubicBezTo>
                <a:cubicBezTo>
                  <a:pt x="1136" y="1144"/>
                  <a:pt x="1125" y="1137"/>
                  <a:pt x="1112" y="1129"/>
                </a:cubicBezTo>
                <a:cubicBezTo>
                  <a:pt x="1092" y="1117"/>
                  <a:pt x="1070" y="1107"/>
                  <a:pt x="1048" y="1096"/>
                </a:cubicBezTo>
                <a:cubicBezTo>
                  <a:pt x="1044" y="1070"/>
                  <a:pt x="1041" y="1041"/>
                  <a:pt x="1035" y="1017"/>
                </a:cubicBezTo>
                <a:cubicBezTo>
                  <a:pt x="1025" y="979"/>
                  <a:pt x="1014" y="937"/>
                  <a:pt x="1004" y="898"/>
                </a:cubicBezTo>
                <a:cubicBezTo>
                  <a:pt x="991" y="844"/>
                  <a:pt x="1010" y="793"/>
                  <a:pt x="1003" y="731"/>
                </a:cubicBezTo>
                <a:cubicBezTo>
                  <a:pt x="1004" y="730"/>
                  <a:pt x="1004" y="730"/>
                  <a:pt x="1004" y="730"/>
                </a:cubicBezTo>
                <a:cubicBezTo>
                  <a:pt x="1039" y="706"/>
                  <a:pt x="1084" y="643"/>
                  <a:pt x="1116" y="618"/>
                </a:cubicBezTo>
                <a:cubicBezTo>
                  <a:pt x="1175" y="569"/>
                  <a:pt x="1235" y="566"/>
                  <a:pt x="1259" y="492"/>
                </a:cubicBezTo>
                <a:cubicBezTo>
                  <a:pt x="1266" y="492"/>
                  <a:pt x="1273" y="492"/>
                  <a:pt x="1283" y="490"/>
                </a:cubicBezTo>
                <a:cubicBezTo>
                  <a:pt x="1278" y="489"/>
                  <a:pt x="1274" y="489"/>
                  <a:pt x="1270" y="489"/>
                </a:cubicBezTo>
                <a:cubicBezTo>
                  <a:pt x="1287" y="489"/>
                  <a:pt x="1287" y="489"/>
                  <a:pt x="1287" y="489"/>
                </a:cubicBezTo>
                <a:cubicBezTo>
                  <a:pt x="1286" y="489"/>
                  <a:pt x="1284" y="490"/>
                  <a:pt x="1283" y="490"/>
                </a:cubicBezTo>
                <a:cubicBezTo>
                  <a:pt x="1310" y="494"/>
                  <a:pt x="1337" y="507"/>
                  <a:pt x="1364" y="489"/>
                </a:cubicBezTo>
                <a:cubicBezTo>
                  <a:pt x="1329" y="478"/>
                  <a:pt x="1329" y="478"/>
                  <a:pt x="1329" y="478"/>
                </a:cubicBezTo>
                <a:cubicBezTo>
                  <a:pt x="1352" y="475"/>
                  <a:pt x="1373" y="479"/>
                  <a:pt x="1396" y="482"/>
                </a:cubicBezTo>
                <a:cubicBezTo>
                  <a:pt x="1342" y="573"/>
                  <a:pt x="1427" y="673"/>
                  <a:pt x="1415" y="764"/>
                </a:cubicBezTo>
                <a:cubicBezTo>
                  <a:pt x="1410" y="771"/>
                  <a:pt x="1405" y="779"/>
                  <a:pt x="1399" y="786"/>
                </a:cubicBezTo>
                <a:cubicBezTo>
                  <a:pt x="1357" y="842"/>
                  <a:pt x="1305" y="849"/>
                  <a:pt x="1245" y="884"/>
                </a:cubicBezTo>
                <a:cubicBezTo>
                  <a:pt x="1161" y="937"/>
                  <a:pt x="1116" y="1055"/>
                  <a:pt x="1147" y="1150"/>
                </a:cubicBezTo>
                <a:close/>
                <a:moveTo>
                  <a:pt x="1511" y="870"/>
                </a:moveTo>
                <a:cubicBezTo>
                  <a:pt x="1518" y="870"/>
                  <a:pt x="1518" y="870"/>
                  <a:pt x="1518" y="870"/>
                </a:cubicBezTo>
                <a:cubicBezTo>
                  <a:pt x="1392" y="874"/>
                  <a:pt x="1298" y="1010"/>
                  <a:pt x="1249" y="1122"/>
                </a:cubicBezTo>
                <a:cubicBezTo>
                  <a:pt x="1242" y="1111"/>
                  <a:pt x="1242" y="1111"/>
                  <a:pt x="1242" y="1111"/>
                </a:cubicBezTo>
                <a:cubicBezTo>
                  <a:pt x="1189" y="1052"/>
                  <a:pt x="1200" y="979"/>
                  <a:pt x="1263" y="933"/>
                </a:cubicBezTo>
                <a:cubicBezTo>
                  <a:pt x="1301" y="905"/>
                  <a:pt x="1347" y="891"/>
                  <a:pt x="1381" y="860"/>
                </a:cubicBezTo>
                <a:cubicBezTo>
                  <a:pt x="1416" y="825"/>
                  <a:pt x="1441" y="779"/>
                  <a:pt x="1479" y="744"/>
                </a:cubicBezTo>
                <a:cubicBezTo>
                  <a:pt x="1498" y="725"/>
                  <a:pt x="1517" y="709"/>
                  <a:pt x="1536" y="695"/>
                </a:cubicBezTo>
                <a:cubicBezTo>
                  <a:pt x="1553" y="711"/>
                  <a:pt x="1569" y="728"/>
                  <a:pt x="1577" y="751"/>
                </a:cubicBezTo>
                <a:cubicBezTo>
                  <a:pt x="1591" y="793"/>
                  <a:pt x="1553" y="867"/>
                  <a:pt x="1511" y="870"/>
                </a:cubicBezTo>
                <a:close/>
                <a:moveTo>
                  <a:pt x="1563" y="677"/>
                </a:moveTo>
                <a:cubicBezTo>
                  <a:pt x="1599" y="653"/>
                  <a:pt x="1637" y="635"/>
                  <a:pt x="1682" y="618"/>
                </a:cubicBezTo>
                <a:cubicBezTo>
                  <a:pt x="1674" y="663"/>
                  <a:pt x="1660" y="708"/>
                  <a:pt x="1623" y="718"/>
                </a:cubicBezTo>
                <a:cubicBezTo>
                  <a:pt x="1621" y="715"/>
                  <a:pt x="1619" y="712"/>
                  <a:pt x="1616" y="709"/>
                </a:cubicBezTo>
                <a:cubicBezTo>
                  <a:pt x="1599" y="694"/>
                  <a:pt x="1581" y="685"/>
                  <a:pt x="1563" y="677"/>
                </a:cubicBezTo>
                <a:close/>
                <a:moveTo>
                  <a:pt x="1990" y="828"/>
                </a:moveTo>
                <a:cubicBezTo>
                  <a:pt x="1934" y="811"/>
                  <a:pt x="1929" y="789"/>
                  <a:pt x="1871" y="821"/>
                </a:cubicBezTo>
                <a:cubicBezTo>
                  <a:pt x="1815" y="853"/>
                  <a:pt x="1805" y="860"/>
                  <a:pt x="1763" y="891"/>
                </a:cubicBezTo>
                <a:cubicBezTo>
                  <a:pt x="1700" y="940"/>
                  <a:pt x="1672" y="902"/>
                  <a:pt x="1605" y="888"/>
                </a:cubicBezTo>
                <a:cubicBezTo>
                  <a:pt x="1616" y="863"/>
                  <a:pt x="1630" y="830"/>
                  <a:pt x="1636" y="797"/>
                </a:cubicBezTo>
                <a:cubicBezTo>
                  <a:pt x="1659" y="764"/>
                  <a:pt x="1697" y="740"/>
                  <a:pt x="1703" y="695"/>
                </a:cubicBezTo>
                <a:cubicBezTo>
                  <a:pt x="1707" y="663"/>
                  <a:pt x="1703" y="637"/>
                  <a:pt x="1702" y="610"/>
                </a:cubicBezTo>
                <a:cubicBezTo>
                  <a:pt x="1704" y="609"/>
                  <a:pt x="1705" y="608"/>
                  <a:pt x="1707" y="608"/>
                </a:cubicBezTo>
                <a:cubicBezTo>
                  <a:pt x="1730" y="599"/>
                  <a:pt x="1755" y="587"/>
                  <a:pt x="1780" y="571"/>
                </a:cubicBezTo>
                <a:cubicBezTo>
                  <a:pt x="1837" y="560"/>
                  <a:pt x="1905" y="591"/>
                  <a:pt x="1963" y="594"/>
                </a:cubicBezTo>
                <a:cubicBezTo>
                  <a:pt x="2015" y="598"/>
                  <a:pt x="2061" y="573"/>
                  <a:pt x="2117" y="577"/>
                </a:cubicBezTo>
                <a:cubicBezTo>
                  <a:pt x="2159" y="584"/>
                  <a:pt x="2194" y="608"/>
                  <a:pt x="2236" y="608"/>
                </a:cubicBezTo>
                <a:cubicBezTo>
                  <a:pt x="2232" y="601"/>
                  <a:pt x="2232" y="601"/>
                  <a:pt x="2232" y="601"/>
                </a:cubicBezTo>
                <a:cubicBezTo>
                  <a:pt x="2212" y="598"/>
                  <a:pt x="2188" y="590"/>
                  <a:pt x="2162" y="582"/>
                </a:cubicBezTo>
                <a:cubicBezTo>
                  <a:pt x="2176" y="563"/>
                  <a:pt x="2181" y="544"/>
                  <a:pt x="2186" y="524"/>
                </a:cubicBezTo>
                <a:cubicBezTo>
                  <a:pt x="2214" y="527"/>
                  <a:pt x="2214" y="527"/>
                  <a:pt x="2214" y="527"/>
                </a:cubicBezTo>
                <a:cubicBezTo>
                  <a:pt x="2186" y="545"/>
                  <a:pt x="2231" y="517"/>
                  <a:pt x="2252" y="545"/>
                </a:cubicBezTo>
                <a:cubicBezTo>
                  <a:pt x="2221" y="555"/>
                  <a:pt x="2221" y="555"/>
                  <a:pt x="2221" y="555"/>
                </a:cubicBezTo>
                <a:cubicBezTo>
                  <a:pt x="2236" y="559"/>
                  <a:pt x="2252" y="562"/>
                  <a:pt x="2267" y="565"/>
                </a:cubicBezTo>
                <a:cubicBezTo>
                  <a:pt x="2267" y="565"/>
                  <a:pt x="2266" y="565"/>
                  <a:pt x="2266" y="566"/>
                </a:cubicBezTo>
                <a:cubicBezTo>
                  <a:pt x="2252" y="615"/>
                  <a:pt x="2217" y="657"/>
                  <a:pt x="2207" y="706"/>
                </a:cubicBezTo>
                <a:cubicBezTo>
                  <a:pt x="2172" y="741"/>
                  <a:pt x="2119" y="706"/>
                  <a:pt x="2084" y="744"/>
                </a:cubicBezTo>
                <a:cubicBezTo>
                  <a:pt x="2084" y="748"/>
                  <a:pt x="2084" y="748"/>
                  <a:pt x="2084" y="748"/>
                </a:cubicBezTo>
                <a:cubicBezTo>
                  <a:pt x="2053" y="786"/>
                  <a:pt x="2035" y="839"/>
                  <a:pt x="1990" y="828"/>
                </a:cubicBezTo>
                <a:close/>
                <a:moveTo>
                  <a:pt x="2585" y="804"/>
                </a:moveTo>
                <a:cubicBezTo>
                  <a:pt x="2557" y="818"/>
                  <a:pt x="2543" y="800"/>
                  <a:pt x="2511" y="804"/>
                </a:cubicBezTo>
                <a:cubicBezTo>
                  <a:pt x="2490" y="807"/>
                  <a:pt x="2487" y="811"/>
                  <a:pt x="2462" y="825"/>
                </a:cubicBezTo>
                <a:cubicBezTo>
                  <a:pt x="2392" y="856"/>
                  <a:pt x="2294" y="874"/>
                  <a:pt x="2214" y="849"/>
                </a:cubicBezTo>
                <a:cubicBezTo>
                  <a:pt x="2228" y="828"/>
                  <a:pt x="2245" y="811"/>
                  <a:pt x="2263" y="793"/>
                </a:cubicBezTo>
                <a:cubicBezTo>
                  <a:pt x="2235" y="797"/>
                  <a:pt x="2210" y="839"/>
                  <a:pt x="2179" y="846"/>
                </a:cubicBezTo>
                <a:cubicBezTo>
                  <a:pt x="2161" y="849"/>
                  <a:pt x="2119" y="853"/>
                  <a:pt x="2098" y="853"/>
                </a:cubicBezTo>
                <a:cubicBezTo>
                  <a:pt x="2080" y="853"/>
                  <a:pt x="2059" y="842"/>
                  <a:pt x="2040" y="851"/>
                </a:cubicBezTo>
                <a:cubicBezTo>
                  <a:pt x="2063" y="829"/>
                  <a:pt x="2087" y="791"/>
                  <a:pt x="2105" y="772"/>
                </a:cubicBezTo>
                <a:cubicBezTo>
                  <a:pt x="2102" y="776"/>
                  <a:pt x="2102" y="776"/>
                  <a:pt x="2102" y="776"/>
                </a:cubicBezTo>
                <a:cubicBezTo>
                  <a:pt x="2137" y="737"/>
                  <a:pt x="2182" y="772"/>
                  <a:pt x="2221" y="727"/>
                </a:cubicBezTo>
                <a:cubicBezTo>
                  <a:pt x="2231" y="714"/>
                  <a:pt x="2241" y="697"/>
                  <a:pt x="2249" y="678"/>
                </a:cubicBezTo>
                <a:cubicBezTo>
                  <a:pt x="2249" y="678"/>
                  <a:pt x="2249" y="678"/>
                  <a:pt x="2249" y="678"/>
                </a:cubicBezTo>
                <a:cubicBezTo>
                  <a:pt x="2283" y="644"/>
                  <a:pt x="2339" y="643"/>
                  <a:pt x="2383" y="625"/>
                </a:cubicBezTo>
                <a:cubicBezTo>
                  <a:pt x="2407" y="625"/>
                  <a:pt x="2425" y="623"/>
                  <a:pt x="2444" y="619"/>
                </a:cubicBezTo>
                <a:cubicBezTo>
                  <a:pt x="2658" y="705"/>
                  <a:pt x="2658" y="705"/>
                  <a:pt x="2658" y="705"/>
                </a:cubicBezTo>
                <a:cubicBezTo>
                  <a:pt x="2637" y="738"/>
                  <a:pt x="2624" y="785"/>
                  <a:pt x="2585" y="804"/>
                </a:cubicBezTo>
                <a:close/>
              </a:path>
            </a:pathLst>
          </a:custGeom>
          <a:solidFill>
            <a:srgbClr val="92D05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95A5A6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 rot="-120000">
            <a:off x="3631810" y="3695153"/>
            <a:ext cx="3170284" cy="451223"/>
            <a:chOff x="4145394" y="4060641"/>
            <a:chExt cx="3823773" cy="369878"/>
          </a:xfrm>
        </p:grpSpPr>
        <p:grpSp>
          <p:nvGrpSpPr>
            <p:cNvPr id="86" name="Group 85"/>
            <p:cNvGrpSpPr/>
            <p:nvPr/>
          </p:nvGrpSpPr>
          <p:grpSpPr>
            <a:xfrm>
              <a:off x="4196988" y="4075850"/>
              <a:ext cx="3724380" cy="354669"/>
              <a:chOff x="4196988" y="4075850"/>
              <a:chExt cx="3724380" cy="354669"/>
            </a:xfrm>
          </p:grpSpPr>
          <p:sp>
            <p:nvSpPr>
              <p:cNvPr id="91" name="Freeform 90"/>
              <p:cNvSpPr/>
              <p:nvPr/>
            </p:nvSpPr>
            <p:spPr>
              <a:xfrm>
                <a:off x="4211121" y="4163713"/>
                <a:ext cx="3708400" cy="266806"/>
              </a:xfrm>
              <a:custGeom>
                <a:avLst/>
                <a:gdLst>
                  <a:gd name="connsiteX0" fmla="*/ 3708400 w 3708400"/>
                  <a:gd name="connsiteY0" fmla="*/ 0 h 266806"/>
                  <a:gd name="connsiteX1" fmla="*/ 1765300 w 3708400"/>
                  <a:gd name="connsiteY1" fmla="*/ 266700 h 266806"/>
                  <a:gd name="connsiteX2" fmla="*/ 0 w 3708400"/>
                  <a:gd name="connsiteY2" fmla="*/ 25400 h 26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08400" h="266806">
                    <a:moveTo>
                      <a:pt x="3708400" y="0"/>
                    </a:moveTo>
                    <a:cubicBezTo>
                      <a:pt x="3045883" y="131233"/>
                      <a:pt x="2383367" y="262467"/>
                      <a:pt x="1765300" y="266700"/>
                    </a:cubicBezTo>
                    <a:cubicBezTo>
                      <a:pt x="1147233" y="270933"/>
                      <a:pt x="573616" y="148166"/>
                      <a:pt x="0" y="25400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4196988" y="4118253"/>
                <a:ext cx="3708400" cy="266806"/>
              </a:xfrm>
              <a:custGeom>
                <a:avLst/>
                <a:gdLst>
                  <a:gd name="connsiteX0" fmla="*/ 3708400 w 3708400"/>
                  <a:gd name="connsiteY0" fmla="*/ 0 h 266806"/>
                  <a:gd name="connsiteX1" fmla="*/ 1765300 w 3708400"/>
                  <a:gd name="connsiteY1" fmla="*/ 266700 h 266806"/>
                  <a:gd name="connsiteX2" fmla="*/ 0 w 3708400"/>
                  <a:gd name="connsiteY2" fmla="*/ 25400 h 26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08400" h="266806">
                    <a:moveTo>
                      <a:pt x="3708400" y="0"/>
                    </a:moveTo>
                    <a:cubicBezTo>
                      <a:pt x="3045883" y="131233"/>
                      <a:pt x="2383367" y="262467"/>
                      <a:pt x="1765300" y="266700"/>
                    </a:cubicBezTo>
                    <a:cubicBezTo>
                      <a:pt x="1147233" y="270933"/>
                      <a:pt x="573616" y="148166"/>
                      <a:pt x="0" y="25400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4212968" y="4075850"/>
                <a:ext cx="3708400" cy="266806"/>
              </a:xfrm>
              <a:custGeom>
                <a:avLst/>
                <a:gdLst>
                  <a:gd name="connsiteX0" fmla="*/ 3708400 w 3708400"/>
                  <a:gd name="connsiteY0" fmla="*/ 0 h 266806"/>
                  <a:gd name="connsiteX1" fmla="*/ 1765300 w 3708400"/>
                  <a:gd name="connsiteY1" fmla="*/ 266700 h 266806"/>
                  <a:gd name="connsiteX2" fmla="*/ 0 w 3708400"/>
                  <a:gd name="connsiteY2" fmla="*/ 25400 h 26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08400" h="266806">
                    <a:moveTo>
                      <a:pt x="3708400" y="0"/>
                    </a:moveTo>
                    <a:cubicBezTo>
                      <a:pt x="3045883" y="131233"/>
                      <a:pt x="2383367" y="262467"/>
                      <a:pt x="1765300" y="266700"/>
                    </a:cubicBezTo>
                    <a:cubicBezTo>
                      <a:pt x="1147233" y="270933"/>
                      <a:pt x="573616" y="148166"/>
                      <a:pt x="0" y="25400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145394" y="4060641"/>
              <a:ext cx="3823773" cy="178718"/>
              <a:chOff x="4145394" y="4060641"/>
              <a:chExt cx="3823773" cy="178718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7830817" y="4060641"/>
                <a:ext cx="138350" cy="142875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145394" y="4096484"/>
                <a:ext cx="138350" cy="142875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" name="Rectangle 28"/>
          <p:cNvSpPr/>
          <p:nvPr/>
        </p:nvSpPr>
        <p:spPr>
          <a:xfrm>
            <a:off x="2606723" y="5880078"/>
            <a:ext cx="70770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62656A"/>
                </a:solidFill>
                <a:latin typeface="Cambria" panose="02040503050406030204" pitchFamily="18" charset="0"/>
                <a:cs typeface="Arial" charset="0"/>
              </a:rPr>
              <a:t>University of </a:t>
            </a:r>
            <a:r>
              <a:rPr lang="en-US" b="1" dirty="0" err="1" smtClean="0">
                <a:solidFill>
                  <a:srgbClr val="62656A"/>
                </a:solidFill>
                <a:latin typeface="Cambria" panose="02040503050406030204" pitchFamily="18" charset="0"/>
                <a:cs typeface="Arial" charset="0"/>
              </a:rPr>
              <a:t>Sistan</a:t>
            </a:r>
            <a:r>
              <a:rPr lang="en-US" b="1" dirty="0" smtClean="0">
                <a:solidFill>
                  <a:srgbClr val="62656A"/>
                </a:solidFill>
                <a:latin typeface="Cambria" panose="02040503050406030204" pitchFamily="18" charset="0"/>
                <a:cs typeface="Arial" charset="0"/>
              </a:rPr>
              <a:t> &amp; </a:t>
            </a:r>
            <a:r>
              <a:rPr lang="en-US" b="1" dirty="0" err="1" smtClean="0">
                <a:solidFill>
                  <a:srgbClr val="62656A"/>
                </a:solidFill>
                <a:latin typeface="Cambria" panose="02040503050406030204" pitchFamily="18" charset="0"/>
                <a:cs typeface="Arial" charset="0"/>
              </a:rPr>
              <a:t>Baluchestan</a:t>
            </a:r>
            <a:endParaRPr lang="en-US" b="1" dirty="0" smtClean="0">
              <a:solidFill>
                <a:srgbClr val="62656A"/>
              </a:solidFill>
              <a:latin typeface="Cambria" panose="02040503050406030204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62656A"/>
                </a:solidFill>
                <a:latin typeface="Cambria" panose="02040503050406030204" pitchFamily="18" charset="0"/>
                <a:cs typeface="Arial" charset="0"/>
              </a:rPr>
              <a:t>Faculty of Electrical and Computer Engineering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62656A"/>
                </a:solidFill>
                <a:latin typeface="Cambria" panose="02040503050406030204" pitchFamily="18" charset="0"/>
                <a:cs typeface="Arial" charset="0"/>
              </a:rPr>
              <a:t>Department of Electrical &amp; Electronics Engineering</a:t>
            </a:r>
            <a:endParaRPr lang="en-US" b="1" dirty="0" smtClean="0">
              <a:solidFill>
                <a:srgbClr val="92D050"/>
              </a:solidFill>
              <a:latin typeface="Cambria" panose="02040503050406030204" pitchFamily="18" charset="0"/>
              <a:cs typeface="Arial" charset="0"/>
            </a:endParaRPr>
          </a:p>
        </p:txBody>
      </p:sp>
      <p:pic>
        <p:nvPicPr>
          <p:cNvPr id="39938" name="Picture 2" descr="University of Sistan and Baluchest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331" y="5172624"/>
            <a:ext cx="2028825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90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06410" y="70902"/>
            <a:ext cx="11658920" cy="1638489"/>
          </a:xfrm>
        </p:spPr>
        <p:txBody>
          <a:bodyPr/>
          <a:lstStyle/>
          <a:p>
            <a:r>
              <a:rPr lang="en-US" sz="2800" dirty="0" smtClean="0">
                <a:latin typeface="Cambria" panose="02040503050406030204" pitchFamily="18" charset="0"/>
              </a:rPr>
              <a:t>Introduction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555575" y="1692229"/>
            <a:ext cx="1067653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Cambria" panose="02040503050406030204" pitchFamily="18" charset="0"/>
                <a:cs typeface="Arial" charset="0"/>
              </a:rPr>
              <a:t>Text: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latin typeface="Cambria" panose="02040503050406030204" pitchFamily="18" charset="0"/>
              <a:cs typeface="Arial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latin typeface="Cambria" panose="02040503050406030204" pitchFamily="18" charset="0"/>
              <a:cs typeface="Arial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Cambria" panose="02040503050406030204" pitchFamily="18" charset="0"/>
                <a:cs typeface="Arial" charset="0"/>
              </a:rPr>
              <a:t>Basic </a:t>
            </a:r>
            <a:r>
              <a:rPr lang="en-US" sz="2000" b="1" dirty="0">
                <a:latin typeface="Cambria" panose="02040503050406030204" pitchFamily="18" charset="0"/>
                <a:cs typeface="Arial" charset="0"/>
              </a:rPr>
              <a:t>Electrical </a:t>
            </a:r>
            <a:r>
              <a:rPr lang="en-US" sz="2000" b="1" dirty="0" smtClean="0">
                <a:latin typeface="Cambria" panose="02040503050406030204" pitchFamily="18" charset="0"/>
                <a:cs typeface="Arial" charset="0"/>
              </a:rPr>
              <a:t>Engineering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ambria" panose="02040503050406030204" pitchFamily="18" charset="0"/>
                <a:cs typeface="Arial" charset="0"/>
              </a:rPr>
              <a:t>Arthur </a:t>
            </a:r>
            <a:r>
              <a:rPr lang="en-US" sz="2000" dirty="0">
                <a:latin typeface="Cambria" panose="02040503050406030204" pitchFamily="18" charset="0"/>
                <a:cs typeface="Arial" charset="0"/>
              </a:rPr>
              <a:t>Eugene Fitzgerald, David E. Higginbotham, Arvin </a:t>
            </a:r>
            <a:r>
              <a:rPr lang="en-US" sz="2000" dirty="0" err="1" smtClean="0">
                <a:latin typeface="Cambria" panose="02040503050406030204" pitchFamily="18" charset="0"/>
                <a:cs typeface="Arial" charset="0"/>
              </a:rPr>
              <a:t>Grabel</a:t>
            </a:r>
            <a:endParaRPr lang="en-US" sz="2000" dirty="0" smtClean="0">
              <a:latin typeface="Cambria" panose="02040503050406030204" pitchFamily="18" charset="0"/>
              <a:cs typeface="Arial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latin typeface="Cambria" panose="02040503050406030204" pitchFamily="18" charset="0"/>
                <a:cs typeface="B Nazanin" pitchFamily="2" charset="-78"/>
              </a:rPr>
              <a:t>مبانی مهندسی برق (كتاب اول: مدار)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cs typeface="B Nazanin" pitchFamily="2" charset="-78"/>
              </a:rPr>
              <a:t>مولف: </a:t>
            </a:r>
            <a:r>
              <a:rPr lang="fa-IR" sz="2400" dirty="0">
                <a:cs typeface="B Nazanin" pitchFamily="2" charset="-78"/>
              </a:rPr>
              <a:t>آرتور </a:t>
            </a:r>
            <a:r>
              <a:rPr lang="fa-IR" sz="2400" dirty="0" smtClean="0">
                <a:cs typeface="B Nazanin" pitchFamily="2" charset="-78"/>
              </a:rPr>
              <a:t>ای</a:t>
            </a:r>
            <a:r>
              <a:rPr lang="en-US" sz="2400" dirty="0" smtClean="0">
                <a:cs typeface="B Nazanin" pitchFamily="2" charset="-78"/>
              </a:rPr>
              <a:t>.</a:t>
            </a:r>
            <a:r>
              <a:rPr lang="fa-IR" sz="2400" dirty="0" smtClean="0">
                <a:cs typeface="B Nazanin" pitchFamily="2" charset="-78"/>
              </a:rPr>
              <a:t> فیتزجرالد، </a:t>
            </a:r>
            <a:r>
              <a:rPr lang="fa-IR" sz="2400" dirty="0">
                <a:cs typeface="B Nazanin" pitchFamily="2" charset="-78"/>
              </a:rPr>
              <a:t>دیوید ئی. </a:t>
            </a:r>
            <a:r>
              <a:rPr lang="fa-IR" sz="2400" dirty="0" smtClean="0">
                <a:cs typeface="B Nazanin" pitchFamily="2" charset="-78"/>
              </a:rPr>
              <a:t>هیگین</a:t>
            </a:r>
            <a:r>
              <a:rPr lang="en-US" dirty="0" smtClean="0"/>
              <a:t> </a:t>
            </a:r>
            <a:r>
              <a:rPr lang="fa-IR" sz="2400" dirty="0" smtClean="0">
                <a:cs typeface="B Nazanin" pitchFamily="2" charset="-78"/>
              </a:rPr>
              <a:t>بوتام </a:t>
            </a:r>
            <a:r>
              <a:rPr lang="fa-IR" sz="2400" dirty="0">
                <a:cs typeface="B Nazanin" pitchFamily="2" charset="-78"/>
              </a:rPr>
              <a:t>، آروین </a:t>
            </a:r>
            <a:r>
              <a:rPr lang="fa-IR" sz="2400" dirty="0" smtClean="0">
                <a:cs typeface="B Nazanin" pitchFamily="2" charset="-78"/>
              </a:rPr>
              <a:t>گرابل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cs typeface="B Nazanin" pitchFamily="2" charset="-78"/>
              </a:rPr>
              <a:t>مترجم: علی </a:t>
            </a:r>
            <a:r>
              <a:rPr lang="fa-IR" sz="2400" dirty="0" smtClean="0">
                <a:cs typeface="B Nazanin" pitchFamily="2" charset="-78"/>
              </a:rPr>
              <a:t>كافی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400" b="1" dirty="0">
              <a:latin typeface="Cambria" panose="02040503050406030204" pitchFamily="18" charset="0"/>
              <a:cs typeface="B Nazanin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latin typeface="Cambria" panose="02040503050406030204" pitchFamily="18" charset="0"/>
                <a:cs typeface="B Nazanin" pitchFamily="2" charset="-78"/>
              </a:rPr>
              <a:t>مبانی مهندسی برق (كتاب اول: مدار)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mbria" panose="02040503050406030204" pitchFamily="18" charset="0"/>
                <a:cs typeface="B Nazanin" pitchFamily="2" charset="-78"/>
              </a:rPr>
              <a:t>مولف: حسن زرآبادی پور</a:t>
            </a:r>
            <a:endParaRPr lang="en-US" sz="2400" dirty="0" smtClean="0">
              <a:latin typeface="Cambria" panose="02040503050406030204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218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>
            <a:spLocks noGrp="1"/>
          </p:cNvSpPr>
          <p:nvPr>
            <p:ph type="title"/>
          </p:nvPr>
        </p:nvSpPr>
        <p:spPr>
          <a:xfrm>
            <a:off x="814918" y="213457"/>
            <a:ext cx="10562167" cy="593682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Contents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9" name="Shape 1479"/>
          <p:cNvSpPr/>
          <p:nvPr/>
        </p:nvSpPr>
        <p:spPr>
          <a:xfrm>
            <a:off x="2944092" y="2899104"/>
            <a:ext cx="1" cy="706377"/>
          </a:xfrm>
          <a:prstGeom prst="line">
            <a:avLst/>
          </a:prstGeom>
          <a:ln w="28575">
            <a:solidFill>
              <a:srgbClr val="222A35">
                <a:alpha val="99000"/>
              </a:srgbClr>
            </a:solidFill>
            <a:prstDash val="sysDash"/>
            <a:miter/>
          </a:ln>
        </p:spPr>
        <p:txBody>
          <a:bodyPr lIns="0" tIns="0" rIns="0" bIns="0"/>
          <a:lstStyle/>
          <a:p>
            <a:pPr algn="ctr" defTabSz="304815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00" kern="0">
              <a:solidFill>
                <a:sysClr val="windowText" lastClr="000000"/>
              </a:solidFill>
              <a:latin typeface="Cambria" panose="02040503050406030204" pitchFamily="18" charset="0"/>
              <a:sym typeface="Helvetica"/>
            </a:endParaRPr>
          </a:p>
        </p:txBody>
      </p:sp>
      <p:sp>
        <p:nvSpPr>
          <p:cNvPr id="40" name="Shape 1480"/>
          <p:cNvSpPr/>
          <p:nvPr/>
        </p:nvSpPr>
        <p:spPr>
          <a:xfrm>
            <a:off x="2957967" y="3898948"/>
            <a:ext cx="0" cy="686700"/>
          </a:xfrm>
          <a:prstGeom prst="line">
            <a:avLst/>
          </a:prstGeom>
          <a:ln w="28575">
            <a:solidFill>
              <a:srgbClr val="222A35"/>
            </a:solidFill>
            <a:prstDash val="sysDash"/>
            <a:miter/>
          </a:ln>
        </p:spPr>
        <p:txBody>
          <a:bodyPr lIns="0" tIns="0" rIns="0" bIns="0"/>
          <a:lstStyle/>
          <a:p>
            <a:pPr algn="ctr" defTabSz="304815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00" kern="0">
              <a:solidFill>
                <a:sysClr val="windowText" lastClr="000000"/>
              </a:solidFill>
              <a:latin typeface="Cambria" panose="02040503050406030204" pitchFamily="18" charset="0"/>
              <a:sym typeface="Helvetica"/>
            </a:endParaRPr>
          </a:p>
        </p:txBody>
      </p:sp>
      <p:sp>
        <p:nvSpPr>
          <p:cNvPr id="41" name="Shape 1481"/>
          <p:cNvSpPr/>
          <p:nvPr/>
        </p:nvSpPr>
        <p:spPr>
          <a:xfrm flipH="1" flipV="1">
            <a:off x="144611" y="3737513"/>
            <a:ext cx="2671015" cy="0"/>
          </a:xfrm>
          <a:prstGeom prst="line">
            <a:avLst/>
          </a:prstGeom>
          <a:ln w="28575">
            <a:solidFill>
              <a:srgbClr val="222A35">
                <a:alpha val="99000"/>
              </a:srgbClr>
            </a:solidFill>
            <a:prstDash val="sysDash"/>
            <a:miter/>
          </a:ln>
        </p:spPr>
        <p:txBody>
          <a:bodyPr lIns="0" tIns="0" rIns="0" bIns="0"/>
          <a:lstStyle/>
          <a:p>
            <a:pPr algn="ctr" defTabSz="304815" rtl="1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00" kern="0" dirty="0">
              <a:solidFill>
                <a:sysClr val="windowText" lastClr="000000"/>
              </a:solidFill>
              <a:latin typeface="Cambria" panose="02040503050406030204" pitchFamily="18" charset="0"/>
              <a:sym typeface="Helvetica"/>
            </a:endParaRPr>
          </a:p>
        </p:txBody>
      </p:sp>
      <p:sp>
        <p:nvSpPr>
          <p:cNvPr id="42" name="Shape 1482"/>
          <p:cNvSpPr/>
          <p:nvPr/>
        </p:nvSpPr>
        <p:spPr>
          <a:xfrm>
            <a:off x="2929568" y="1278221"/>
            <a:ext cx="12415" cy="1328502"/>
          </a:xfrm>
          <a:prstGeom prst="line">
            <a:avLst/>
          </a:prstGeom>
          <a:ln w="28575">
            <a:solidFill>
              <a:srgbClr val="181717"/>
            </a:solidFill>
            <a:prstDash val="sysDash"/>
            <a:miter/>
          </a:ln>
        </p:spPr>
        <p:txBody>
          <a:bodyPr lIns="0" tIns="0" rIns="0" bIns="0"/>
          <a:lstStyle/>
          <a:p>
            <a:pPr algn="ctr" defTabSz="304815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00" kern="0">
              <a:solidFill>
                <a:sysClr val="windowText" lastClr="000000"/>
              </a:solidFill>
              <a:latin typeface="Cambria" panose="02040503050406030204" pitchFamily="18" charset="0"/>
              <a:sym typeface="Helvetica"/>
            </a:endParaRPr>
          </a:p>
        </p:txBody>
      </p:sp>
      <p:sp>
        <p:nvSpPr>
          <p:cNvPr id="43" name="Shape 1483"/>
          <p:cNvSpPr/>
          <p:nvPr/>
        </p:nvSpPr>
        <p:spPr>
          <a:xfrm>
            <a:off x="2804186" y="2609244"/>
            <a:ext cx="279818" cy="2798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ffectLst>
            <a:outerShdw blurRad="114300" dist="12700" dir="5400000" rotWithShape="0">
              <a:srgbClr val="000000"/>
            </a:outerShdw>
          </a:effectLst>
        </p:spPr>
        <p:txBody>
          <a:bodyPr lIns="0" tIns="0" rIns="0" bIns="0" anchor="ctr"/>
          <a:lstStyle/>
          <a:p>
            <a:pPr algn="ctr" defTabSz="914446">
              <a:defRPr sz="36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Cambria" panose="02040503050406030204" pitchFamily="18" charset="0"/>
              <a:sym typeface="Calibri"/>
            </a:endParaRPr>
          </a:p>
        </p:txBody>
      </p:sp>
      <p:sp>
        <p:nvSpPr>
          <p:cNvPr id="44" name="Shape 1485"/>
          <p:cNvSpPr/>
          <p:nvPr/>
        </p:nvSpPr>
        <p:spPr>
          <a:xfrm flipH="1" flipV="1">
            <a:off x="3130022" y="2749152"/>
            <a:ext cx="3028688" cy="0"/>
          </a:xfrm>
          <a:prstGeom prst="line">
            <a:avLst/>
          </a:prstGeom>
          <a:ln w="28575">
            <a:solidFill>
              <a:srgbClr val="222A35">
                <a:alpha val="99000"/>
              </a:srgbClr>
            </a:solidFill>
            <a:prstDash val="sysDash"/>
            <a:miter/>
          </a:ln>
        </p:spPr>
        <p:txBody>
          <a:bodyPr lIns="0" tIns="0" rIns="0" bIns="0"/>
          <a:lstStyle/>
          <a:p>
            <a:pPr algn="ctr" defTabSz="304815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00" kern="0" dirty="0">
              <a:solidFill>
                <a:sysClr val="windowText" lastClr="000000"/>
              </a:solidFill>
              <a:latin typeface="Cambria" panose="02040503050406030204" pitchFamily="18" charset="0"/>
              <a:sym typeface="Helvetica"/>
            </a:endParaRPr>
          </a:p>
        </p:txBody>
      </p:sp>
      <p:sp>
        <p:nvSpPr>
          <p:cNvPr id="45" name="Shape 1486"/>
          <p:cNvSpPr/>
          <p:nvPr/>
        </p:nvSpPr>
        <p:spPr>
          <a:xfrm>
            <a:off x="2806914" y="3599045"/>
            <a:ext cx="279818" cy="2798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2D767"/>
          </a:solidFill>
          <a:ln w="12700">
            <a:miter lim="400000"/>
          </a:ln>
          <a:effectLst>
            <a:outerShdw blurRad="114300" dist="12700" dir="5400000" rotWithShape="0">
              <a:srgbClr val="000000"/>
            </a:outerShdw>
          </a:effectLst>
        </p:spPr>
        <p:txBody>
          <a:bodyPr lIns="0" tIns="0" rIns="0" bIns="0" anchor="ctr"/>
          <a:lstStyle/>
          <a:p>
            <a:pPr algn="ctr" defTabSz="914446">
              <a:defRPr sz="36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Cambria" panose="02040503050406030204" pitchFamily="18" charset="0"/>
              <a:sym typeface="Calibri"/>
            </a:endParaRPr>
          </a:p>
        </p:txBody>
      </p:sp>
      <p:sp>
        <p:nvSpPr>
          <p:cNvPr id="46" name="Shape 1487"/>
          <p:cNvSpPr/>
          <p:nvPr/>
        </p:nvSpPr>
        <p:spPr>
          <a:xfrm>
            <a:off x="2818685" y="4585010"/>
            <a:ext cx="279818" cy="2798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4CD9B"/>
          </a:solidFill>
          <a:ln w="12700">
            <a:miter lim="400000"/>
          </a:ln>
          <a:effectLst>
            <a:outerShdw blurRad="114300" dist="12700" dir="5400000" rotWithShape="0">
              <a:srgbClr val="000000"/>
            </a:outerShdw>
          </a:effectLst>
        </p:spPr>
        <p:txBody>
          <a:bodyPr lIns="0" tIns="0" rIns="0" bIns="0" anchor="ctr"/>
          <a:lstStyle/>
          <a:p>
            <a:pPr algn="ctr" defTabSz="914446">
              <a:defRPr sz="36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Cambria" panose="02040503050406030204" pitchFamily="18" charset="0"/>
              <a:sym typeface="Calibri"/>
            </a:endParaRPr>
          </a:p>
        </p:txBody>
      </p:sp>
      <p:sp>
        <p:nvSpPr>
          <p:cNvPr id="47" name="Shape 1488"/>
          <p:cNvSpPr/>
          <p:nvPr/>
        </p:nvSpPr>
        <p:spPr>
          <a:xfrm flipH="1">
            <a:off x="3094292" y="4724918"/>
            <a:ext cx="3064418" cy="0"/>
          </a:xfrm>
          <a:prstGeom prst="line">
            <a:avLst/>
          </a:prstGeom>
          <a:ln w="28575">
            <a:solidFill>
              <a:srgbClr val="222A35">
                <a:alpha val="99000"/>
              </a:srgbClr>
            </a:solidFill>
            <a:prstDash val="sysDash"/>
            <a:miter/>
          </a:ln>
        </p:spPr>
        <p:txBody>
          <a:bodyPr lIns="0" tIns="0" rIns="0" bIns="0"/>
          <a:lstStyle/>
          <a:p>
            <a:pPr algn="ctr" defTabSz="304815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00" kern="0" dirty="0">
              <a:solidFill>
                <a:sysClr val="windowText" lastClr="000000"/>
              </a:solidFill>
              <a:latin typeface="Cambria" panose="02040503050406030204" pitchFamily="18" charset="0"/>
              <a:sym typeface="Helvetica"/>
            </a:endParaRPr>
          </a:p>
        </p:txBody>
      </p:sp>
      <p:sp>
        <p:nvSpPr>
          <p:cNvPr id="48" name="Shape 1489"/>
          <p:cNvSpPr/>
          <p:nvPr/>
        </p:nvSpPr>
        <p:spPr>
          <a:xfrm>
            <a:off x="2958636" y="4861129"/>
            <a:ext cx="1" cy="763025"/>
          </a:xfrm>
          <a:prstGeom prst="line">
            <a:avLst/>
          </a:prstGeom>
          <a:ln w="28575">
            <a:solidFill>
              <a:srgbClr val="222A35"/>
            </a:solidFill>
            <a:prstDash val="sysDash"/>
            <a:miter/>
          </a:ln>
        </p:spPr>
        <p:txBody>
          <a:bodyPr lIns="0" tIns="0" rIns="0" bIns="0"/>
          <a:lstStyle/>
          <a:p>
            <a:pPr algn="ctr" defTabSz="304815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00" kern="0">
              <a:solidFill>
                <a:sysClr val="windowText" lastClr="000000"/>
              </a:solidFill>
              <a:latin typeface="Cambria" panose="02040503050406030204" pitchFamily="18" charset="0"/>
              <a:sym typeface="Helvetica"/>
            </a:endParaRPr>
          </a:p>
        </p:txBody>
      </p:sp>
      <p:sp>
        <p:nvSpPr>
          <p:cNvPr id="49" name="Shape 1490"/>
          <p:cNvSpPr/>
          <p:nvPr/>
        </p:nvSpPr>
        <p:spPr>
          <a:xfrm>
            <a:off x="2828094" y="5566150"/>
            <a:ext cx="279818" cy="2798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8E"/>
          </a:solidFill>
          <a:ln w="12700">
            <a:miter lim="400000"/>
          </a:ln>
          <a:effectLst>
            <a:outerShdw blurRad="114300" dist="12700" dir="5400000" rotWithShape="0">
              <a:srgbClr val="000000"/>
            </a:outerShdw>
          </a:effectLst>
        </p:spPr>
        <p:txBody>
          <a:bodyPr lIns="0" tIns="0" rIns="0" bIns="0" anchor="ctr"/>
          <a:lstStyle/>
          <a:p>
            <a:pPr algn="ctr" defTabSz="914446">
              <a:defRPr sz="36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Cambria" panose="02040503050406030204" pitchFamily="18" charset="0"/>
              <a:sym typeface="Calibri"/>
            </a:endParaRPr>
          </a:p>
        </p:txBody>
      </p:sp>
      <p:sp>
        <p:nvSpPr>
          <p:cNvPr id="50" name="Shape 1491"/>
          <p:cNvSpPr/>
          <p:nvPr/>
        </p:nvSpPr>
        <p:spPr>
          <a:xfrm flipH="1">
            <a:off x="144611" y="5706058"/>
            <a:ext cx="2658294" cy="0"/>
          </a:xfrm>
          <a:prstGeom prst="line">
            <a:avLst/>
          </a:prstGeom>
          <a:ln w="28575">
            <a:solidFill>
              <a:srgbClr val="222A35">
                <a:alpha val="99000"/>
              </a:srgbClr>
            </a:solidFill>
            <a:prstDash val="sysDash"/>
            <a:miter/>
          </a:ln>
        </p:spPr>
        <p:txBody>
          <a:bodyPr lIns="0" tIns="0" rIns="0" bIns="0"/>
          <a:lstStyle/>
          <a:p>
            <a:pPr algn="ctr" defTabSz="304815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00" kern="0">
              <a:solidFill>
                <a:sysClr val="windowText" lastClr="000000"/>
              </a:solidFill>
              <a:latin typeface="Cambria" panose="02040503050406030204" pitchFamily="18" charset="0"/>
              <a:sym typeface="Helvetica"/>
            </a:endParaRPr>
          </a:p>
        </p:txBody>
      </p:sp>
      <p:sp>
        <p:nvSpPr>
          <p:cNvPr id="51" name="Shape 1492"/>
          <p:cNvSpPr/>
          <p:nvPr/>
        </p:nvSpPr>
        <p:spPr>
          <a:xfrm>
            <a:off x="2957966" y="5859616"/>
            <a:ext cx="0" cy="786844"/>
          </a:xfrm>
          <a:prstGeom prst="line">
            <a:avLst/>
          </a:prstGeom>
          <a:ln w="28575">
            <a:solidFill>
              <a:srgbClr val="222A35"/>
            </a:solidFill>
            <a:prstDash val="sysDash"/>
            <a:miter/>
          </a:ln>
        </p:spPr>
        <p:txBody>
          <a:bodyPr lIns="0" tIns="0" rIns="0" bIns="0"/>
          <a:lstStyle/>
          <a:p>
            <a:pPr defTabSz="304815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00" kern="0">
              <a:solidFill>
                <a:sysClr val="windowText" lastClr="000000"/>
              </a:solidFill>
              <a:latin typeface="Cambria" panose="02040503050406030204" pitchFamily="18" charset="0"/>
              <a:sym typeface="Helvetica"/>
            </a:endParaRPr>
          </a:p>
        </p:txBody>
      </p:sp>
      <p:sp>
        <p:nvSpPr>
          <p:cNvPr id="53" name="Shape 1493"/>
          <p:cNvSpPr/>
          <p:nvPr/>
        </p:nvSpPr>
        <p:spPr>
          <a:xfrm>
            <a:off x="4324506" y="3855666"/>
            <a:ext cx="1828897" cy="738664"/>
          </a:xfrm>
          <a:prstGeom prst="rect">
            <a:avLst/>
          </a:prstGeom>
          <a:solidFill>
            <a:srgbClr val="84CD9B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r">
              <a:defRPr sz="2100" b="1">
                <a:solidFill>
                  <a:srgbClr val="F2F2F2"/>
                </a:solidFill>
                <a:latin typeface="Aharoni"/>
                <a:ea typeface="Aharoni"/>
                <a:cs typeface="Aharoni"/>
                <a:sym typeface="Aharoni"/>
              </a:defRPr>
            </a:lvl1pPr>
          </a:lstStyle>
          <a:p>
            <a:pPr algn="ctr" defTabSz="914446">
              <a:defRPr sz="1800" b="0">
                <a:solidFill>
                  <a:srgbClr val="000000"/>
                </a:solidFill>
              </a:defRPr>
            </a:pPr>
            <a:r>
              <a:rPr lang="en-US" sz="1500" kern="0" dirty="0" smtClean="0">
                <a:latin typeface="Cambria" panose="02040503050406030204" pitchFamily="18" charset="0"/>
              </a:rPr>
              <a:t>Electrical Equations</a:t>
            </a:r>
          </a:p>
          <a:p>
            <a:pPr algn="ctr" defTabSz="914446">
              <a:defRPr sz="1800" b="0">
                <a:solidFill>
                  <a:srgbClr val="000000"/>
                </a:solidFill>
              </a:defRPr>
            </a:pPr>
            <a:endParaRPr lang="en-US" sz="1500" kern="0" dirty="0">
              <a:latin typeface="Cambria" panose="02040503050406030204" pitchFamily="18" charset="0"/>
            </a:endParaRPr>
          </a:p>
          <a:p>
            <a:pPr algn="ctr" defTabSz="914446">
              <a:defRPr sz="1800" b="0">
                <a:solidFill>
                  <a:srgbClr val="000000"/>
                </a:solidFill>
              </a:defRPr>
            </a:pPr>
            <a:r>
              <a:rPr lang="fa-IR" sz="1800" b="0" kern="0" dirty="0">
                <a:solidFill>
                  <a:schemeClr val="tx1"/>
                </a:solidFill>
                <a:latin typeface="Cambria" panose="02040503050406030204" pitchFamily="18" charset="0"/>
                <a:cs typeface="B Nazanin" pitchFamily="2" charset="-78"/>
              </a:rPr>
              <a:t>معادلات مربوط به قطعات</a:t>
            </a:r>
            <a:endParaRPr sz="1800" b="0" kern="0" dirty="0">
              <a:solidFill>
                <a:schemeClr val="tx1"/>
              </a:solidFill>
              <a:latin typeface="Cambria" panose="02040503050406030204" pitchFamily="18" charset="0"/>
              <a:cs typeface="B Nazanin" pitchFamily="2" charset="-78"/>
            </a:endParaRPr>
          </a:p>
        </p:txBody>
      </p:sp>
      <p:sp>
        <p:nvSpPr>
          <p:cNvPr id="56" name="Shape 1498"/>
          <p:cNvSpPr/>
          <p:nvPr/>
        </p:nvSpPr>
        <p:spPr>
          <a:xfrm>
            <a:off x="4324507" y="1651475"/>
            <a:ext cx="1834204" cy="969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r">
              <a:defRPr sz="2100" b="1">
                <a:solidFill>
                  <a:srgbClr val="F2F2F2"/>
                </a:solidFill>
                <a:latin typeface="Aharoni"/>
                <a:ea typeface="Aharoni"/>
                <a:cs typeface="Aharoni"/>
                <a:sym typeface="Aharoni"/>
              </a:defRPr>
            </a:lvl1pPr>
          </a:lstStyle>
          <a:p>
            <a:pPr algn="ctr" defTabSz="914446">
              <a:defRPr sz="1800" b="0">
                <a:solidFill>
                  <a:srgbClr val="000000"/>
                </a:solidFill>
              </a:defRPr>
            </a:pPr>
            <a:r>
              <a:rPr lang="en-US" sz="1500" kern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Electrical </a:t>
            </a:r>
            <a:r>
              <a:rPr lang="en-US" sz="1500" kern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500" kern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Definitions</a:t>
            </a:r>
          </a:p>
          <a:p>
            <a:pPr algn="ctr" defTabSz="914446">
              <a:defRPr sz="1800" b="0">
                <a:solidFill>
                  <a:srgbClr val="000000"/>
                </a:solidFill>
              </a:defRPr>
            </a:pPr>
            <a:r>
              <a:rPr lang="en-US" sz="1500" kern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 &amp; Quantities</a:t>
            </a:r>
          </a:p>
          <a:p>
            <a:pPr algn="ctr" defTabSz="914446">
              <a:defRPr sz="1800" b="0">
                <a:solidFill>
                  <a:srgbClr val="000000"/>
                </a:solidFill>
              </a:defRPr>
            </a:pPr>
            <a:endParaRPr lang="en-US" sz="1500" kern="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 defTabSz="914446">
              <a:defRPr sz="1800" b="0">
                <a:solidFill>
                  <a:srgbClr val="000000"/>
                </a:solidFill>
              </a:defRPr>
            </a:pPr>
            <a:r>
              <a:rPr lang="fa-IR" sz="1800" kern="0" dirty="0" smtClean="0">
                <a:solidFill>
                  <a:schemeClr val="tx1"/>
                </a:solidFill>
                <a:latin typeface="Cambria" panose="02040503050406030204" pitchFamily="18" charset="0"/>
                <a:cs typeface="B Nazanin" pitchFamily="2" charset="-78"/>
              </a:rPr>
              <a:t>معرفی کمیتها و تعاریف</a:t>
            </a:r>
            <a:endParaRPr sz="1800" kern="0" dirty="0">
              <a:solidFill>
                <a:schemeClr val="tx1"/>
              </a:solidFill>
              <a:latin typeface="Cambria" panose="02040503050406030204" pitchFamily="18" charset="0"/>
              <a:cs typeface="B Nazanin" pitchFamily="2" charset="-78"/>
            </a:endParaRPr>
          </a:p>
        </p:txBody>
      </p:sp>
      <p:sp>
        <p:nvSpPr>
          <p:cNvPr id="59" name="Shape 1501"/>
          <p:cNvSpPr/>
          <p:nvPr/>
        </p:nvSpPr>
        <p:spPr>
          <a:xfrm>
            <a:off x="144611" y="4839450"/>
            <a:ext cx="1544370" cy="738664"/>
          </a:xfrm>
          <a:prstGeom prst="rect">
            <a:avLst/>
          </a:prstGeom>
          <a:solidFill>
            <a:srgbClr val="00B08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100" b="1">
                <a:solidFill>
                  <a:srgbClr val="F2F2F2"/>
                </a:solidFill>
                <a:latin typeface="Aharoni"/>
                <a:ea typeface="Aharoni"/>
                <a:cs typeface="Aharoni"/>
                <a:sym typeface="Aharoni"/>
              </a:defRPr>
            </a:lvl1pPr>
          </a:lstStyle>
          <a:p>
            <a:pPr algn="ctr" defTabSz="914446">
              <a:defRPr sz="1800" b="0">
                <a:solidFill>
                  <a:srgbClr val="000000"/>
                </a:solidFill>
              </a:defRPr>
            </a:pPr>
            <a:r>
              <a:rPr lang="en-US" sz="1500" kern="0" dirty="0" smtClean="0">
                <a:latin typeface="Cambria" panose="02040503050406030204" pitchFamily="18" charset="0"/>
              </a:rPr>
              <a:t>Electrical Circuits</a:t>
            </a:r>
          </a:p>
          <a:p>
            <a:pPr algn="ctr" defTabSz="914446">
              <a:defRPr sz="1800" b="0">
                <a:solidFill>
                  <a:srgbClr val="000000"/>
                </a:solidFill>
              </a:defRPr>
            </a:pPr>
            <a:endParaRPr lang="en-US" sz="1500" kern="0" dirty="0" smtClean="0">
              <a:latin typeface="Cambria" panose="02040503050406030204" pitchFamily="18" charset="0"/>
            </a:endParaRPr>
          </a:p>
          <a:p>
            <a:pPr algn="ctr" defTabSz="914446">
              <a:defRPr sz="1800" b="0">
                <a:solidFill>
                  <a:srgbClr val="000000"/>
                </a:solidFill>
              </a:defRPr>
            </a:pPr>
            <a:r>
              <a:rPr lang="fa-IR" sz="1800" b="0" kern="0" dirty="0">
                <a:solidFill>
                  <a:schemeClr val="tx1"/>
                </a:solidFill>
                <a:latin typeface="Cambria" panose="02040503050406030204" pitchFamily="18" charset="0"/>
                <a:cs typeface="B Nazanin" pitchFamily="2" charset="-78"/>
              </a:rPr>
              <a:t>مدارهای الکتریکی</a:t>
            </a:r>
            <a:endParaRPr sz="1800" b="0" kern="0" dirty="0">
              <a:solidFill>
                <a:schemeClr val="tx1"/>
              </a:solidFill>
              <a:latin typeface="Cambria" panose="02040503050406030204" pitchFamily="18" charset="0"/>
              <a:cs typeface="B Nazanin" pitchFamily="2" charset="-78"/>
            </a:endParaRPr>
          </a:p>
        </p:txBody>
      </p:sp>
      <p:sp>
        <p:nvSpPr>
          <p:cNvPr id="62" name="Shape 1504"/>
          <p:cNvSpPr/>
          <p:nvPr/>
        </p:nvSpPr>
        <p:spPr>
          <a:xfrm>
            <a:off x="144612" y="2642908"/>
            <a:ext cx="1544370" cy="969496"/>
          </a:xfrm>
          <a:prstGeom prst="rect">
            <a:avLst/>
          </a:prstGeom>
          <a:solidFill>
            <a:srgbClr val="A2D767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100" b="1">
                <a:solidFill>
                  <a:srgbClr val="F2F2F2"/>
                </a:solidFill>
                <a:latin typeface="Aharoni"/>
                <a:ea typeface="Aharoni"/>
                <a:cs typeface="Aharoni"/>
                <a:sym typeface="Aharoni"/>
              </a:defRPr>
            </a:lvl1pPr>
          </a:lstStyle>
          <a:p>
            <a:pPr algn="ctr" defTabSz="914446">
              <a:defRPr sz="1800" b="0">
                <a:solidFill>
                  <a:srgbClr val="000000"/>
                </a:solidFill>
              </a:defRPr>
            </a:pPr>
            <a:r>
              <a:rPr lang="en-US" sz="1500" kern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Electrical </a:t>
            </a:r>
          </a:p>
          <a:p>
            <a:pPr algn="ctr" defTabSz="914446">
              <a:defRPr sz="1800" b="0">
                <a:solidFill>
                  <a:srgbClr val="000000"/>
                </a:solidFill>
              </a:defRPr>
            </a:pPr>
            <a:r>
              <a:rPr lang="en-US" sz="1500" kern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Equipment</a:t>
            </a:r>
          </a:p>
          <a:p>
            <a:pPr algn="ctr" defTabSz="914446">
              <a:defRPr sz="1800" b="0">
                <a:solidFill>
                  <a:srgbClr val="000000"/>
                </a:solidFill>
              </a:defRPr>
            </a:pPr>
            <a:endParaRPr lang="en-US" sz="1500" kern="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 defTabSz="914446">
              <a:defRPr sz="1800" b="0">
                <a:solidFill>
                  <a:srgbClr val="000000"/>
                </a:solidFill>
              </a:defRPr>
            </a:pPr>
            <a:r>
              <a:rPr lang="fa-IR" sz="1800" b="0" kern="0" dirty="0" smtClean="0">
                <a:solidFill>
                  <a:schemeClr val="tx1"/>
                </a:solidFill>
                <a:latin typeface="Cambria" panose="02040503050406030204" pitchFamily="18" charset="0"/>
                <a:cs typeface="B Nazanin" pitchFamily="2" charset="-78"/>
              </a:rPr>
              <a:t>قطعات الکتریکی</a:t>
            </a:r>
            <a:endParaRPr lang="en-US" sz="1800" b="0" kern="0" dirty="0">
              <a:solidFill>
                <a:schemeClr val="tx1"/>
              </a:solidFill>
              <a:latin typeface="Cambria" panose="02040503050406030204" pitchFamily="18" charset="0"/>
              <a:cs typeface="B Nazanin" pitchFamily="2" charset="-78"/>
            </a:endParaRPr>
          </a:p>
        </p:txBody>
      </p:sp>
      <p:grpSp>
        <p:nvGrpSpPr>
          <p:cNvPr id="64" name="Group 63"/>
          <p:cNvGrpSpPr/>
          <p:nvPr/>
        </p:nvGrpSpPr>
        <p:grpSpPr>
          <a:xfrm rot="5400000">
            <a:off x="3243713" y="1644950"/>
            <a:ext cx="983364" cy="981530"/>
            <a:chOff x="5092232" y="1691795"/>
            <a:chExt cx="2372869" cy="2368447"/>
          </a:xfrm>
        </p:grpSpPr>
        <p:sp>
          <p:nvSpPr>
            <p:cNvPr id="65" name="Shape 1484"/>
            <p:cNvSpPr/>
            <p:nvPr/>
          </p:nvSpPr>
          <p:spPr>
            <a:xfrm rot="10800000" flipH="1">
              <a:off x="5092232" y="1691795"/>
              <a:ext cx="2372869" cy="2368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miter lim="400000"/>
            </a:ln>
            <a:effectLst>
              <a:outerShdw blurRad="50800" dist="38100" dir="8100000" rotWithShape="0">
                <a:srgbClr val="000000">
                  <a:alpha val="4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914446" rtl="1">
                <a:defRPr sz="3600">
                  <a:solidFill>
                    <a:srgbClr val="FFFFFF"/>
                  </a:solidFill>
                </a:defRPr>
              </a:pPr>
              <a:endParaRPr sz="2400" kern="0">
                <a:solidFill>
                  <a:srgbClr val="FFFFFF"/>
                </a:solidFill>
                <a:latin typeface="Cambria" panose="02040503050406030204" pitchFamily="18" charset="0"/>
                <a:sym typeface="Calibri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 rot="16200000">
              <a:off x="5414805" y="2301640"/>
              <a:ext cx="1727721" cy="114876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73D300"/>
              </a:solidFill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0479" tIns="30479" rIns="30479" bIns="30479" numCol="1" spcCol="38100" rtlCol="0" anchor="ctr">
              <a:spAutoFit/>
            </a:bodyPr>
            <a:lstStyle/>
            <a:p>
              <a:pPr algn="ctr" defTabSz="914446" rtl="1" latinLnBrk="1" hangingPunct="0"/>
              <a:endParaRPr lang="en-US" kern="0">
                <a:solidFill>
                  <a:srgbClr val="000000"/>
                </a:solidFill>
                <a:latin typeface="Cambria" panose="02040503050406030204" pitchFamily="18" charset="0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 rot="5400000">
            <a:off x="3202751" y="3618705"/>
            <a:ext cx="983364" cy="981530"/>
            <a:chOff x="5092232" y="5594082"/>
            <a:chExt cx="2372869" cy="2368447"/>
          </a:xfrm>
        </p:grpSpPr>
        <p:sp>
          <p:nvSpPr>
            <p:cNvPr id="69" name="Shape 1496"/>
            <p:cNvSpPr/>
            <p:nvPr/>
          </p:nvSpPr>
          <p:spPr>
            <a:xfrm rot="10800000" flipH="1">
              <a:off x="5092232" y="5594082"/>
              <a:ext cx="2372869" cy="2368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84CD9B"/>
            </a:solidFill>
            <a:ln w="12700">
              <a:miter lim="400000"/>
            </a:ln>
            <a:effectLst>
              <a:outerShdw blurRad="508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914446" rtl="1">
                <a:defRPr sz="3600">
                  <a:solidFill>
                    <a:srgbClr val="FFFFFF"/>
                  </a:solidFill>
                </a:defRPr>
              </a:pPr>
              <a:endParaRPr sz="2400" kern="0">
                <a:solidFill>
                  <a:srgbClr val="FFFFFF"/>
                </a:solidFill>
                <a:latin typeface="Cambria" panose="02040503050406030204" pitchFamily="18" charset="0"/>
                <a:sym typeface="Calibri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 rot="16200000">
              <a:off x="5414805" y="6203927"/>
              <a:ext cx="1727721" cy="114876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0479" tIns="30479" rIns="30479" bIns="30479" numCol="1" spcCol="38100" rtlCol="0" anchor="ctr">
              <a:spAutoFit/>
            </a:bodyPr>
            <a:lstStyle/>
            <a:p>
              <a:pPr algn="ctr" defTabSz="914446" rtl="1" latinLnBrk="1" hangingPunct="0"/>
              <a:endParaRPr lang="en-US" kern="0">
                <a:solidFill>
                  <a:srgbClr val="000000"/>
                </a:solidFill>
                <a:latin typeface="Cambria" panose="02040503050406030204" pitchFamily="18" charset="0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 rot="16200000">
            <a:off x="1714798" y="2617091"/>
            <a:ext cx="1011786" cy="981532"/>
            <a:chOff x="11077047" y="3293313"/>
            <a:chExt cx="2441450" cy="2368449"/>
          </a:xfrm>
        </p:grpSpPr>
        <p:sp>
          <p:nvSpPr>
            <p:cNvPr id="73" name="Shape 1507"/>
            <p:cNvSpPr/>
            <p:nvPr/>
          </p:nvSpPr>
          <p:spPr>
            <a:xfrm rot="10800000">
              <a:off x="11077047" y="3293313"/>
              <a:ext cx="2441450" cy="2368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A2D767"/>
            </a:solidFill>
            <a:ln w="12700" cap="flat">
              <a:noFill/>
              <a:miter lim="400000"/>
            </a:ln>
            <a:effectLst>
              <a:outerShdw blurRad="508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446" rtl="1">
                <a:defRPr sz="3600">
                  <a:solidFill>
                    <a:srgbClr val="FFFFFF"/>
                  </a:solidFill>
                </a:defRPr>
              </a:pPr>
              <a:endParaRPr sz="2400" kern="0">
                <a:solidFill>
                  <a:srgbClr val="FFFFFF"/>
                </a:solidFill>
                <a:latin typeface="Cambria" panose="02040503050406030204" pitchFamily="18" charset="0"/>
                <a:sym typeface="Calibri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 rot="5400000">
              <a:off x="11482049" y="3903155"/>
              <a:ext cx="1727717" cy="114875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0479" tIns="30479" rIns="30479" bIns="30479" numCol="1" spcCol="38100" rtlCol="0" anchor="ctr">
              <a:spAutoFit/>
            </a:bodyPr>
            <a:lstStyle/>
            <a:p>
              <a:pPr algn="ctr" defTabSz="914446" rtl="1" latinLnBrk="1" hangingPunct="0"/>
              <a:endParaRPr lang="en-US" kern="0">
                <a:solidFill>
                  <a:srgbClr val="000000"/>
                </a:solidFill>
                <a:latin typeface="Cambria" panose="02040503050406030204" pitchFamily="18" charset="0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 rot="16200000">
            <a:off x="1725447" y="4599323"/>
            <a:ext cx="1011784" cy="981530"/>
            <a:chOff x="11072523" y="7146900"/>
            <a:chExt cx="2441449" cy="2368447"/>
          </a:xfrm>
        </p:grpSpPr>
        <p:sp>
          <p:nvSpPr>
            <p:cNvPr id="81" name="Shape 1497"/>
            <p:cNvSpPr/>
            <p:nvPr/>
          </p:nvSpPr>
          <p:spPr>
            <a:xfrm rot="10800000">
              <a:off x="11072523" y="7146900"/>
              <a:ext cx="2441449" cy="2368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00B08E"/>
            </a:solidFill>
            <a:ln w="12700">
              <a:miter lim="400000"/>
            </a:ln>
            <a:effectLst>
              <a:outerShdw blurRad="508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914446" rtl="1">
                <a:defRPr sz="3600">
                  <a:solidFill>
                    <a:srgbClr val="FFFFFF"/>
                  </a:solidFill>
                </a:defRPr>
              </a:pPr>
              <a:endParaRPr sz="2400" kern="0">
                <a:solidFill>
                  <a:srgbClr val="FFFFFF"/>
                </a:solidFill>
                <a:latin typeface="Cambria" panose="02040503050406030204" pitchFamily="18" charset="0"/>
                <a:sym typeface="Calibri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 rot="5400000">
              <a:off x="11482048" y="7756740"/>
              <a:ext cx="1727719" cy="114876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0479" tIns="30479" rIns="30479" bIns="30479" numCol="1" spcCol="38100" rtlCol="0" anchor="ctr">
              <a:spAutoFit/>
            </a:bodyPr>
            <a:lstStyle/>
            <a:p>
              <a:pPr algn="ctr" defTabSz="914446" rtl="1" latinLnBrk="1" hangingPunct="0"/>
              <a:endParaRPr lang="en-US" kern="0">
                <a:solidFill>
                  <a:srgbClr val="000000"/>
                </a:solidFill>
                <a:latin typeface="Cambria" panose="02040503050406030204" pitchFamily="18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Shape 1491"/>
          <p:cNvSpPr/>
          <p:nvPr/>
        </p:nvSpPr>
        <p:spPr>
          <a:xfrm flipH="1">
            <a:off x="2958634" y="6663676"/>
            <a:ext cx="6389538" cy="0"/>
          </a:xfrm>
          <a:prstGeom prst="line">
            <a:avLst/>
          </a:prstGeom>
          <a:ln w="28575">
            <a:solidFill>
              <a:srgbClr val="222A35">
                <a:alpha val="99000"/>
              </a:srgbClr>
            </a:solidFill>
            <a:prstDash val="sysDash"/>
            <a:miter/>
          </a:ln>
        </p:spPr>
        <p:txBody>
          <a:bodyPr lIns="0" tIns="0" rIns="0" bIns="0"/>
          <a:lstStyle/>
          <a:p>
            <a:pPr defTabSz="304815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00" kern="0">
              <a:solidFill>
                <a:sysClr val="windowText" lastClr="000000"/>
              </a:solidFill>
              <a:latin typeface="Cambria" panose="02040503050406030204" pitchFamily="18" charset="0"/>
              <a:sym typeface="Helvetica"/>
            </a:endParaRPr>
          </a:p>
        </p:txBody>
      </p:sp>
      <p:sp>
        <p:nvSpPr>
          <p:cNvPr id="88" name="Shape 1492"/>
          <p:cNvSpPr/>
          <p:nvPr/>
        </p:nvSpPr>
        <p:spPr>
          <a:xfrm>
            <a:off x="9347429" y="5861891"/>
            <a:ext cx="0" cy="786844"/>
          </a:xfrm>
          <a:prstGeom prst="line">
            <a:avLst/>
          </a:prstGeom>
          <a:ln w="28575">
            <a:solidFill>
              <a:srgbClr val="222A35"/>
            </a:solidFill>
            <a:prstDash val="sysDash"/>
            <a:miter/>
          </a:ln>
        </p:spPr>
        <p:txBody>
          <a:bodyPr lIns="0" tIns="0" rIns="0" bIns="0"/>
          <a:lstStyle/>
          <a:p>
            <a:pPr defTabSz="304815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00" kern="0">
              <a:solidFill>
                <a:sysClr val="windowText" lastClr="000000"/>
              </a:solidFill>
              <a:latin typeface="Cambria" panose="02040503050406030204" pitchFamily="18" charset="0"/>
              <a:sym typeface="Helvetica"/>
            </a:endParaRPr>
          </a:p>
        </p:txBody>
      </p:sp>
      <p:sp>
        <p:nvSpPr>
          <p:cNvPr id="89" name="Shape 1490"/>
          <p:cNvSpPr/>
          <p:nvPr/>
        </p:nvSpPr>
        <p:spPr>
          <a:xfrm>
            <a:off x="9203983" y="5568424"/>
            <a:ext cx="279818" cy="2798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88B8"/>
          </a:solidFill>
          <a:ln w="12700">
            <a:miter lim="400000"/>
          </a:ln>
          <a:effectLst>
            <a:outerShdw blurRad="114300" dist="12700" dir="5400000" rotWithShape="0">
              <a:srgbClr val="000000"/>
            </a:outerShdw>
          </a:effectLst>
        </p:spPr>
        <p:txBody>
          <a:bodyPr lIns="0" tIns="0" rIns="0" bIns="0" anchor="ctr"/>
          <a:lstStyle/>
          <a:p>
            <a:pPr algn="ctr" defTabSz="914446">
              <a:defRPr sz="36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Cambria" panose="02040503050406030204" pitchFamily="18" charset="0"/>
              <a:sym typeface="Calibri"/>
            </a:endParaRPr>
          </a:p>
        </p:txBody>
      </p:sp>
      <p:sp>
        <p:nvSpPr>
          <p:cNvPr id="90" name="Shape 1491"/>
          <p:cNvSpPr/>
          <p:nvPr/>
        </p:nvSpPr>
        <p:spPr>
          <a:xfrm flipH="1">
            <a:off x="6452164" y="5749276"/>
            <a:ext cx="2740183" cy="0"/>
          </a:xfrm>
          <a:prstGeom prst="line">
            <a:avLst/>
          </a:prstGeom>
          <a:ln w="28575">
            <a:solidFill>
              <a:srgbClr val="222A35">
                <a:alpha val="99000"/>
              </a:srgbClr>
            </a:solidFill>
            <a:prstDash val="sysDash"/>
            <a:miter/>
          </a:ln>
        </p:spPr>
        <p:txBody>
          <a:bodyPr lIns="0" tIns="0" rIns="0" bIns="0"/>
          <a:lstStyle/>
          <a:p>
            <a:pPr algn="ctr" defTabSz="304815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00" kern="0">
              <a:solidFill>
                <a:sysClr val="windowText" lastClr="000000"/>
              </a:solidFill>
              <a:latin typeface="Cambria" panose="02040503050406030204" pitchFamily="18" charset="0"/>
              <a:sym typeface="Helvetica"/>
            </a:endParaRPr>
          </a:p>
        </p:txBody>
      </p:sp>
      <p:sp>
        <p:nvSpPr>
          <p:cNvPr id="127" name="Shape 1480"/>
          <p:cNvSpPr/>
          <p:nvPr/>
        </p:nvSpPr>
        <p:spPr>
          <a:xfrm flipH="1">
            <a:off x="9349777" y="2606722"/>
            <a:ext cx="230" cy="1041777"/>
          </a:xfrm>
          <a:prstGeom prst="line">
            <a:avLst/>
          </a:prstGeom>
          <a:ln w="28575">
            <a:solidFill>
              <a:srgbClr val="222A35"/>
            </a:solidFill>
            <a:prstDash val="sysDash"/>
            <a:miter/>
          </a:ln>
        </p:spPr>
        <p:txBody>
          <a:bodyPr lIns="0" tIns="0" rIns="0" bIns="0"/>
          <a:lstStyle/>
          <a:p>
            <a:pPr algn="ctr" defTabSz="304815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00" kern="0">
              <a:solidFill>
                <a:sysClr val="windowText" lastClr="000000"/>
              </a:solidFill>
              <a:latin typeface="Cambria" panose="02040503050406030204" pitchFamily="18" charset="0"/>
              <a:sym typeface="Helvetica"/>
            </a:endParaRPr>
          </a:p>
        </p:txBody>
      </p:sp>
      <p:sp>
        <p:nvSpPr>
          <p:cNvPr id="92" name="Shape 1501"/>
          <p:cNvSpPr/>
          <p:nvPr/>
        </p:nvSpPr>
        <p:spPr>
          <a:xfrm>
            <a:off x="6452166" y="4664299"/>
            <a:ext cx="1659109" cy="969496"/>
          </a:xfrm>
          <a:prstGeom prst="rect">
            <a:avLst/>
          </a:prstGeom>
          <a:solidFill>
            <a:srgbClr val="0088B8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numCol="1" anchor="t">
            <a:spAutoFit/>
          </a:bodyPr>
          <a:lstStyle>
            <a:lvl1pPr>
              <a:defRPr sz="2100" b="1">
                <a:solidFill>
                  <a:srgbClr val="F2F2F2"/>
                </a:solidFill>
                <a:latin typeface="Aharoni"/>
                <a:ea typeface="Aharoni"/>
                <a:cs typeface="Aharoni"/>
                <a:sym typeface="Aharoni"/>
              </a:defRPr>
            </a:lvl1pPr>
          </a:lstStyle>
          <a:p>
            <a:pPr algn="ctr" defTabSz="914446">
              <a:defRPr sz="1800" b="0">
                <a:solidFill>
                  <a:srgbClr val="000000"/>
                </a:solidFill>
              </a:defRPr>
            </a:pPr>
            <a:r>
              <a:rPr lang="en-US" sz="1500" kern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Time Dependent</a:t>
            </a:r>
          </a:p>
          <a:p>
            <a:pPr algn="ctr" defTabSz="914446">
              <a:defRPr sz="1800" b="0">
                <a:solidFill>
                  <a:srgbClr val="000000"/>
                </a:solidFill>
              </a:defRPr>
            </a:pPr>
            <a:r>
              <a:rPr lang="en-US" sz="1500" kern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Circuits</a:t>
            </a:r>
          </a:p>
          <a:p>
            <a:pPr algn="ctr" defTabSz="914446">
              <a:defRPr sz="1800" b="0">
                <a:solidFill>
                  <a:srgbClr val="000000"/>
                </a:solidFill>
              </a:defRPr>
            </a:pPr>
            <a:endParaRPr lang="en-US" sz="1500" kern="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 defTabSz="914446">
              <a:defRPr sz="1800" b="0">
                <a:solidFill>
                  <a:srgbClr val="000000"/>
                </a:solidFill>
              </a:defRPr>
            </a:pPr>
            <a:r>
              <a:rPr lang="fa-IR" sz="1800" b="0" kern="0" dirty="0">
                <a:solidFill>
                  <a:schemeClr val="tx1"/>
                </a:solidFill>
                <a:latin typeface="Cambria" panose="02040503050406030204" pitchFamily="18" charset="0"/>
                <a:cs typeface="B Nazanin" pitchFamily="2" charset="-78"/>
              </a:rPr>
              <a:t>مدارهای وابسته به زمان</a:t>
            </a:r>
            <a:endParaRPr sz="1800" b="0" kern="0" dirty="0">
              <a:solidFill>
                <a:schemeClr val="tx1"/>
              </a:solidFill>
              <a:latin typeface="Cambria" panose="02040503050406030204" pitchFamily="18" charset="0"/>
              <a:cs typeface="B Nazanin" pitchFamily="2" charset="-78"/>
            </a:endParaRPr>
          </a:p>
        </p:txBody>
      </p:sp>
      <p:grpSp>
        <p:nvGrpSpPr>
          <p:cNvPr id="94" name="Group 93"/>
          <p:cNvGrpSpPr/>
          <p:nvPr/>
        </p:nvGrpSpPr>
        <p:grpSpPr>
          <a:xfrm rot="16200000">
            <a:off x="8155834" y="4656188"/>
            <a:ext cx="1011784" cy="981530"/>
            <a:chOff x="11072523" y="7146900"/>
            <a:chExt cx="2441449" cy="2368447"/>
          </a:xfrm>
        </p:grpSpPr>
        <p:sp>
          <p:nvSpPr>
            <p:cNvPr id="95" name="Shape 1497"/>
            <p:cNvSpPr/>
            <p:nvPr/>
          </p:nvSpPr>
          <p:spPr>
            <a:xfrm rot="10800000">
              <a:off x="11072523" y="7146900"/>
              <a:ext cx="2441449" cy="2368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0088B8"/>
            </a:solidFill>
            <a:ln w="12700">
              <a:miter lim="400000"/>
            </a:ln>
            <a:effectLst>
              <a:outerShdw blurRad="508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914446" rtl="1">
                <a:defRPr sz="3600">
                  <a:solidFill>
                    <a:srgbClr val="FFFFFF"/>
                  </a:solidFill>
                </a:defRPr>
              </a:pPr>
              <a:endParaRPr sz="2400" kern="0">
                <a:solidFill>
                  <a:srgbClr val="FFFFFF"/>
                </a:solidFill>
                <a:latin typeface="Cambria" panose="02040503050406030204" pitchFamily="18" charset="0"/>
                <a:sym typeface="Calibri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 rot="5400000">
              <a:off x="11482048" y="7756740"/>
              <a:ext cx="1727719" cy="114876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0479" tIns="30479" rIns="30479" bIns="30479" numCol="1" spcCol="38100" rtlCol="0" anchor="ctr">
              <a:spAutoFit/>
            </a:bodyPr>
            <a:lstStyle/>
            <a:p>
              <a:pPr algn="ctr" defTabSz="914446" rtl="1" latinLnBrk="1" hangingPunct="0"/>
              <a:endParaRPr lang="en-US" kern="0">
                <a:solidFill>
                  <a:srgbClr val="000000"/>
                </a:solidFill>
                <a:latin typeface="Cambria" panose="02040503050406030204" pitchFamily="18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Shape 1480"/>
          <p:cNvSpPr/>
          <p:nvPr/>
        </p:nvSpPr>
        <p:spPr>
          <a:xfrm>
            <a:off x="9347503" y="3901220"/>
            <a:ext cx="0" cy="686700"/>
          </a:xfrm>
          <a:prstGeom prst="line">
            <a:avLst/>
          </a:prstGeom>
          <a:ln w="28575">
            <a:solidFill>
              <a:srgbClr val="222A35"/>
            </a:solidFill>
            <a:prstDash val="sysDash"/>
            <a:miter/>
          </a:ln>
        </p:spPr>
        <p:txBody>
          <a:bodyPr lIns="0" tIns="0" rIns="0" bIns="0"/>
          <a:lstStyle/>
          <a:p>
            <a:pPr algn="ctr" defTabSz="304815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00" kern="0">
              <a:solidFill>
                <a:sysClr val="windowText" lastClr="000000"/>
              </a:solidFill>
              <a:latin typeface="Cambria" panose="02040503050406030204" pitchFamily="18" charset="0"/>
              <a:sym typeface="Helvetica"/>
            </a:endParaRPr>
          </a:p>
        </p:txBody>
      </p:sp>
      <p:sp>
        <p:nvSpPr>
          <p:cNvPr id="101" name="Shape 1481"/>
          <p:cNvSpPr/>
          <p:nvPr/>
        </p:nvSpPr>
        <p:spPr>
          <a:xfrm flipH="1" flipV="1">
            <a:off x="6452165" y="3739785"/>
            <a:ext cx="2727021" cy="0"/>
          </a:xfrm>
          <a:prstGeom prst="line">
            <a:avLst/>
          </a:prstGeom>
          <a:ln w="28575">
            <a:solidFill>
              <a:srgbClr val="222A35">
                <a:alpha val="99000"/>
              </a:srgbClr>
            </a:solidFill>
            <a:prstDash val="sysDash"/>
            <a:miter/>
          </a:ln>
        </p:spPr>
        <p:txBody>
          <a:bodyPr lIns="0" tIns="0" rIns="0" bIns="0"/>
          <a:lstStyle/>
          <a:p>
            <a:pPr algn="ctr" defTabSz="304815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00" kern="0">
              <a:solidFill>
                <a:sysClr val="windowText" lastClr="000000"/>
              </a:solidFill>
              <a:latin typeface="Cambria" panose="02040503050406030204" pitchFamily="18" charset="0"/>
              <a:sym typeface="Helvetica"/>
            </a:endParaRPr>
          </a:p>
        </p:txBody>
      </p:sp>
      <p:sp>
        <p:nvSpPr>
          <p:cNvPr id="102" name="Shape 1486"/>
          <p:cNvSpPr/>
          <p:nvPr/>
        </p:nvSpPr>
        <p:spPr>
          <a:xfrm>
            <a:off x="9210098" y="3601317"/>
            <a:ext cx="279818" cy="2798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D1FF"/>
          </a:solidFill>
          <a:ln w="12700">
            <a:miter lim="400000"/>
          </a:ln>
          <a:effectLst>
            <a:outerShdw blurRad="114300" dist="12700" dir="5400000" rotWithShape="0">
              <a:srgbClr val="000000"/>
            </a:outerShdw>
          </a:effectLst>
        </p:spPr>
        <p:txBody>
          <a:bodyPr lIns="0" tIns="0" rIns="0" bIns="0" anchor="ctr"/>
          <a:lstStyle/>
          <a:p>
            <a:pPr algn="ctr" defTabSz="914446">
              <a:defRPr sz="36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Cambria" panose="02040503050406030204" pitchFamily="18" charset="0"/>
              <a:sym typeface="Calibri"/>
            </a:endParaRPr>
          </a:p>
        </p:txBody>
      </p:sp>
      <p:sp>
        <p:nvSpPr>
          <p:cNvPr id="103" name="Shape 1487"/>
          <p:cNvSpPr/>
          <p:nvPr/>
        </p:nvSpPr>
        <p:spPr>
          <a:xfrm>
            <a:off x="9208221" y="4587282"/>
            <a:ext cx="279818" cy="2798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9BD2"/>
          </a:solidFill>
          <a:ln w="12700">
            <a:miter lim="400000"/>
          </a:ln>
          <a:effectLst>
            <a:outerShdw blurRad="114300" dist="12700" dir="5400000" rotWithShape="0">
              <a:srgbClr val="000000"/>
            </a:outerShdw>
          </a:effectLst>
        </p:spPr>
        <p:txBody>
          <a:bodyPr lIns="0" tIns="0" rIns="0" bIns="0" anchor="ctr"/>
          <a:lstStyle/>
          <a:p>
            <a:pPr algn="ctr" defTabSz="914446">
              <a:defRPr sz="36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Cambria" panose="02040503050406030204" pitchFamily="18" charset="0"/>
              <a:sym typeface="Calibri"/>
            </a:endParaRPr>
          </a:p>
        </p:txBody>
      </p:sp>
      <p:sp>
        <p:nvSpPr>
          <p:cNvPr id="104" name="Shape 1488"/>
          <p:cNvSpPr/>
          <p:nvPr/>
        </p:nvSpPr>
        <p:spPr>
          <a:xfrm flipH="1">
            <a:off x="9503816" y="4724918"/>
            <a:ext cx="2379360" cy="15920"/>
          </a:xfrm>
          <a:prstGeom prst="line">
            <a:avLst/>
          </a:prstGeom>
          <a:ln w="28575">
            <a:solidFill>
              <a:srgbClr val="222A35">
                <a:alpha val="99000"/>
              </a:srgbClr>
            </a:solidFill>
            <a:prstDash val="sysDash"/>
            <a:miter/>
          </a:ln>
        </p:spPr>
        <p:txBody>
          <a:bodyPr lIns="0" tIns="0" rIns="0" bIns="0"/>
          <a:lstStyle/>
          <a:p>
            <a:pPr algn="ctr" defTabSz="304815" rtl="1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00" kern="0" dirty="0">
              <a:solidFill>
                <a:sysClr val="windowText" lastClr="000000"/>
              </a:solidFill>
              <a:latin typeface="Cambria" panose="02040503050406030204" pitchFamily="18" charset="0"/>
              <a:sym typeface="Helvetica"/>
            </a:endParaRPr>
          </a:p>
        </p:txBody>
      </p:sp>
      <p:sp>
        <p:nvSpPr>
          <p:cNvPr id="105" name="Shape 1489"/>
          <p:cNvSpPr/>
          <p:nvPr/>
        </p:nvSpPr>
        <p:spPr>
          <a:xfrm>
            <a:off x="9348173" y="4948836"/>
            <a:ext cx="0" cy="592156"/>
          </a:xfrm>
          <a:prstGeom prst="line">
            <a:avLst/>
          </a:prstGeom>
          <a:ln w="28575">
            <a:solidFill>
              <a:srgbClr val="222A35"/>
            </a:solidFill>
            <a:prstDash val="sysDash"/>
            <a:miter/>
          </a:ln>
        </p:spPr>
        <p:txBody>
          <a:bodyPr lIns="0" tIns="0" rIns="0" bIns="0"/>
          <a:lstStyle/>
          <a:p>
            <a:pPr algn="ctr" defTabSz="304815" rtl="1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00" kern="0" dirty="0">
              <a:solidFill>
                <a:sysClr val="windowText" lastClr="000000"/>
              </a:solidFill>
              <a:latin typeface="Cambria" panose="02040503050406030204" pitchFamily="18" charset="0"/>
              <a:sym typeface="Helvetica"/>
            </a:endParaRPr>
          </a:p>
        </p:txBody>
      </p:sp>
      <p:sp>
        <p:nvSpPr>
          <p:cNvPr id="107" name="Shape 1504"/>
          <p:cNvSpPr/>
          <p:nvPr/>
        </p:nvSpPr>
        <p:spPr>
          <a:xfrm>
            <a:off x="6452166" y="2890818"/>
            <a:ext cx="1659109" cy="738664"/>
          </a:xfrm>
          <a:prstGeom prst="rect">
            <a:avLst/>
          </a:prstGeom>
          <a:solidFill>
            <a:srgbClr val="4FD1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100" b="1">
                <a:solidFill>
                  <a:srgbClr val="F2F2F2"/>
                </a:solidFill>
                <a:latin typeface="Aharoni"/>
                <a:ea typeface="Aharoni"/>
                <a:cs typeface="Aharoni"/>
                <a:sym typeface="Aharoni"/>
              </a:defRPr>
            </a:lvl1pPr>
          </a:lstStyle>
          <a:p>
            <a:pPr algn="ctr" defTabSz="914446">
              <a:defRPr sz="1800" b="0">
                <a:solidFill>
                  <a:srgbClr val="000000"/>
                </a:solidFill>
              </a:defRPr>
            </a:pPr>
            <a:r>
              <a:rPr lang="en-US" sz="1500" kern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Semiconductors</a:t>
            </a:r>
          </a:p>
          <a:p>
            <a:pPr algn="ctr" defTabSz="914446">
              <a:defRPr sz="1800" b="0">
                <a:solidFill>
                  <a:srgbClr val="000000"/>
                </a:solidFill>
              </a:defRPr>
            </a:pPr>
            <a:endParaRPr lang="en-US" sz="1500" kern="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 defTabSz="914446">
              <a:defRPr sz="1800" b="0">
                <a:solidFill>
                  <a:srgbClr val="000000"/>
                </a:solidFill>
              </a:defRPr>
            </a:pPr>
            <a:r>
              <a:rPr lang="fa-IR" sz="1800" b="0" kern="0" dirty="0">
                <a:solidFill>
                  <a:schemeClr val="tx1"/>
                </a:solidFill>
                <a:latin typeface="Cambria" panose="02040503050406030204" pitchFamily="18" charset="0"/>
                <a:cs typeface="B Nazanin" pitchFamily="2" charset="-78"/>
              </a:rPr>
              <a:t>نیمه هادی ها</a:t>
            </a:r>
            <a:endParaRPr sz="1800" b="0" kern="0" dirty="0">
              <a:solidFill>
                <a:schemeClr val="tx1"/>
              </a:solidFill>
              <a:latin typeface="Cambria" panose="02040503050406030204" pitchFamily="18" charset="0"/>
              <a:cs typeface="B Nazanin" pitchFamily="2" charset="-78"/>
            </a:endParaRPr>
          </a:p>
        </p:txBody>
      </p:sp>
      <p:grpSp>
        <p:nvGrpSpPr>
          <p:cNvPr id="109" name="Group 108"/>
          <p:cNvGrpSpPr/>
          <p:nvPr/>
        </p:nvGrpSpPr>
        <p:grpSpPr>
          <a:xfrm rot="5400000">
            <a:off x="9605935" y="3620977"/>
            <a:ext cx="983364" cy="981530"/>
            <a:chOff x="5092232" y="5594082"/>
            <a:chExt cx="2372869" cy="2368447"/>
          </a:xfrm>
        </p:grpSpPr>
        <p:sp>
          <p:nvSpPr>
            <p:cNvPr id="110" name="Shape 1496"/>
            <p:cNvSpPr/>
            <p:nvPr/>
          </p:nvSpPr>
          <p:spPr>
            <a:xfrm rot="10800000" flipH="1">
              <a:off x="5092232" y="5594082"/>
              <a:ext cx="2372869" cy="2368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009BD2"/>
            </a:solidFill>
            <a:ln w="12700">
              <a:miter lim="400000"/>
            </a:ln>
            <a:effectLst>
              <a:outerShdw blurRad="508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914446" rtl="1">
                <a:defRPr sz="3600">
                  <a:solidFill>
                    <a:srgbClr val="FFFFFF"/>
                  </a:solidFill>
                </a:defRPr>
              </a:pPr>
              <a:endParaRPr sz="2400" kern="0">
                <a:solidFill>
                  <a:srgbClr val="FFFFFF"/>
                </a:solidFill>
                <a:latin typeface="Cambria" panose="02040503050406030204" pitchFamily="18" charset="0"/>
                <a:sym typeface="Calibri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 rot="16200000">
              <a:off x="5414805" y="6203927"/>
              <a:ext cx="1727721" cy="114876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0479" tIns="30479" rIns="30479" bIns="30479" numCol="1" spcCol="38100" rtlCol="0" anchor="ctr">
              <a:spAutoFit/>
            </a:bodyPr>
            <a:lstStyle/>
            <a:p>
              <a:pPr algn="ctr" defTabSz="914446" rtl="1" latinLnBrk="1" hangingPunct="0"/>
              <a:endParaRPr lang="en-US" kern="0">
                <a:solidFill>
                  <a:srgbClr val="000000"/>
                </a:solidFill>
                <a:latin typeface="Cambria" panose="02040503050406030204" pitchFamily="18" charset="0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 rot="16200000">
            <a:off x="8186222" y="2619363"/>
            <a:ext cx="1011786" cy="981532"/>
            <a:chOff x="11077047" y="3293313"/>
            <a:chExt cx="2441450" cy="2368449"/>
          </a:xfrm>
        </p:grpSpPr>
        <p:sp>
          <p:nvSpPr>
            <p:cNvPr id="114" name="Shape 1507"/>
            <p:cNvSpPr/>
            <p:nvPr/>
          </p:nvSpPr>
          <p:spPr>
            <a:xfrm rot="10800000">
              <a:off x="11077047" y="3293313"/>
              <a:ext cx="2441450" cy="2368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4FD1FF"/>
            </a:solidFill>
            <a:ln w="12700" cap="flat">
              <a:noFill/>
              <a:miter lim="400000"/>
            </a:ln>
            <a:effectLst>
              <a:outerShdw blurRad="508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446" rtl="1">
                <a:defRPr sz="3600">
                  <a:solidFill>
                    <a:srgbClr val="FFFFFF"/>
                  </a:solidFill>
                </a:defRPr>
              </a:pPr>
              <a:endParaRPr sz="2400" kern="0">
                <a:solidFill>
                  <a:srgbClr val="FFFFFF"/>
                </a:solidFill>
                <a:latin typeface="Cambria" panose="02040503050406030204" pitchFamily="18" charset="0"/>
                <a:sym typeface="Calibri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 rot="5400000">
              <a:off x="11482049" y="3903155"/>
              <a:ext cx="1727717" cy="114875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0479" tIns="30479" rIns="30479" bIns="30479" numCol="1" spcCol="38100" rtlCol="0" anchor="ctr">
              <a:spAutoFit/>
            </a:bodyPr>
            <a:lstStyle/>
            <a:p>
              <a:pPr algn="ctr" defTabSz="914446" rtl="1" latinLnBrk="1" hangingPunct="0"/>
              <a:endParaRPr lang="en-US" kern="0">
                <a:solidFill>
                  <a:srgbClr val="000000"/>
                </a:solidFill>
                <a:latin typeface="Cambria" panose="02040503050406030204" pitchFamily="18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" name="Shape 1493"/>
          <p:cNvSpPr/>
          <p:nvPr/>
        </p:nvSpPr>
        <p:spPr>
          <a:xfrm>
            <a:off x="10695639" y="3871101"/>
            <a:ext cx="1187538" cy="738664"/>
          </a:xfrm>
          <a:prstGeom prst="rect">
            <a:avLst/>
          </a:prstGeom>
          <a:solidFill>
            <a:srgbClr val="009BD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r">
              <a:defRPr sz="2100" b="1">
                <a:solidFill>
                  <a:srgbClr val="F2F2F2"/>
                </a:solidFill>
                <a:latin typeface="Aharoni"/>
                <a:ea typeface="Aharoni"/>
                <a:cs typeface="Aharoni"/>
                <a:sym typeface="Aharoni"/>
              </a:defRPr>
            </a:lvl1pPr>
          </a:lstStyle>
          <a:p>
            <a:pPr algn="ctr" defTabSz="914446">
              <a:defRPr sz="1800" b="0">
                <a:solidFill>
                  <a:srgbClr val="000000"/>
                </a:solidFill>
              </a:defRPr>
            </a:pPr>
            <a:r>
              <a:rPr lang="en-US" sz="1500" kern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Steady State</a:t>
            </a:r>
          </a:p>
          <a:p>
            <a:pPr algn="ctr" defTabSz="914446">
              <a:defRPr sz="1800" b="0">
                <a:solidFill>
                  <a:srgbClr val="000000"/>
                </a:solidFill>
              </a:defRPr>
            </a:pPr>
            <a:endParaRPr lang="en-US" sz="1500" kern="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 defTabSz="914446">
              <a:defRPr sz="1800" b="0">
                <a:solidFill>
                  <a:srgbClr val="000000"/>
                </a:solidFill>
              </a:defRPr>
            </a:pPr>
            <a:r>
              <a:rPr lang="fa-IR" sz="1800" b="0" kern="0" dirty="0">
                <a:solidFill>
                  <a:schemeClr val="tx1"/>
                </a:solidFill>
                <a:latin typeface="Cambria" panose="02040503050406030204" pitchFamily="18" charset="0"/>
                <a:cs typeface="B Nazanin" pitchFamily="2" charset="-78"/>
              </a:rPr>
              <a:t>حالت ماندگار</a:t>
            </a:r>
            <a:endParaRPr sz="1800" b="0" kern="0" dirty="0">
              <a:solidFill>
                <a:schemeClr val="tx1"/>
              </a:solidFill>
              <a:latin typeface="Cambria" panose="02040503050406030204" pitchFamily="18" charset="0"/>
              <a:cs typeface="B Nazani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4764" y="1978923"/>
            <a:ext cx="39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I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2035788" y="2909245"/>
            <a:ext cx="39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II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457426" y="3935101"/>
            <a:ext cx="50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III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026688" y="4879071"/>
            <a:ext cx="50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IV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8416123" y="4935937"/>
            <a:ext cx="50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V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9862780" y="3926003"/>
            <a:ext cx="50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VI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8432042" y="2904696"/>
            <a:ext cx="50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VII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a-IR" sz="2000" dirty="0" smtClean="0">
                <a:cs typeface="B Nazanin" pitchFamily="2" charset="-78"/>
              </a:rPr>
              <a:t>فهرست</a:t>
            </a:r>
            <a:endParaRPr lang="en-US" sz="1800" dirty="0">
              <a:cs typeface="B Nazanin" pitchFamily="2" charset="-78"/>
            </a:endParaRPr>
          </a:p>
        </p:txBody>
      </p:sp>
      <p:sp>
        <p:nvSpPr>
          <p:cNvPr id="97" name="Shape 1480"/>
          <p:cNvSpPr/>
          <p:nvPr/>
        </p:nvSpPr>
        <p:spPr>
          <a:xfrm flipH="1">
            <a:off x="9347221" y="1514361"/>
            <a:ext cx="230" cy="1041777"/>
          </a:xfrm>
          <a:prstGeom prst="line">
            <a:avLst/>
          </a:prstGeom>
          <a:ln w="28575">
            <a:solidFill>
              <a:srgbClr val="222A35"/>
            </a:solidFill>
            <a:prstDash val="sysDash"/>
            <a:miter/>
          </a:ln>
        </p:spPr>
        <p:txBody>
          <a:bodyPr lIns="0" tIns="0" rIns="0" bIns="0"/>
          <a:lstStyle/>
          <a:p>
            <a:pPr algn="ctr" defTabSz="304815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00" kern="0">
              <a:solidFill>
                <a:sysClr val="windowText" lastClr="000000"/>
              </a:solidFill>
              <a:latin typeface="Cambria" panose="02040503050406030204" pitchFamily="18" charset="0"/>
              <a:sym typeface="Helvetica"/>
            </a:endParaRPr>
          </a:p>
        </p:txBody>
      </p:sp>
      <p:sp>
        <p:nvSpPr>
          <p:cNvPr id="78" name="Shape 1488"/>
          <p:cNvSpPr/>
          <p:nvPr/>
        </p:nvSpPr>
        <p:spPr>
          <a:xfrm flipH="1" flipV="1">
            <a:off x="9350006" y="2611791"/>
            <a:ext cx="2533170" cy="9180"/>
          </a:xfrm>
          <a:prstGeom prst="line">
            <a:avLst/>
          </a:prstGeom>
          <a:ln w="28575">
            <a:solidFill>
              <a:srgbClr val="222A35">
                <a:alpha val="99000"/>
              </a:srgbClr>
            </a:solidFill>
            <a:prstDash val="sysDash"/>
            <a:miter/>
          </a:ln>
        </p:spPr>
        <p:txBody>
          <a:bodyPr lIns="0" tIns="0" rIns="0" bIns="0"/>
          <a:lstStyle/>
          <a:p>
            <a:pPr algn="ctr" defTabSz="304815" rtl="1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00" kern="0" dirty="0">
              <a:solidFill>
                <a:sysClr val="windowText" lastClr="000000"/>
              </a:solidFill>
              <a:latin typeface="Cambria" panose="02040503050406030204" pitchFamily="18" charset="0"/>
              <a:sym typeface="Helvetica"/>
            </a:endParaRPr>
          </a:p>
        </p:txBody>
      </p:sp>
      <p:sp>
        <p:nvSpPr>
          <p:cNvPr id="77" name="Shape 1486"/>
          <p:cNvSpPr/>
          <p:nvPr/>
        </p:nvSpPr>
        <p:spPr>
          <a:xfrm>
            <a:off x="9203983" y="2454010"/>
            <a:ext cx="279818" cy="2798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FE2FF"/>
          </a:solidFill>
          <a:ln w="12700">
            <a:miter lim="400000"/>
          </a:ln>
          <a:effectLst>
            <a:outerShdw blurRad="114300" dist="12700" dir="5400000" rotWithShape="0">
              <a:srgbClr val="000000"/>
            </a:outerShdw>
          </a:effectLst>
        </p:spPr>
        <p:txBody>
          <a:bodyPr lIns="0" tIns="0" rIns="0" bIns="0" anchor="ctr"/>
          <a:lstStyle/>
          <a:p>
            <a:pPr algn="ctr" defTabSz="914446">
              <a:defRPr sz="36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Cambria" panose="02040503050406030204" pitchFamily="18" charset="0"/>
              <a:sym typeface="Calibri"/>
            </a:endParaRPr>
          </a:p>
        </p:txBody>
      </p:sp>
      <p:grpSp>
        <p:nvGrpSpPr>
          <p:cNvPr id="79" name="Group 78"/>
          <p:cNvGrpSpPr/>
          <p:nvPr/>
        </p:nvGrpSpPr>
        <p:grpSpPr>
          <a:xfrm rot="5400000">
            <a:off x="9596002" y="1483858"/>
            <a:ext cx="983364" cy="981530"/>
            <a:chOff x="5092232" y="5594082"/>
            <a:chExt cx="2372869" cy="2368447"/>
          </a:xfrm>
        </p:grpSpPr>
        <p:sp>
          <p:nvSpPr>
            <p:cNvPr id="83" name="Shape 1496"/>
            <p:cNvSpPr/>
            <p:nvPr/>
          </p:nvSpPr>
          <p:spPr>
            <a:xfrm rot="10800000" flipH="1">
              <a:off x="5092232" y="5594082"/>
              <a:ext cx="2372869" cy="2368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8FE2FF"/>
            </a:solidFill>
            <a:ln w="12700">
              <a:miter lim="400000"/>
            </a:ln>
            <a:effectLst>
              <a:outerShdw blurRad="508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914446" rtl="1">
                <a:defRPr sz="3600">
                  <a:solidFill>
                    <a:srgbClr val="FFFFFF"/>
                  </a:solidFill>
                </a:defRPr>
              </a:pPr>
              <a:endParaRPr sz="2400" kern="0">
                <a:solidFill>
                  <a:srgbClr val="FFFFFF"/>
                </a:solidFill>
                <a:latin typeface="Cambria" panose="02040503050406030204" pitchFamily="18" charset="0"/>
                <a:sym typeface="Calibri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 rot="16200000">
              <a:off x="5414805" y="6203927"/>
              <a:ext cx="1727721" cy="114876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0479" tIns="30479" rIns="30479" bIns="30479" numCol="1" spcCol="38100" rtlCol="0" anchor="ctr">
              <a:spAutoFit/>
            </a:bodyPr>
            <a:lstStyle/>
            <a:p>
              <a:pPr algn="ctr" defTabSz="914446" rtl="1" latinLnBrk="1" hangingPunct="0"/>
              <a:endParaRPr lang="en-US" kern="0">
                <a:solidFill>
                  <a:srgbClr val="000000"/>
                </a:solidFill>
                <a:latin typeface="Cambria" panose="02040503050406030204" pitchFamily="18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" name="Shape 1493"/>
          <p:cNvSpPr/>
          <p:nvPr/>
        </p:nvSpPr>
        <p:spPr>
          <a:xfrm>
            <a:off x="10695639" y="1496809"/>
            <a:ext cx="1187538" cy="969496"/>
          </a:xfrm>
          <a:prstGeom prst="rect">
            <a:avLst/>
          </a:prstGeom>
          <a:solidFill>
            <a:srgbClr val="8FE2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r">
              <a:defRPr sz="2100" b="1">
                <a:solidFill>
                  <a:srgbClr val="F2F2F2"/>
                </a:solidFill>
                <a:latin typeface="Aharoni"/>
                <a:ea typeface="Aharoni"/>
                <a:cs typeface="Aharoni"/>
                <a:sym typeface="Aharoni"/>
              </a:defRPr>
            </a:lvl1pPr>
          </a:lstStyle>
          <a:p>
            <a:pPr algn="ctr" defTabSz="914446">
              <a:defRPr sz="1800" b="0">
                <a:solidFill>
                  <a:srgbClr val="000000"/>
                </a:solidFill>
              </a:defRPr>
            </a:pPr>
            <a:r>
              <a:rPr lang="en-US" sz="1500" kern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Three Phase</a:t>
            </a:r>
            <a:endParaRPr lang="fa-IR" sz="1500" kern="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 defTabSz="914446">
              <a:defRPr sz="1800" b="0">
                <a:solidFill>
                  <a:srgbClr val="000000"/>
                </a:solidFill>
              </a:defRPr>
            </a:pPr>
            <a:r>
              <a:rPr lang="en-US" sz="1500" kern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 Circuits</a:t>
            </a:r>
          </a:p>
          <a:p>
            <a:pPr algn="ctr" defTabSz="914446">
              <a:defRPr sz="1800" b="0">
                <a:solidFill>
                  <a:srgbClr val="000000"/>
                </a:solidFill>
              </a:defRPr>
            </a:pPr>
            <a:endParaRPr lang="en-US" sz="1500" kern="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 defTabSz="914446">
              <a:defRPr sz="1800" b="0">
                <a:solidFill>
                  <a:srgbClr val="000000"/>
                </a:solidFill>
              </a:defRPr>
            </a:pPr>
            <a:r>
              <a:rPr lang="fa-IR" sz="1800" b="0" kern="0" dirty="0" smtClean="0">
                <a:solidFill>
                  <a:schemeClr val="tx1"/>
                </a:solidFill>
                <a:latin typeface="Cambria" panose="02040503050406030204" pitchFamily="18" charset="0"/>
                <a:cs typeface="B Nazanin" pitchFamily="2" charset="-78"/>
              </a:rPr>
              <a:t>مدارهای سه فاز</a:t>
            </a:r>
            <a:endParaRPr sz="1800" b="0" kern="0" dirty="0">
              <a:solidFill>
                <a:schemeClr val="tx1"/>
              </a:solidFill>
              <a:latin typeface="Cambria" panose="02040503050406030204" pitchFamily="18" charset="0"/>
              <a:cs typeface="B Nazanin" pitchFamily="2" charset="-78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770628" y="1789957"/>
            <a:ext cx="608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VIII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05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6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6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6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4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4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4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4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6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600"/>
                            </p:stCondLst>
                            <p:childTnLst>
                              <p:par>
                                <p:cTn id="1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4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4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4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2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4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6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8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4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4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00"/>
                            </p:stCondLst>
                            <p:childTnLst>
                              <p:par>
                                <p:cTn id="1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4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200"/>
                            </p:stCondLst>
                            <p:childTnLst>
                              <p:par>
                                <p:cTn id="1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4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6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800"/>
                            </p:stCondLst>
                            <p:childTnLst>
                              <p:par>
                                <p:cTn id="1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4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00"/>
                            </p:stCondLst>
                            <p:childTnLst>
                              <p:par>
                                <p:cTn id="1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4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8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200"/>
                            </p:stCondLst>
                            <p:childTnLst>
                              <p:par>
                                <p:cTn id="1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8" dur="6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300"/>
                            </p:stCondLst>
                            <p:childTnLst>
                              <p:par>
                                <p:cTn id="2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4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6" grpId="0" animBg="1"/>
      <p:bldP spid="59" grpId="0" animBg="1"/>
      <p:bldP spid="62" grpId="0" animBg="1"/>
      <p:bldP spid="86" grpId="0" animBg="1"/>
      <p:bldP spid="88" grpId="0" animBg="1"/>
      <p:bldP spid="89" grpId="0" animBg="1"/>
      <p:bldP spid="90" grpId="0" animBg="1"/>
      <p:bldP spid="127" grpId="0" animBg="1"/>
      <p:bldP spid="92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7" grpId="0" animBg="1"/>
      <p:bldP spid="124" grpId="0" animBg="1"/>
      <p:bldP spid="3" grpId="0"/>
      <p:bldP spid="137" grpId="0"/>
      <p:bldP spid="138" grpId="0"/>
      <p:bldP spid="139" grpId="0"/>
      <p:bldP spid="140" grpId="0"/>
      <p:bldP spid="141" grpId="0"/>
      <p:bldP spid="142" grpId="0"/>
      <p:bldP spid="97" grpId="0" animBg="1"/>
      <p:bldP spid="78" grpId="0" animBg="1"/>
      <p:bldP spid="77" grpId="0" animBg="1"/>
      <p:bldP spid="85" grpId="0" animBg="1"/>
      <p:bldP spid="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>
            <a:spLocks noGrp="1"/>
          </p:cNvSpPr>
          <p:nvPr>
            <p:ph type="title"/>
          </p:nvPr>
        </p:nvSpPr>
        <p:spPr>
          <a:xfrm>
            <a:off x="814918" y="213457"/>
            <a:ext cx="10562167" cy="593682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Electrical  </a:t>
            </a:r>
            <a:r>
              <a:rPr lang="en-US" dirty="0" smtClean="0">
                <a:latin typeface="Cambria" panose="02040503050406030204" pitchFamily="18" charset="0"/>
              </a:rPr>
              <a:t>Definitions &amp; </a:t>
            </a:r>
            <a:r>
              <a:rPr lang="en-US" dirty="0">
                <a:latin typeface="Cambria" panose="02040503050406030204" pitchFamily="18" charset="0"/>
              </a:rPr>
              <a:t>Quantities</a:t>
            </a:r>
          </a:p>
        </p:txBody>
      </p:sp>
      <p:sp>
        <p:nvSpPr>
          <p:cNvPr id="12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14918" y="808384"/>
            <a:ext cx="10562167" cy="360892"/>
          </a:xfrm>
        </p:spPr>
        <p:txBody>
          <a:bodyPr/>
          <a:lstStyle/>
          <a:p>
            <a:r>
              <a:rPr lang="fa-IR" sz="1600" b="1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معرفی کمیتها و تعاریف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846161" y="1731528"/>
            <a:ext cx="103989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latin typeface="Cambria" panose="02040503050406030204" pitchFamily="18" charset="0"/>
                <a:cs typeface="B Nazanin" panose="00000400000000000000" pitchFamily="2" charset="-78"/>
              </a:rPr>
              <a:t>اتمها از مجموعه ای از ذرات با بار مثبت (پروتون) و منفی (الکترون) تشکیل شده اند.</a:t>
            </a:r>
          </a:p>
          <a:p>
            <a:pPr algn="r" rtl="1"/>
            <a:endParaRPr lang="fa-IR" sz="2000" b="1" dirty="0">
              <a:latin typeface="Cambria" panose="02040503050406030204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 smtClean="0">
                <a:latin typeface="Cambria" panose="02040503050406030204" pitchFamily="18" charset="0"/>
                <a:cs typeface="B Nazanin" panose="00000400000000000000" pitchFamily="2" charset="-78"/>
              </a:rPr>
              <a:t>اجسام در حالت عادی بی بار بوده و از لحاظ الکتریکی خنثی هستند</a:t>
            </a:r>
          </a:p>
          <a:p>
            <a:pPr algn="r" rtl="1"/>
            <a:endParaRPr lang="fa-IR" sz="2000" b="1" dirty="0">
              <a:latin typeface="Cambria" panose="02040503050406030204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 smtClean="0">
                <a:latin typeface="Cambria" panose="02040503050406030204" pitchFamily="18" charset="0"/>
                <a:cs typeface="B Nazanin" panose="00000400000000000000" pitchFamily="2" charset="-78"/>
              </a:rPr>
              <a:t>چنانچه یک جسم بخشی از الکترون های خود را از دست دهد دارای بار مثبت و اگر الکترون کسب کند  دارای بار منفی خواهد شد.</a:t>
            </a:r>
            <a:endParaRPr lang="en-US" sz="2000" b="1" dirty="0" smtClean="0">
              <a:latin typeface="Cambria" panose="02040503050406030204" pitchFamily="18" charset="0"/>
              <a:cs typeface="B Nazanin" panose="00000400000000000000" pitchFamily="2" charset="-78"/>
            </a:endParaRPr>
          </a:p>
          <a:p>
            <a:pPr algn="r" rtl="1"/>
            <a:endParaRPr lang="fa-IR" sz="2000" b="1" dirty="0">
              <a:latin typeface="Cambria" panose="02040503050406030204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 smtClean="0">
                <a:latin typeface="Cambria" panose="02040503050406030204" pitchFamily="18" charset="0"/>
                <a:cs typeface="B Nazanin" panose="00000400000000000000" pitchFamily="2" charset="-78"/>
              </a:rPr>
              <a:t>نیروهای الکتریکی از برهم کنش ذرات باردار تشکیل می شود</a:t>
            </a:r>
            <a:endParaRPr lang="en-US" sz="2000" b="1" dirty="0"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772904"/>
              </p:ext>
            </p:extLst>
          </p:nvPr>
        </p:nvGraphicFramePr>
        <p:xfrm>
          <a:off x="1284288" y="3527425"/>
          <a:ext cx="11842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6" name="Equation" r:id="rId3" imgW="698400" imgH="393480" progId="Equation.3">
                  <p:embed/>
                </p:oleObj>
              </mc:Choice>
              <mc:Fallback>
                <p:oleObj name="Equation" r:id="rId3" imgW="69840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88" y="3527425"/>
                        <a:ext cx="118427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1719618" y="1908949"/>
            <a:ext cx="424818" cy="424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mbria" panose="02040503050406030204" pitchFamily="18" charset="0"/>
              </a:rPr>
              <a:t>+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8548" y="1733257"/>
            <a:ext cx="805218" cy="80521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15648" y="1398463"/>
            <a:ext cx="287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-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5994"/>
              </p:ext>
            </p:extLst>
          </p:nvPr>
        </p:nvGraphicFramePr>
        <p:xfrm>
          <a:off x="1323975" y="4406900"/>
          <a:ext cx="25876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7" name="Equation" r:id="rId5" imgW="152280" imgH="215640" progId="Equation.3">
                  <p:embed/>
                </p:oleObj>
              </mc:Choice>
              <mc:Fallback>
                <p:oleObj name="Equation" r:id="rId5" imgW="15228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975" y="4406900"/>
                        <a:ext cx="258763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666735"/>
              </p:ext>
            </p:extLst>
          </p:nvPr>
        </p:nvGraphicFramePr>
        <p:xfrm>
          <a:off x="1311275" y="4995863"/>
          <a:ext cx="30003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8" name="Equation" r:id="rId7" imgW="177480" imgH="215640" progId="Equation.3">
                  <p:embed/>
                </p:oleObj>
              </mc:Choice>
              <mc:Fallback>
                <p:oleObj name="Equation" r:id="rId7" imgW="17748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4995863"/>
                        <a:ext cx="300038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223888"/>
              </p:ext>
            </p:extLst>
          </p:nvPr>
        </p:nvGraphicFramePr>
        <p:xfrm>
          <a:off x="1325277" y="6157206"/>
          <a:ext cx="21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9" name="Equation" r:id="rId9" imgW="126720" imgH="177480" progId="Equation.3">
                  <p:embed/>
                </p:oleObj>
              </mc:Choice>
              <mc:Fallback>
                <p:oleObj name="Equation" r:id="rId9" imgW="126720" imgH="177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277" y="6157206"/>
                        <a:ext cx="215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/>
          <p:cNvSpPr/>
          <p:nvPr/>
        </p:nvSpPr>
        <p:spPr>
          <a:xfrm>
            <a:off x="1392066" y="4463354"/>
            <a:ext cx="16803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latin typeface="Cambria" panose="02040503050406030204" pitchFamily="18" charset="0"/>
                <a:cs typeface="B Nazanin" panose="00000400000000000000" pitchFamily="2" charset="-78"/>
              </a:rPr>
              <a:t>بار ذره 1</a:t>
            </a:r>
          </a:p>
          <a:p>
            <a:pPr algn="r" rtl="1"/>
            <a:endParaRPr lang="fa-IR" b="1" dirty="0">
              <a:latin typeface="Cambria" panose="02040503050406030204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latin typeface="Cambria" panose="02040503050406030204" pitchFamily="18" charset="0"/>
                <a:cs typeface="B Nazanin" panose="00000400000000000000" pitchFamily="2" charset="-78"/>
              </a:rPr>
              <a:t>بار ذره 2</a:t>
            </a:r>
          </a:p>
          <a:p>
            <a:pPr algn="r" rtl="1"/>
            <a:endParaRPr lang="en-US" b="1" dirty="0" smtClean="0">
              <a:latin typeface="Cambria" panose="02040503050406030204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latin typeface="Cambria" panose="02040503050406030204" pitchFamily="18" charset="0"/>
                <a:cs typeface="B Nazanin" panose="00000400000000000000" pitchFamily="2" charset="-78"/>
              </a:rPr>
              <a:t>فاصله بین ذرات</a:t>
            </a:r>
          </a:p>
          <a:p>
            <a:pPr algn="r" rtl="1"/>
            <a:endParaRPr lang="fa-IR" b="1" dirty="0">
              <a:latin typeface="Cambria" panose="02040503050406030204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latin typeface="Cambria" panose="02040503050406030204" pitchFamily="18" charset="0"/>
                <a:cs typeface="B Nazanin" panose="00000400000000000000" pitchFamily="2" charset="-78"/>
              </a:rPr>
              <a:t>ثابت کولن</a:t>
            </a:r>
            <a:endParaRPr lang="fa-IR" b="1" dirty="0"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452848"/>
              </p:ext>
            </p:extLst>
          </p:nvPr>
        </p:nvGraphicFramePr>
        <p:xfrm>
          <a:off x="1322388" y="5614988"/>
          <a:ext cx="193675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0" name="Equation" r:id="rId11" imgW="114120" imgH="126720" progId="Equation.3">
                  <p:embed/>
                </p:oleObj>
              </mc:Choice>
              <mc:Fallback>
                <p:oleObj name="Equation" r:id="rId11" imgW="114120" imgH="1267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5614988"/>
                        <a:ext cx="193675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54" name="Picture 18" descr="https://upload.wikimedia.org/wikipedia/commons/thumb/0/07/CoulombsLaw.svg/512px-CoulombsLaw.svg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92"/>
          <a:stretch/>
        </p:blipFill>
        <p:spPr bwMode="auto">
          <a:xfrm>
            <a:off x="4986891" y="4358410"/>
            <a:ext cx="3420130" cy="208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12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uiExpand="1" build="p"/>
      <p:bldP spid="3" grpId="0" animBg="1"/>
      <p:bldP spid="4" grpId="0" animBg="1"/>
      <p:bldP spid="5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>
            <a:spLocks noGrp="1"/>
          </p:cNvSpPr>
          <p:nvPr>
            <p:ph type="title"/>
          </p:nvPr>
        </p:nvSpPr>
        <p:spPr>
          <a:xfrm>
            <a:off x="814918" y="213457"/>
            <a:ext cx="10562167" cy="593682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Electrical  </a:t>
            </a:r>
            <a:r>
              <a:rPr lang="en-US" dirty="0" smtClean="0">
                <a:latin typeface="Cambria" panose="02040503050406030204" pitchFamily="18" charset="0"/>
              </a:rPr>
              <a:t>Definitions &amp; </a:t>
            </a:r>
            <a:r>
              <a:rPr lang="en-US" dirty="0">
                <a:latin typeface="Cambria" panose="02040503050406030204" pitchFamily="18" charset="0"/>
              </a:rPr>
              <a:t>Quantities</a:t>
            </a:r>
          </a:p>
        </p:txBody>
      </p:sp>
      <p:sp>
        <p:nvSpPr>
          <p:cNvPr id="12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14918" y="808384"/>
            <a:ext cx="10562167" cy="360892"/>
          </a:xfrm>
        </p:spPr>
        <p:txBody>
          <a:bodyPr/>
          <a:lstStyle/>
          <a:p>
            <a:r>
              <a:rPr lang="fa-IR" sz="1600" b="1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معرفی کمیتها و تعاریف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846161" y="1731528"/>
            <a:ext cx="1039895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latin typeface="Cambria" panose="02040503050406030204" pitchFamily="18" charset="0"/>
                <a:cs typeface="B Nazanin" panose="00000400000000000000" pitchFamily="2" charset="-78"/>
              </a:rPr>
              <a:t>این معادله به این معنا است که در نزدیکی هر ذره باردار قلمروی وجود دارد که می تواند به ذرات دیگر نیرو وارد کند.</a:t>
            </a:r>
          </a:p>
          <a:p>
            <a:pPr algn="r" rtl="1"/>
            <a:endParaRPr lang="fa-IR" sz="2000" b="1" dirty="0">
              <a:latin typeface="Cambria" panose="02040503050406030204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 smtClean="0">
                <a:latin typeface="Cambria" panose="02040503050406030204" pitchFamily="18" charset="0"/>
                <a:cs typeface="B Nazanin" panose="00000400000000000000" pitchFamily="2" charset="-78"/>
              </a:rPr>
              <a:t>این قلمرو را میدان الکتریکی می نامند. </a:t>
            </a:r>
          </a:p>
          <a:p>
            <a:pPr algn="r" rtl="1"/>
            <a:endParaRPr lang="fa-IR" sz="2000" b="1" dirty="0">
              <a:latin typeface="Cambria" panose="02040503050406030204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 smtClean="0">
                <a:latin typeface="Cambria" panose="02040503050406030204" pitchFamily="18" charset="0"/>
                <a:cs typeface="B Nazanin" panose="00000400000000000000" pitchFamily="2" charset="-78"/>
              </a:rPr>
              <a:t>که برابر است با نیرویی که می تواند به واحد بار مثبت در آن نقطه وارد آورد.</a:t>
            </a:r>
          </a:p>
          <a:p>
            <a:pPr algn="r" rtl="1"/>
            <a:endParaRPr lang="fa-IR" sz="2000" b="1" dirty="0">
              <a:latin typeface="Cambria" panose="02040503050406030204" pitchFamily="18" charset="0"/>
              <a:cs typeface="B Nazanin" panose="00000400000000000000" pitchFamily="2" charset="-78"/>
            </a:endParaRPr>
          </a:p>
          <a:p>
            <a:pPr algn="r" rtl="1"/>
            <a:endParaRPr lang="fa-IR" sz="2000" b="1" dirty="0" smtClean="0">
              <a:latin typeface="Cambria" panose="02040503050406030204" pitchFamily="18" charset="0"/>
              <a:cs typeface="B Nazanin" panose="00000400000000000000" pitchFamily="2" charset="-78"/>
            </a:endParaRPr>
          </a:p>
          <a:p>
            <a:pPr algn="r" rtl="1"/>
            <a:endParaRPr lang="fa-IR" sz="2000" b="1" dirty="0">
              <a:latin typeface="Cambria" panose="02040503050406030204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 smtClean="0">
                <a:latin typeface="Cambria" panose="02040503050406030204" pitchFamily="18" charset="0"/>
                <a:cs typeface="B Nazanin" panose="00000400000000000000" pitchFamily="2" charset="-78"/>
              </a:rPr>
              <a:t>بنابراین برای جابجا کردن یک ذره درون میدان الکتریکی باید انرژی صرف شود (کار انجام گیرد).</a:t>
            </a:r>
          </a:p>
          <a:p>
            <a:pPr algn="r" rtl="1"/>
            <a:endParaRPr lang="fa-IR" sz="2000" b="1" dirty="0">
              <a:latin typeface="Cambria" panose="02040503050406030204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sz="2800" b="1" dirty="0" smtClean="0">
                <a:latin typeface="Cambria" panose="02040503050406030204" pitchFamily="18" charset="0"/>
                <a:cs typeface="B Nazanin" panose="00000400000000000000" pitchFamily="2" charset="-78"/>
              </a:rPr>
              <a:t>اختلاف پتانسیل (اختلاف ولتاژ):</a:t>
            </a:r>
          </a:p>
          <a:p>
            <a:pPr algn="r" rtl="1"/>
            <a:r>
              <a:rPr lang="fa-IR" sz="2000" b="1" dirty="0" smtClean="0">
                <a:latin typeface="Cambria" panose="02040503050406030204" pitchFamily="18" charset="0"/>
                <a:cs typeface="B Nazanin" panose="00000400000000000000" pitchFamily="2" charset="-78"/>
              </a:rPr>
              <a:t>کار واحد بار مثبت در حرکت بار بین دو نقطه از میدان (واحد ولتاژ </a:t>
            </a:r>
            <a:r>
              <a:rPr lang="en-US" sz="2000" b="1" dirty="0" smtClean="0">
                <a:latin typeface="Cambria" panose="02040503050406030204" pitchFamily="18" charset="0"/>
                <a:cs typeface="B Nazanin" panose="00000400000000000000" pitchFamily="2" charset="-78"/>
              </a:rPr>
              <a:t>V</a:t>
            </a:r>
            <a:r>
              <a:rPr lang="fa-IR" sz="2000" b="1" dirty="0" smtClean="0">
                <a:latin typeface="Cambria" panose="02040503050406030204" pitchFamily="18" charset="0"/>
                <a:cs typeface="B Nazanin" panose="00000400000000000000" pitchFamily="2" charset="-78"/>
              </a:rPr>
              <a:t>)</a:t>
            </a:r>
            <a:endParaRPr lang="en-US" sz="2000" b="1" dirty="0"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074868"/>
              </p:ext>
            </p:extLst>
          </p:nvPr>
        </p:nvGraphicFramePr>
        <p:xfrm>
          <a:off x="1513595" y="2660583"/>
          <a:ext cx="75247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1" name="Equation" r:id="rId3" imgW="444240" imgH="419040" progId="Equation.3">
                  <p:embed/>
                </p:oleObj>
              </mc:Choice>
              <mc:Fallback>
                <p:oleObj name="Equation" r:id="rId3" imgW="444240" imgH="419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3595" y="2660583"/>
                        <a:ext cx="752475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687568"/>
              </p:ext>
            </p:extLst>
          </p:nvPr>
        </p:nvGraphicFramePr>
        <p:xfrm>
          <a:off x="1463720" y="5147848"/>
          <a:ext cx="7747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2" name="Equation" r:id="rId5" imgW="457200" imgH="419040" progId="Equation.3">
                  <p:embed/>
                </p:oleObj>
              </mc:Choice>
              <mc:Fallback>
                <p:oleObj name="Equation" r:id="rId5" imgW="457200" imgH="419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720" y="5147848"/>
                        <a:ext cx="774700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317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>
            <a:spLocks noGrp="1"/>
          </p:cNvSpPr>
          <p:nvPr>
            <p:ph type="title"/>
          </p:nvPr>
        </p:nvSpPr>
        <p:spPr>
          <a:xfrm>
            <a:off x="814918" y="213457"/>
            <a:ext cx="10562167" cy="593682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Electrical  </a:t>
            </a:r>
            <a:r>
              <a:rPr lang="en-US" dirty="0" smtClean="0">
                <a:latin typeface="Cambria" panose="02040503050406030204" pitchFamily="18" charset="0"/>
              </a:rPr>
              <a:t>Definitions &amp; </a:t>
            </a:r>
            <a:r>
              <a:rPr lang="en-US" dirty="0">
                <a:latin typeface="Cambria" panose="02040503050406030204" pitchFamily="18" charset="0"/>
              </a:rPr>
              <a:t>Quantities</a:t>
            </a:r>
          </a:p>
        </p:txBody>
      </p:sp>
      <p:sp>
        <p:nvSpPr>
          <p:cNvPr id="12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14918" y="808384"/>
            <a:ext cx="10562167" cy="360892"/>
          </a:xfrm>
        </p:spPr>
        <p:txBody>
          <a:bodyPr/>
          <a:lstStyle/>
          <a:p>
            <a:r>
              <a:rPr lang="fa-IR" sz="1600" b="1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معرفی کمیتها و تعاریف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846161" y="1731528"/>
            <a:ext cx="1039895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latin typeface="Cambria" panose="02040503050406030204" pitchFamily="18" charset="0"/>
                <a:cs typeface="B Nazanin" panose="00000400000000000000" pitchFamily="2" charset="-78"/>
              </a:rPr>
              <a:t>از حرکت ذرات باردار جریان الکتریکی تشکیل می شود.</a:t>
            </a:r>
          </a:p>
          <a:p>
            <a:pPr algn="r" rtl="1"/>
            <a:endParaRPr lang="fa-IR" sz="2000" b="1" dirty="0">
              <a:latin typeface="Cambria" panose="02040503050406030204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sz="2800" b="1" dirty="0" smtClean="0">
                <a:latin typeface="Cambria" panose="02040503050406030204" pitchFamily="18" charset="0"/>
                <a:cs typeface="B Nazanin" panose="00000400000000000000" pitchFamily="2" charset="-78"/>
              </a:rPr>
              <a:t>جریان الکتریکی:</a:t>
            </a:r>
          </a:p>
          <a:p>
            <a:pPr algn="r" rtl="1"/>
            <a:r>
              <a:rPr lang="fa-IR" sz="2000" b="1" dirty="0" smtClean="0">
                <a:latin typeface="Cambria" panose="02040503050406030204" pitchFamily="18" charset="0"/>
                <a:cs typeface="B Nazanin" panose="00000400000000000000" pitchFamily="2" charset="-78"/>
              </a:rPr>
              <a:t>آهنگ حرکت بار در یک نقطه از مدار است.</a:t>
            </a:r>
          </a:p>
          <a:p>
            <a:pPr algn="r" rtl="1"/>
            <a:r>
              <a:rPr lang="fa-IR" sz="2000" b="1" dirty="0" smtClean="0">
                <a:latin typeface="Cambria" panose="02040503050406030204" pitchFamily="18" charset="0"/>
                <a:cs typeface="B Nazanin" panose="00000400000000000000" pitchFamily="2" charset="-78"/>
              </a:rPr>
              <a:t>و طبق تعریف بار گذرنده از یک نقطه در واحد زمان می باشد. (واحد آمپر </a:t>
            </a:r>
            <a:r>
              <a:rPr lang="en-US" sz="2000" b="1" dirty="0" smtClean="0">
                <a:latin typeface="Cambria" panose="02040503050406030204" pitchFamily="18" charset="0"/>
                <a:cs typeface="B Nazanin" panose="00000400000000000000" pitchFamily="2" charset="-78"/>
              </a:rPr>
              <a:t>A</a:t>
            </a:r>
            <a:r>
              <a:rPr lang="fa-IR" sz="2000" b="1" dirty="0" smtClean="0">
                <a:latin typeface="Cambria" panose="02040503050406030204" pitchFamily="18" charset="0"/>
                <a:cs typeface="B Nazanin" panose="00000400000000000000" pitchFamily="2" charset="-78"/>
              </a:rPr>
              <a:t>)</a:t>
            </a:r>
            <a:endParaRPr lang="fa-IR" sz="2000" b="1" dirty="0">
              <a:latin typeface="Cambria" panose="02040503050406030204" pitchFamily="18" charset="0"/>
              <a:cs typeface="B Nazanin" panose="00000400000000000000" pitchFamily="2" charset="-78"/>
            </a:endParaRPr>
          </a:p>
          <a:p>
            <a:pPr algn="r" rtl="1"/>
            <a:endParaRPr lang="fa-IR" sz="2000" b="1" dirty="0" smtClean="0">
              <a:latin typeface="Cambria" panose="02040503050406030204" pitchFamily="18" charset="0"/>
              <a:cs typeface="B Nazanin" panose="00000400000000000000" pitchFamily="2" charset="-78"/>
            </a:endParaRPr>
          </a:p>
          <a:p>
            <a:pPr algn="r" rtl="1"/>
            <a:endParaRPr lang="fa-IR" sz="2000" b="1" dirty="0" smtClean="0">
              <a:latin typeface="Cambria" panose="02040503050406030204" pitchFamily="18" charset="0"/>
              <a:cs typeface="B Nazanin" panose="00000400000000000000" pitchFamily="2" charset="-78"/>
            </a:endParaRPr>
          </a:p>
          <a:p>
            <a:pPr algn="r" rtl="1"/>
            <a:endParaRPr lang="fa-IR" sz="2000" b="1" dirty="0">
              <a:latin typeface="Cambria" panose="02040503050406030204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sz="2800" b="1" dirty="0">
                <a:latin typeface="Cambria" panose="02040503050406030204" pitchFamily="18" charset="0"/>
                <a:cs typeface="B Nazanin" panose="00000400000000000000" pitchFamily="2" charset="-78"/>
              </a:rPr>
              <a:t>توان </a:t>
            </a:r>
            <a:r>
              <a:rPr lang="fa-IR" sz="2800" b="1" dirty="0" smtClean="0">
                <a:latin typeface="Cambria" panose="02040503050406030204" pitchFamily="18" charset="0"/>
                <a:cs typeface="B Nazanin" panose="00000400000000000000" pitchFamily="2" charset="-78"/>
              </a:rPr>
              <a:t>الکتریکی:</a:t>
            </a:r>
          </a:p>
          <a:p>
            <a:pPr algn="r" rtl="1"/>
            <a:r>
              <a:rPr lang="fa-IR" sz="2000" b="1" dirty="0">
                <a:latin typeface="Cambria" panose="02040503050406030204" pitchFamily="18" charset="0"/>
                <a:cs typeface="B Nazanin" panose="00000400000000000000" pitchFamily="2" charset="-78"/>
              </a:rPr>
              <a:t>انرژی در واحد زمان </a:t>
            </a:r>
            <a:r>
              <a:rPr lang="fa-IR" sz="2000" b="1" dirty="0" smtClean="0">
                <a:latin typeface="Cambria" panose="02040503050406030204" pitchFamily="18" charset="0"/>
                <a:cs typeface="B Nazanin" panose="00000400000000000000" pitchFamily="2" charset="-78"/>
              </a:rPr>
              <a:t>است</a:t>
            </a:r>
            <a:r>
              <a:rPr lang="en-US" sz="2000" b="1" dirty="0" smtClean="0">
                <a:latin typeface="Cambria" panose="02040503050406030204" pitchFamily="18" charset="0"/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latin typeface="Cambria" panose="02040503050406030204" pitchFamily="18" charset="0"/>
                <a:cs typeface="B Nazanin" panose="00000400000000000000" pitchFamily="2" charset="-78"/>
              </a:rPr>
              <a:t> (واحد وات </a:t>
            </a:r>
            <a:r>
              <a:rPr lang="en-US" sz="2000" b="1" dirty="0" smtClean="0">
                <a:latin typeface="Cambria" panose="02040503050406030204" pitchFamily="18" charset="0"/>
                <a:cs typeface="B Nazanin" panose="00000400000000000000" pitchFamily="2" charset="-78"/>
              </a:rPr>
              <a:t>W</a:t>
            </a:r>
            <a:r>
              <a:rPr lang="fa-IR" sz="2000" b="1" dirty="0" smtClean="0">
                <a:latin typeface="Cambria" panose="02040503050406030204" pitchFamily="18" charset="0"/>
                <a:cs typeface="B Nazanin" panose="00000400000000000000" pitchFamily="2" charset="-78"/>
              </a:rPr>
              <a:t>)</a:t>
            </a:r>
            <a:endParaRPr lang="fa-IR" sz="2000" b="1" dirty="0"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442067"/>
              </p:ext>
            </p:extLst>
          </p:nvPr>
        </p:nvGraphicFramePr>
        <p:xfrm>
          <a:off x="1457325" y="2590800"/>
          <a:ext cx="6445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4" name="Equation" r:id="rId3" imgW="380880" imgH="393480" progId="Equation.3">
                  <p:embed/>
                </p:oleObj>
              </mc:Choice>
              <mc:Fallback>
                <p:oleObj name="Equation" r:id="rId3" imgW="380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2590800"/>
                        <a:ext cx="64452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5051"/>
              </p:ext>
            </p:extLst>
          </p:nvPr>
        </p:nvGraphicFramePr>
        <p:xfrm>
          <a:off x="1382097" y="4371998"/>
          <a:ext cx="7747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5" name="Equation" r:id="rId5" imgW="457200" imgH="393480" progId="Equation.3">
                  <p:embed/>
                </p:oleObj>
              </mc:Choice>
              <mc:Fallback>
                <p:oleObj name="Equation" r:id="rId5" imgW="457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097" y="4371998"/>
                        <a:ext cx="77470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423385"/>
              </p:ext>
            </p:extLst>
          </p:nvPr>
        </p:nvGraphicFramePr>
        <p:xfrm>
          <a:off x="1340846" y="5584991"/>
          <a:ext cx="7747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6" name="Equation" r:id="rId7" imgW="457200" imgH="419040" progId="Equation.3">
                  <p:embed/>
                </p:oleObj>
              </mc:Choice>
              <mc:Fallback>
                <p:oleObj name="Equation" r:id="rId7" imgW="457200" imgH="419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0846" y="5584991"/>
                        <a:ext cx="774700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859386"/>
              </p:ext>
            </p:extLst>
          </p:nvPr>
        </p:nvGraphicFramePr>
        <p:xfrm>
          <a:off x="2841133" y="5811530"/>
          <a:ext cx="8382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7" name="Equation" r:id="rId9" imgW="495000" imgH="203040" progId="Equation.3">
                  <p:embed/>
                </p:oleObj>
              </mc:Choice>
              <mc:Fallback>
                <p:oleObj name="Equation" r:id="rId9" imgW="49500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133" y="5811530"/>
                        <a:ext cx="8382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858143"/>
              </p:ext>
            </p:extLst>
          </p:nvPr>
        </p:nvGraphicFramePr>
        <p:xfrm>
          <a:off x="4190069" y="4666129"/>
          <a:ext cx="817562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8" name="Equation" r:id="rId11" imgW="482400" imgH="393480" progId="Equation.3">
                  <p:embed/>
                </p:oleObj>
              </mc:Choice>
              <mc:Fallback>
                <p:oleObj name="Equation" r:id="rId11" imgW="4824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0069" y="4666129"/>
                        <a:ext cx="817562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484370"/>
              </p:ext>
            </p:extLst>
          </p:nvPr>
        </p:nvGraphicFramePr>
        <p:xfrm>
          <a:off x="4244449" y="5847355"/>
          <a:ext cx="6445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9" name="Equation" r:id="rId13" imgW="380880" imgH="393480" progId="Equation.3">
                  <p:embed/>
                </p:oleObj>
              </mc:Choice>
              <mc:Fallback>
                <p:oleObj name="Equation" r:id="rId13" imgW="38088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449" y="5847355"/>
                        <a:ext cx="64452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864266"/>
              </p:ext>
            </p:extLst>
          </p:nvPr>
        </p:nvGraphicFramePr>
        <p:xfrm>
          <a:off x="5534009" y="5330870"/>
          <a:ext cx="7524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0" name="Equation" r:id="rId15" imgW="444240" imgH="177480" progId="Equation.3">
                  <p:embed/>
                </p:oleObj>
              </mc:Choice>
              <mc:Fallback>
                <p:oleObj name="Equation" r:id="rId15" imgW="44424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09" y="5330870"/>
                        <a:ext cx="7524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2238235" y="5958859"/>
            <a:ext cx="493714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Brace 12"/>
          <p:cNvSpPr/>
          <p:nvPr/>
        </p:nvSpPr>
        <p:spPr>
          <a:xfrm>
            <a:off x="3835021" y="4039737"/>
            <a:ext cx="272948" cy="2483893"/>
          </a:xfrm>
          <a:prstGeom prst="rightBrace">
            <a:avLst>
              <a:gd name="adj1" fmla="val 57378"/>
              <a:gd name="adj2" fmla="val 384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>
            <a:off x="5149766" y="4681182"/>
            <a:ext cx="272948" cy="1994848"/>
          </a:xfrm>
          <a:prstGeom prst="rightBrace">
            <a:avLst>
              <a:gd name="adj1" fmla="val 57378"/>
              <a:gd name="adj2" fmla="val 384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4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  <p:bldP spid="1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>
            <a:spLocks noGrp="1"/>
          </p:cNvSpPr>
          <p:nvPr>
            <p:ph type="title"/>
          </p:nvPr>
        </p:nvSpPr>
        <p:spPr>
          <a:xfrm>
            <a:off x="814918" y="213457"/>
            <a:ext cx="10562167" cy="593682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Electrical  </a:t>
            </a:r>
            <a:r>
              <a:rPr lang="en-US" dirty="0" smtClean="0">
                <a:latin typeface="Cambria" panose="02040503050406030204" pitchFamily="18" charset="0"/>
              </a:rPr>
              <a:t>Definitions &amp; </a:t>
            </a:r>
            <a:r>
              <a:rPr lang="en-US" dirty="0">
                <a:latin typeface="Cambria" panose="02040503050406030204" pitchFamily="18" charset="0"/>
              </a:rPr>
              <a:t>Quantities</a:t>
            </a:r>
          </a:p>
        </p:txBody>
      </p:sp>
      <p:sp>
        <p:nvSpPr>
          <p:cNvPr id="12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14918" y="808384"/>
            <a:ext cx="10562167" cy="360892"/>
          </a:xfrm>
        </p:spPr>
        <p:txBody>
          <a:bodyPr/>
          <a:lstStyle/>
          <a:p>
            <a:r>
              <a:rPr lang="fa-IR" sz="1600" b="1" dirty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معرفی کمیتها و تعاریف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846161" y="1731528"/>
            <a:ext cx="1039895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 smtClean="0">
                <a:latin typeface="Cambria" panose="02040503050406030204" pitchFamily="18" charset="0"/>
                <a:cs typeface="B Nazanin" panose="00000400000000000000" pitchFamily="2" charset="-78"/>
              </a:rPr>
              <a:t>جریان مستقیم </a:t>
            </a:r>
            <a:r>
              <a:rPr lang="en-US" sz="2800" b="1" dirty="0" smtClean="0">
                <a:latin typeface="Cambria" panose="02040503050406030204" pitchFamily="18" charset="0"/>
                <a:cs typeface="B Nazanin" panose="00000400000000000000" pitchFamily="2" charset="-78"/>
              </a:rPr>
              <a:t>(Direct Current DC)</a:t>
            </a:r>
            <a:r>
              <a:rPr lang="fa-IR" sz="2800" b="1" dirty="0" smtClean="0">
                <a:latin typeface="Cambria" panose="02040503050406030204" pitchFamily="18" charset="0"/>
                <a:cs typeface="B Nazanin" panose="00000400000000000000" pitchFamily="2" charset="-78"/>
              </a:rPr>
              <a:t>:</a:t>
            </a:r>
          </a:p>
          <a:p>
            <a:pPr algn="r" rtl="1"/>
            <a:r>
              <a:rPr lang="fa-IR" sz="2000" b="1" dirty="0" smtClean="0">
                <a:latin typeface="Cambria" panose="02040503050406030204" pitchFamily="18" charset="0"/>
                <a:cs typeface="B Nazanin" panose="00000400000000000000" pitchFamily="2" charset="-78"/>
              </a:rPr>
              <a:t>آهنگ حرکت بار در یک جهت مشخص ثابت است.</a:t>
            </a:r>
          </a:p>
          <a:p>
            <a:pPr algn="r" rtl="1"/>
            <a:r>
              <a:rPr lang="fa-IR" sz="2000" b="1" dirty="0" smtClean="0">
                <a:latin typeface="Cambria" panose="02040503050406030204" pitchFamily="18" charset="0"/>
                <a:cs typeface="B Nazanin" panose="00000400000000000000" pitchFamily="2" charset="-78"/>
              </a:rPr>
              <a:t>باطری</a:t>
            </a:r>
          </a:p>
          <a:p>
            <a:pPr algn="r" rtl="1"/>
            <a:endParaRPr lang="fa-IR" sz="2000" b="1" dirty="0" smtClean="0">
              <a:latin typeface="Cambria" panose="02040503050406030204" pitchFamily="18" charset="0"/>
              <a:cs typeface="B Nazanin" panose="00000400000000000000" pitchFamily="2" charset="-78"/>
            </a:endParaRPr>
          </a:p>
          <a:p>
            <a:pPr algn="r" rtl="1"/>
            <a:endParaRPr lang="en-US" sz="2000" b="1" dirty="0" smtClean="0">
              <a:latin typeface="Cambria" panose="02040503050406030204" pitchFamily="18" charset="0"/>
              <a:cs typeface="B Nazanin" panose="00000400000000000000" pitchFamily="2" charset="-78"/>
            </a:endParaRPr>
          </a:p>
          <a:p>
            <a:pPr algn="r" rtl="1"/>
            <a:endParaRPr lang="en-US" sz="2000" b="1" dirty="0">
              <a:latin typeface="Cambria" panose="02040503050406030204" pitchFamily="18" charset="0"/>
              <a:cs typeface="B Nazanin" panose="00000400000000000000" pitchFamily="2" charset="-78"/>
            </a:endParaRPr>
          </a:p>
          <a:p>
            <a:pPr algn="r" rtl="1"/>
            <a:endParaRPr lang="en-US" sz="2000" b="1" dirty="0" smtClean="0">
              <a:latin typeface="Cambria" panose="02040503050406030204" pitchFamily="18" charset="0"/>
              <a:cs typeface="B Nazanin" panose="00000400000000000000" pitchFamily="2" charset="-78"/>
            </a:endParaRPr>
          </a:p>
          <a:p>
            <a:pPr algn="r" rtl="1"/>
            <a:endParaRPr lang="fa-IR" sz="2000" b="1" dirty="0">
              <a:latin typeface="Cambria" panose="02040503050406030204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sz="2800" b="1" dirty="0">
                <a:latin typeface="Cambria" panose="02040503050406030204" pitchFamily="18" charset="0"/>
                <a:cs typeface="B Nazanin" panose="00000400000000000000" pitchFamily="2" charset="-78"/>
              </a:rPr>
              <a:t>جریان </a:t>
            </a:r>
            <a:r>
              <a:rPr lang="fa-IR" sz="2800" b="1" dirty="0" smtClean="0">
                <a:latin typeface="Cambria" panose="02040503050406030204" pitchFamily="18" charset="0"/>
                <a:cs typeface="B Nazanin" panose="00000400000000000000" pitchFamily="2" charset="-78"/>
              </a:rPr>
              <a:t>متناوب </a:t>
            </a:r>
            <a:r>
              <a:rPr lang="en-US" sz="2800" b="1" dirty="0" smtClean="0">
                <a:latin typeface="Cambria" panose="02040503050406030204" pitchFamily="18" charset="0"/>
                <a:cs typeface="B Nazanin" panose="00000400000000000000" pitchFamily="2" charset="-78"/>
              </a:rPr>
              <a:t>(Alternative Current AC</a:t>
            </a:r>
            <a:r>
              <a:rPr lang="en-US" sz="2800" b="1" dirty="0">
                <a:latin typeface="Cambria" panose="02040503050406030204" pitchFamily="18" charset="0"/>
                <a:cs typeface="B Nazanin" panose="00000400000000000000" pitchFamily="2" charset="-78"/>
              </a:rPr>
              <a:t>)</a:t>
            </a:r>
            <a:r>
              <a:rPr lang="fa-IR" sz="2800" b="1" dirty="0">
                <a:latin typeface="Cambria" panose="02040503050406030204" pitchFamily="18" charset="0"/>
                <a:cs typeface="B Nazanin" panose="00000400000000000000" pitchFamily="2" charset="-78"/>
              </a:rPr>
              <a:t>:</a:t>
            </a:r>
          </a:p>
          <a:p>
            <a:pPr algn="r" rtl="1"/>
            <a:r>
              <a:rPr lang="fa-IR" sz="2000" b="1" dirty="0" smtClean="0">
                <a:latin typeface="Cambria" panose="02040503050406030204" pitchFamily="18" charset="0"/>
                <a:cs typeface="B Nazanin" panose="00000400000000000000" pitchFamily="2" charset="-78"/>
              </a:rPr>
              <a:t>آهنگ حرکت بار در فواصل زمانی مشخص تغییر می کند.</a:t>
            </a:r>
          </a:p>
          <a:p>
            <a:pPr algn="r" rtl="1"/>
            <a:r>
              <a:rPr lang="fa-IR" sz="2000" b="1" dirty="0">
                <a:latin typeface="Cambria" panose="02040503050406030204" pitchFamily="18" charset="0"/>
                <a:cs typeface="B Nazanin" panose="00000400000000000000" pitchFamily="2" charset="-78"/>
              </a:rPr>
              <a:t>ژنراتور </a:t>
            </a:r>
            <a:r>
              <a:rPr lang="fa-IR" sz="2000" b="1" dirty="0" smtClean="0">
                <a:latin typeface="Cambria" panose="02040503050406030204" pitchFamily="18" charset="0"/>
                <a:cs typeface="B Nazanin" panose="00000400000000000000" pitchFamily="2" charset="-78"/>
              </a:rPr>
              <a:t>نیروگاه</a:t>
            </a:r>
            <a:endParaRPr lang="fa-IR" sz="2000" b="1" dirty="0">
              <a:latin typeface="Cambria" panose="02040503050406030204" pitchFamily="18" charset="0"/>
              <a:cs typeface="B Nazanin" panose="00000400000000000000" pitchFamily="2" charset="-78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360753"/>
              </p:ext>
            </p:extLst>
          </p:nvPr>
        </p:nvGraphicFramePr>
        <p:xfrm>
          <a:off x="846161" y="1608698"/>
          <a:ext cx="3712191" cy="232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445665"/>
              </p:ext>
            </p:extLst>
          </p:nvPr>
        </p:nvGraphicFramePr>
        <p:xfrm>
          <a:off x="846161" y="4135998"/>
          <a:ext cx="3701954" cy="2221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790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 uiExpand="1">
        <p:bldSub>
          <a:bldChart bld="series"/>
        </p:bldSub>
      </p:bldGraphic>
      <p:bldGraphic spid="18" grpId="0" uiExpand="1">
        <p:bldSub>
          <a:bldChart bld="series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DATETIMEENABLED" val="1"/>
  <p:tag name="AUTODATETIMEFORMAT" val="$WEEKDAY, $MONTHNAME $DAY, $HH:$MM:$SS $AMPM"/>
  <p:tag name="AUTODATETIMEFLAGS" val="27568"/>
</p:tagLst>
</file>

<file path=ppt/theme/theme1.xml><?xml version="1.0" encoding="utf-8"?>
<a:theme xmlns:a="http://schemas.openxmlformats.org/drawingml/2006/main" name="Wisp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1_Office Theme">
  <a:themeElements>
    <a:clrScheme name="Master_0001">
      <a:dk1>
        <a:sysClr val="windowText" lastClr="000000"/>
      </a:dk1>
      <a:lt1>
        <a:srgbClr val="292C34"/>
      </a:lt1>
      <a:dk2>
        <a:srgbClr val="FFFFFF"/>
      </a:dk2>
      <a:lt2>
        <a:srgbClr val="85898F"/>
      </a:lt2>
      <a:accent1>
        <a:srgbClr val="92D050"/>
      </a:accent1>
      <a:accent2>
        <a:srgbClr val="00B0F0"/>
      </a:accent2>
      <a:accent3>
        <a:srgbClr val="B5B5B5"/>
      </a:accent3>
      <a:accent4>
        <a:srgbClr val="B5B5B5"/>
      </a:accent4>
      <a:accent5>
        <a:srgbClr val="B5B5B5"/>
      </a:accent5>
      <a:accent6>
        <a:srgbClr val="B5B5B5"/>
      </a:accent6>
      <a:hlink>
        <a:srgbClr val="B5B5B5"/>
      </a:hlink>
      <a:folHlink>
        <a:srgbClr val="B5B5B5"/>
      </a:folHlink>
    </a:clrScheme>
    <a:fontScheme name="Style_Awesome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6866926</TotalTime>
  <Words>441</Words>
  <Application>Microsoft Office PowerPoint</Application>
  <PresentationFormat>Custom</PresentationFormat>
  <Paragraphs>112</Paragraphs>
  <Slides>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Aharoni</vt:lpstr>
      <vt:lpstr>Century Gothic</vt:lpstr>
      <vt:lpstr>Helvetica</vt:lpstr>
      <vt:lpstr>Calibri</vt:lpstr>
      <vt:lpstr>Cambria</vt:lpstr>
      <vt:lpstr>B Nazanin</vt:lpstr>
      <vt:lpstr>Wingdings 3</vt:lpstr>
      <vt:lpstr>Wisp</vt:lpstr>
      <vt:lpstr>1_Office Theme</vt:lpstr>
      <vt:lpstr>Equation</vt:lpstr>
      <vt:lpstr>Basic Electrical Engineering </vt:lpstr>
      <vt:lpstr>Introduction </vt:lpstr>
      <vt:lpstr>Contents</vt:lpstr>
      <vt:lpstr>Electrical  Definitions &amp; Quantities</vt:lpstr>
      <vt:lpstr>Electrical  Definitions &amp; Quantities</vt:lpstr>
      <vt:lpstr>Electrical  Definitions &amp; Quantities</vt:lpstr>
      <vt:lpstr>Electrical  Definitions &amp; Quantities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Trapping in Solar Cells</dc:title>
  <dc:creator>Mojtaba</dc:creator>
  <cp:lastModifiedBy>Mojtaba</cp:lastModifiedBy>
  <cp:revision>1109</cp:revision>
  <dcterms:created xsi:type="dcterms:W3CDTF">2016-01-01T19:10:28Z</dcterms:created>
  <dcterms:modified xsi:type="dcterms:W3CDTF">2019-10-30T14:45:00Z</dcterms:modified>
</cp:coreProperties>
</file>