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7" autoAdjust="0"/>
    <p:restoredTop sz="94660"/>
  </p:normalViewPr>
  <p:slideViewPr>
    <p:cSldViewPr snapToGrid="0">
      <p:cViewPr varScale="1">
        <p:scale>
          <a:sx n="71" d="100"/>
          <a:sy n="71" d="100"/>
        </p:scale>
        <p:origin x="4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96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52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5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1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57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021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65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6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43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34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73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7818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5175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29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4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04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6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758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35260" y="676222"/>
            <a:ext cx="8825658" cy="741608"/>
          </a:xfrm>
        </p:spPr>
        <p:txBody>
          <a:bodyPr/>
          <a:lstStyle/>
          <a:p>
            <a:pPr algn="ctr"/>
            <a:r>
              <a:rPr lang="fa-IR" dirty="0" smtClean="0">
                <a:cs typeface="B Elham" panose="00000400000000000000" pitchFamily="2" charset="-78"/>
              </a:rPr>
              <a:t>بسم الله الرحمان الرحیم</a:t>
            </a:r>
            <a:endParaRPr lang="en-US" dirty="0">
              <a:cs typeface="B Elham" panose="00000400000000000000" pitchFamily="2" charset="-78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112135" y="3270550"/>
            <a:ext cx="8126570" cy="2602215"/>
          </a:xfrm>
        </p:spPr>
        <p:txBody>
          <a:bodyPr>
            <a:normAutofit lnSpcReduction="10000"/>
          </a:bodyPr>
          <a:lstStyle/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نام درس: </a:t>
            </a:r>
            <a:r>
              <a:rPr lang="fa-IR" sz="4000" b="1" dirty="0" smtClean="0">
                <a:cs typeface="B Homa" panose="00000400000000000000" pitchFamily="2" charset="-78"/>
              </a:rPr>
              <a:t>نقشه کشی و ترسیم فنی در فضای سبز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استاد: پیمان گلچین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تعداد واحد: </a:t>
            </a:r>
            <a:r>
              <a:rPr lang="fa-IR" sz="4000" b="1" dirty="0" smtClean="0">
                <a:cs typeface="B Homa" panose="00000400000000000000" pitchFamily="2" charset="-78"/>
              </a:rPr>
              <a:t>2 </a:t>
            </a:r>
            <a:r>
              <a:rPr lang="fa-IR" sz="4000" b="1" dirty="0" smtClean="0">
                <a:cs typeface="B Homa" panose="00000400000000000000" pitchFamily="2" charset="-78"/>
              </a:rPr>
              <a:t>واحد </a:t>
            </a:r>
            <a:r>
              <a:rPr lang="fa-IR" sz="4000" b="1" dirty="0">
                <a:cs typeface="B Homa" panose="00000400000000000000" pitchFamily="2" charset="-78"/>
              </a:rPr>
              <a:t>عملی</a:t>
            </a:r>
            <a:endParaRPr lang="en-US" sz="4000" b="1" dirty="0">
              <a:cs typeface="B Homa" panose="00000400000000000000" pitchFamily="2" charset="-78"/>
            </a:endParaRPr>
          </a:p>
          <a:p>
            <a:pPr algn="ctr" rtl="1"/>
            <a:endParaRPr lang="fa-IR" sz="4000" b="1" dirty="0" smtClean="0"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4088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788459"/>
            <a:ext cx="10071277" cy="3956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ارائه سرفصل ها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اهداف درس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ارزیابی درس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رسم فنی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ابزار مورد نیاز برای ترسیم و کاربرد هر یک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اول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9811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570008"/>
            <a:ext cx="10071277" cy="4911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خطوط و کاربرد هر یک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تصویر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تصویر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تصویر خط             - تصویر سطح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حل تمرین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1589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828874" y="3059636"/>
            <a:ext cx="10071277" cy="786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تصویر جسم و تمرین های مرتبط با آن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سوم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7300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3508591"/>
            <a:ext cx="10071277" cy="1762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تصویر جسم و تمرین های مرتبط با آن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چهارم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7263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795009"/>
            <a:ext cx="10071277" cy="208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رسم سه تصویر از جسم در فرجه اول( روش اروپایی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تمرین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پنجم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5814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853567"/>
            <a:ext cx="10071277" cy="2121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 </a:t>
            </a:r>
            <a:r>
              <a:rPr lang="fa-IR" sz="4000" b="1" dirty="0">
                <a:cs typeface="B Homa" panose="00000400000000000000" pitchFamily="2" charset="-78"/>
              </a:rPr>
              <a:t>رسم سه تصویر از جسم در فرجه اول( روش اروپایی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تمرین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ششم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4005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579856"/>
            <a:ext cx="10071277" cy="23955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رسم سه تصویر از یک جسم در فرجه سوم(روش آمریکایی)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تمرین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هفتم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3812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797075"/>
            <a:ext cx="10071277" cy="21917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رسم سه تصویر از یک جسم در فرجه سوم(روش آمریکایی)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تمرین</a:t>
            </a: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هشتم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0730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645532" y="2938361"/>
            <a:ext cx="10437962" cy="1754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رسم سه تصویر از استوانه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تمرین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نهم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5911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776377" y="2652927"/>
            <a:ext cx="10437962" cy="1986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رسم </a:t>
            </a:r>
            <a:r>
              <a:rPr lang="fa-IR" sz="4000" b="1" dirty="0" smtClean="0">
                <a:cs typeface="B Homa" panose="00000400000000000000" pitchFamily="2" charset="-78"/>
              </a:rPr>
              <a:t>شش </a:t>
            </a:r>
            <a:r>
              <a:rPr lang="fa-IR" sz="4000" b="1" dirty="0">
                <a:cs typeface="B Homa" panose="00000400000000000000" pitchFamily="2" charset="-78"/>
              </a:rPr>
              <a:t>تصویر از </a:t>
            </a:r>
            <a:r>
              <a:rPr lang="fa-IR" sz="4000" b="1" dirty="0" smtClean="0">
                <a:cs typeface="B Homa" panose="00000400000000000000" pitchFamily="2" charset="-78"/>
              </a:rPr>
              <a:t>اجسام هندسی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تمرین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4211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909877"/>
            <a:ext cx="10071277" cy="27317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ارتباط بین تصاویر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رسم تصویر سوم نقطه، خط و صفحه به کمک رابط بین تصاویر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تمرین</a:t>
            </a: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یازدهم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090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3075619"/>
            <a:ext cx="10071277" cy="1092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حل تمرین های مرتبط با مبحث ارتباط بین تصاویر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1194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978189"/>
            <a:ext cx="10071277" cy="22555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تجسم اجسام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رسم تصویر سوم از طریق تجسم اجسام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تمرین 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سیزدهم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0030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3416870"/>
            <a:ext cx="10071277" cy="8861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حل تمرین های مرتبط با مبحث تجسم اجسام هندسی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چهاردهم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7192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319025"/>
            <a:ext cx="10071277" cy="3920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ترسیم اجسام هندسی و تصویر آنها از طریق روش ایزومتریک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نمایش تصویر مجسم ایزومتریک در جهت های </a:t>
            </a:r>
            <a:r>
              <a:rPr lang="fa-IR" sz="4000" b="1" dirty="0" smtClean="0">
                <a:cs typeface="B Homa" panose="00000400000000000000" pitchFamily="2" charset="-78"/>
              </a:rPr>
              <a:t>مختلف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تمرین</a:t>
            </a: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پانزدهم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7823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963345" y="2514600"/>
            <a:ext cx="10071277" cy="2971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نحوه ترسیم اجسام هندسی و تصویر آنها از طریق روش </a:t>
            </a:r>
            <a:r>
              <a:rPr lang="fa-IR" sz="4000" b="1" dirty="0" smtClean="0">
                <a:cs typeface="B Homa" panose="00000400000000000000" pitchFamily="2" charset="-78"/>
              </a:rPr>
              <a:t>اگزنومتریک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نحوه ترسیم مقطع(برش)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تمرین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شانزدهم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9887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77325"/>
            <a:ext cx="10071277" cy="1649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مفاهیم ترسیم پلان، سایت پلان و مقطع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تمرین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هفتدهم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9794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77325"/>
            <a:ext cx="10071277" cy="1649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ترسیم سایت پلان یک پارک با توجه به مطالب گفته شده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هیجدهم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49403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127</TotalTime>
  <Words>317</Words>
  <Application>Microsoft Office PowerPoint</Application>
  <PresentationFormat>Widescreen</PresentationFormat>
  <Paragraphs>69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B Elham</vt:lpstr>
      <vt:lpstr>B Homa</vt:lpstr>
      <vt:lpstr>Century Gothic</vt:lpstr>
      <vt:lpstr>Wingdings 3</vt:lpstr>
      <vt:lpstr>Ion</vt:lpstr>
      <vt:lpstr>بسم الله الرحمان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الرحمان الرحیم</dc:title>
  <dc:creator>Windows User</dc:creator>
  <cp:lastModifiedBy>HP</cp:lastModifiedBy>
  <cp:revision>43</cp:revision>
  <dcterms:created xsi:type="dcterms:W3CDTF">2018-12-05T05:16:26Z</dcterms:created>
  <dcterms:modified xsi:type="dcterms:W3CDTF">2019-09-22T03:46:59Z</dcterms:modified>
</cp:coreProperties>
</file>