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p:cViewPr varScale="1">
        <p:scale>
          <a:sx n="89" d="100"/>
          <a:sy n="89" d="100"/>
        </p:scale>
        <p:origin x="120" y="1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1/1/2002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1/1/2002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1/1/2002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1/1/2002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1/1/2002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1/1/2002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1/1/2002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1/1/2002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1/1/2002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1/1/2002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1/1/2002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1/1/2002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1/1/2002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1/1/2002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1/1/2002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1/1/2002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1/1/2002</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1" eaLnBrk="1" latinLnBrk="0" hangingPunct="1">
        <a:spcBef>
          <a:spcPct val="0"/>
        </a:spcBef>
        <a:buNone/>
        <a:defRPr sz="3600" kern="1200">
          <a:solidFill>
            <a:schemeClr val="accent1"/>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fa-IR" dirty="0" smtClean="0"/>
              <a:t>     موزه داری فرش</a:t>
            </a:r>
            <a:br>
              <a:rPr lang="fa-IR" dirty="0" smtClean="0"/>
            </a:br>
            <a:endParaRPr lang="fa-IR" dirty="0"/>
          </a:p>
        </p:txBody>
      </p:sp>
      <p:sp>
        <p:nvSpPr>
          <p:cNvPr id="3" name="Subtitle 2"/>
          <p:cNvSpPr>
            <a:spLocks noGrp="1"/>
          </p:cNvSpPr>
          <p:nvPr>
            <p:ph type="subTitle" idx="1"/>
          </p:nvPr>
        </p:nvSpPr>
        <p:spPr/>
        <p:txBody>
          <a:bodyPr/>
          <a:lstStyle/>
          <a:p>
            <a:r>
              <a:rPr lang="fa-IR" dirty="0" smtClean="0"/>
              <a:t>در این جزوه سعی بر این ست تا دانشجو با مفهوم واقعی و امروزی موزه اشنا گردد و در ادامه برخی از موزه های مهم ایران و جهان مطرح میگردد.</a:t>
            </a:r>
            <a:endParaRPr lang="fa-IR" dirty="0"/>
          </a:p>
        </p:txBody>
      </p:sp>
    </p:spTree>
    <p:extLst>
      <p:ext uri="{BB962C8B-B14F-4D97-AF65-F5344CB8AC3E}">
        <p14:creationId xmlns:p14="http://schemas.microsoft.com/office/powerpoint/2010/main" val="24175248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3090" y="727934"/>
            <a:ext cx="8596668" cy="1320800"/>
          </a:xfrm>
        </p:spPr>
        <p:txBody>
          <a:bodyPr/>
          <a:lstStyle/>
          <a:p>
            <a:pPr algn="ctr"/>
            <a:r>
              <a:rPr lang="fa-IR" dirty="0" smtClean="0"/>
              <a:t>چیستی موزه   </a:t>
            </a:r>
            <a:endParaRPr lang="fa-IR" dirty="0"/>
          </a:p>
        </p:txBody>
      </p:sp>
      <p:sp>
        <p:nvSpPr>
          <p:cNvPr id="3" name="Content Placeholder 2"/>
          <p:cNvSpPr>
            <a:spLocks noGrp="1"/>
          </p:cNvSpPr>
          <p:nvPr>
            <p:ph idx="1"/>
          </p:nvPr>
        </p:nvSpPr>
        <p:spPr>
          <a:xfrm>
            <a:off x="-2506532" y="2160589"/>
            <a:ext cx="11780534" cy="3880773"/>
          </a:xfrm>
        </p:spPr>
        <p:txBody>
          <a:bodyPr>
            <a:normAutofit/>
          </a:bodyPr>
          <a:lstStyle/>
          <a:p>
            <a:pPr lvl="7" algn="l" rtl="0"/>
            <a:r>
              <a:rPr lang="fa-IR" sz="2400" dirty="0" smtClean="0"/>
              <a:t>    موزه را اگر مجموعه سازی در نظر بگیریم از انجا که مجموعه سازی برای انسان امری فطری محسوب میشود و ذوق و سلیقه در گرداوری اشیا همواره به همراه او بوده است بنابراین باید برای جستجوی مفهوم اینگونه موز به دوران نوسنگی باز گردیم.</a:t>
            </a:r>
            <a:endParaRPr lang="fa-IR" sz="2400" dirty="0"/>
          </a:p>
        </p:txBody>
      </p:sp>
    </p:spTree>
    <p:extLst>
      <p:ext uri="{BB962C8B-B14F-4D97-AF65-F5344CB8AC3E}">
        <p14:creationId xmlns:p14="http://schemas.microsoft.com/office/powerpoint/2010/main" val="40206179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fa-IR" dirty="0" smtClean="0"/>
              <a:t>دوران نوسنگی    </a:t>
            </a:r>
            <a:endParaRPr lang="fa-IR" dirty="0"/>
          </a:p>
        </p:txBody>
      </p:sp>
      <p:sp>
        <p:nvSpPr>
          <p:cNvPr id="3" name="Content Placeholder 2"/>
          <p:cNvSpPr>
            <a:spLocks noGrp="1"/>
          </p:cNvSpPr>
          <p:nvPr>
            <p:ph idx="1"/>
          </p:nvPr>
        </p:nvSpPr>
        <p:spPr/>
        <p:txBody>
          <a:bodyPr/>
          <a:lstStyle/>
          <a:p>
            <a:r>
              <a:rPr lang="fa-IR" dirty="0" smtClean="0"/>
              <a:t>انسان اولیه مجموعه  ای از سنگریزه ها استخوانها و غیره را گرداوری و از ان برای امر تزیین استفاده میکرده است در این مرحله هنوز به دلیل ذهن بشر این اممر کامل ابتدایی بوده منتها در مرحله بعدی گرداوری اشیا در مکانی به نام معبد صورت میگرفت که کاملا جنبه ایی داشت.</a:t>
            </a:r>
            <a:endParaRPr lang="fa-IR" dirty="0"/>
          </a:p>
        </p:txBody>
      </p:sp>
    </p:spTree>
    <p:extLst>
      <p:ext uri="{BB962C8B-B14F-4D97-AF65-F5344CB8AC3E}">
        <p14:creationId xmlns:p14="http://schemas.microsoft.com/office/powerpoint/2010/main" val="23073932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t>سده سوم قبل میلاد</a:t>
            </a:r>
            <a:endParaRPr lang="fa-IR" dirty="0"/>
          </a:p>
        </p:txBody>
      </p:sp>
      <p:sp>
        <p:nvSpPr>
          <p:cNvPr id="3" name="Content Placeholder 2"/>
          <p:cNvSpPr>
            <a:spLocks noGrp="1"/>
          </p:cNvSpPr>
          <p:nvPr>
            <p:ph idx="1"/>
          </p:nvPr>
        </p:nvSpPr>
        <p:spPr/>
        <p:txBody>
          <a:bodyPr/>
          <a:lstStyle/>
          <a:p>
            <a:r>
              <a:rPr lang="fa-IR" dirty="0" smtClean="0"/>
              <a:t>سرزمین مصر که در اختیار یونانیان و بطلمیوسیلن قرار دارد کانون تبلیغات فرهنگ و هنر یونانی میشود بطلمیوس اول در شهر اسکندریه جایی بنام موزه را متشتمل بر یک داشگاه بزرگ کتابخانه ازمایشگاه رصدخانه و باغای گل و گیاه  تاسیس میکند که هر چند بعد از او این فکر دنبال نمیشود ولی این خود نقطه عطفی در تاریخ موزه ب حساب میاید در دوران روم باستان تا حدودی موضوع متفاوت است چون رومیان مردم سازمانیافته تری از لحاظ سیاسی و نظامی بودند بنابراین سرداران رومی اثار مربوط به غنایمجنگی را در اماکن عمومی در معرض نمایش قرار میدادند.</a:t>
            </a:r>
            <a:endParaRPr lang="fa-IR" dirty="0"/>
          </a:p>
        </p:txBody>
      </p:sp>
    </p:spTree>
    <p:extLst>
      <p:ext uri="{BB962C8B-B14F-4D97-AF65-F5344CB8AC3E}">
        <p14:creationId xmlns:p14="http://schemas.microsoft.com/office/powerpoint/2010/main" val="32663030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t>قرون وسطی</a:t>
            </a:r>
            <a:endParaRPr lang="fa-IR" dirty="0"/>
          </a:p>
        </p:txBody>
      </p:sp>
      <p:sp>
        <p:nvSpPr>
          <p:cNvPr id="3" name="Content Placeholder 2"/>
          <p:cNvSpPr>
            <a:spLocks noGrp="1"/>
          </p:cNvSpPr>
          <p:nvPr>
            <p:ph idx="1"/>
          </p:nvPr>
        </p:nvSpPr>
        <p:spPr/>
        <p:txBody>
          <a:bodyPr/>
          <a:lstStyle/>
          <a:p>
            <a:r>
              <a:rPr lang="fa-IR" dirty="0" smtClean="0"/>
              <a:t>در این دوران به دلیل فقدان نظام بانکی و مالی صحیح  ثروتمند بودن بهمعنی مالکیت اشیا گرانقیمت و ممتاز بود و ثروتمندان نیز با خرید و گرداوری اشیا گرا نقیمت نقدینگی خود رااز خطرهای متعدد نجات میدادنداز طرفی کلیساها و اماکن مذهبی پر از اشیا گرانقیمت بود که در مواقع خاص به نمایش گذاشته میشد پس همانطور که مشاهده میشود هنوز نایش اثار مفهوم خاصی را دنبال نمیکند و فقط شرایط خاص اختماعی ست که باعث شده یک سری اشیا گرانقیمت گرداوری شود.</a:t>
            </a:r>
            <a:endParaRPr lang="fa-IR" dirty="0"/>
          </a:p>
        </p:txBody>
      </p:sp>
    </p:spTree>
    <p:extLst>
      <p:ext uri="{BB962C8B-B14F-4D97-AF65-F5344CB8AC3E}">
        <p14:creationId xmlns:p14="http://schemas.microsoft.com/office/powerpoint/2010/main" val="32151367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t>دوران رنسانس </a:t>
            </a:r>
            <a:endParaRPr lang="fa-IR" dirty="0"/>
          </a:p>
        </p:txBody>
      </p:sp>
      <p:sp>
        <p:nvSpPr>
          <p:cNvPr id="3" name="Content Placeholder 2"/>
          <p:cNvSpPr>
            <a:spLocks noGrp="1"/>
          </p:cNvSpPr>
          <p:nvPr>
            <p:ph idx="1"/>
          </p:nvPr>
        </p:nvSpPr>
        <p:spPr/>
        <p:txBody>
          <a:bodyPr/>
          <a:lstStyle/>
          <a:p>
            <a:r>
              <a:rPr lang="fa-IR" smtClean="0"/>
              <a:t>در کنار تحولات خاص این دوران مفهوم موزه نیز دگرگون میشودصاحبان مجموعه ها بر خلاف دوره قبلی دیگر به مجموعه های خود به چشم سرمایه مالی نگاه نمی کنند بلکه در این دوره انچه از اهمیت بیشتری برخوردار است ارزش هنری و فرهنگی انهاست واین عاملی شد تا مجموعه دارها از مخفیگاههای خود بیرون امده و به درون تالار های نمایش منتقل شوند(توجه کنید هنوز هیچ اتفاق خاصی رخ نداده است فقط در راستای نمایش اشیا قدم بر داشته شد هنوز موزه صاحب هیچ رسالتی نیست در دوران رسانس برای اولین بار  گالریها(اتاقهای نورگیر با طول زیاد و عرض کم)ساخته شده و برخی از مجموعه داران با الهام از (موز) گالریهای خود را موزه نامیدند و از ان پس واژه موزه درباره مجموعه های هنر متداول شد).</a:t>
            </a:r>
            <a:endParaRPr lang="fa-IR"/>
          </a:p>
        </p:txBody>
      </p:sp>
    </p:spTree>
    <p:extLst>
      <p:ext uri="{BB962C8B-B14F-4D97-AF65-F5344CB8AC3E}">
        <p14:creationId xmlns:p14="http://schemas.microsoft.com/office/powerpoint/2010/main" val="2557911621"/>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46</TotalTime>
  <Words>459</Words>
  <Application>Microsoft Office PowerPoint</Application>
  <PresentationFormat>Widescreen</PresentationFormat>
  <Paragraphs>12</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Tahoma</vt:lpstr>
      <vt:lpstr>Trebuchet MS</vt:lpstr>
      <vt:lpstr>Wingdings 3</vt:lpstr>
      <vt:lpstr>Facet</vt:lpstr>
      <vt:lpstr>     موزه داری فرش </vt:lpstr>
      <vt:lpstr>چیستی موزه   </vt:lpstr>
      <vt:lpstr>دوران نوسنگی    </vt:lpstr>
      <vt:lpstr>سده سوم قبل میلاد</vt:lpstr>
      <vt:lpstr>قرون وسطی</vt:lpstr>
      <vt:lpstr>دوران رنسانس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موزه داری فرش</dc:title>
  <dc:creator>123</dc:creator>
  <cp:lastModifiedBy>123</cp:lastModifiedBy>
  <cp:revision>7</cp:revision>
  <dcterms:created xsi:type="dcterms:W3CDTF">2002-01-01T08:14:07Z</dcterms:created>
  <dcterms:modified xsi:type="dcterms:W3CDTF">2002-01-01T09:06:53Z</dcterms:modified>
</cp:coreProperties>
</file>