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7" r:id="rId9"/>
    <p:sldId id="268" r:id="rId10"/>
    <p:sldId id="277" r:id="rId11"/>
    <p:sldId id="269" r:id="rId12"/>
    <p:sldId id="278" r:id="rId13"/>
    <p:sldId id="270" r:id="rId14"/>
    <p:sldId id="271" r:id="rId15"/>
    <p:sldId id="272" r:id="rId16"/>
    <p:sldId id="273" r:id="rId17"/>
    <p:sldId id="274" r:id="rId18"/>
    <p:sldId id="276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39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112135" y="3270550"/>
            <a:ext cx="8126570" cy="2602215"/>
          </a:xfrm>
        </p:spPr>
        <p:txBody>
          <a:bodyPr>
            <a:normAutofit fontScale="92500" lnSpcReduction="10000"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طراحی پارک </a:t>
            </a:r>
            <a:r>
              <a:rPr lang="fa-IR" sz="4000" b="1" dirty="0" smtClean="0">
                <a:cs typeface="B Homa" panose="00000400000000000000" pitchFamily="2" charset="-78"/>
              </a:rPr>
              <a:t>و پارکسازی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واحد: 3 واحد </a:t>
            </a:r>
            <a:endParaRPr lang="fa-IR" sz="4000" b="1" dirty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 1 واحد تئوری و 2 واحد عملی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9001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62276"/>
            <a:ext cx="10071277" cy="4489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تعاریف مختلف پارک و ویژگی آنها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تاریخچه شکل گیری پارک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اهمیت و ضرورت حضور پارک ها در شهرها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تاثیرات زیست محیطی پارک </a:t>
            </a:r>
            <a:r>
              <a:rPr lang="fa-IR" sz="4000" b="1" dirty="0" smtClean="0">
                <a:cs typeface="B Homa" panose="00000400000000000000" pitchFamily="2" charset="-78"/>
              </a:rPr>
              <a:t>ها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پارک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انفرادی هر یک از پارک ها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0418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39738"/>
            <a:ext cx="10071277" cy="48148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پارک های </a:t>
            </a:r>
            <a:r>
              <a:rPr lang="fa-IR" sz="4000" b="1" dirty="0" smtClean="0">
                <a:cs typeface="B Homa" panose="00000400000000000000" pitchFamily="2" charset="-78"/>
              </a:rPr>
              <a:t>شهری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تاریخچه شکل گیری پارک های </a:t>
            </a:r>
            <a:r>
              <a:rPr lang="fa-IR" sz="4000" b="1" dirty="0" smtClean="0">
                <a:cs typeface="B Homa" panose="00000400000000000000" pitchFamily="2" charset="-78"/>
              </a:rPr>
              <a:t>شهری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اهمیت و ضرورت وجود پارک های </a:t>
            </a:r>
            <a:r>
              <a:rPr lang="fa-IR" sz="4000" b="1" dirty="0" smtClean="0">
                <a:cs typeface="B Homa" panose="00000400000000000000" pitchFamily="2" charset="-78"/>
              </a:rPr>
              <a:t>شهری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پارک های </a:t>
            </a:r>
            <a:r>
              <a:rPr lang="fa-IR" sz="4000" b="1" dirty="0" smtClean="0">
                <a:cs typeface="B Homa" panose="00000400000000000000" pitchFamily="2" charset="-78"/>
              </a:rPr>
              <a:t>شهری </a:t>
            </a:r>
            <a:r>
              <a:rPr lang="fa-IR" sz="4000" b="1" dirty="0" smtClean="0">
                <a:cs typeface="B Homa" panose="00000400000000000000" pitchFamily="2" charset="-78"/>
              </a:rPr>
              <a:t>و بررسی ویژگی هر یک از آنها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پارک شهری در مقیاس جیبی    - پارک شهری در مقیاس کوی یا واحد همسایگی    - پارک شهری در مقیاس محله    - پارک شهری در مقیاس منطقه   - پارک شهری در مقیاس شهری و فرا شهری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724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1991"/>
            <a:ext cx="10071277" cy="26204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 بررسی </a:t>
            </a:r>
            <a:r>
              <a:rPr lang="fa-IR" sz="4000" b="1" dirty="0" smtClean="0">
                <a:cs typeface="B Homa" panose="00000400000000000000" pitchFamily="2" charset="-78"/>
              </a:rPr>
              <a:t>فضاها و عناصر </a:t>
            </a:r>
            <a:r>
              <a:rPr lang="fa-IR" sz="4000" b="1" dirty="0">
                <a:cs typeface="B Homa" panose="00000400000000000000" pitchFamily="2" charset="-78"/>
              </a:rPr>
              <a:t>تشکیل دهنده پارک های </a:t>
            </a:r>
            <a:r>
              <a:rPr lang="fa-IR" sz="4000" b="1" dirty="0" smtClean="0">
                <a:cs typeface="B Homa" panose="00000400000000000000" pitchFamily="2" charset="-78"/>
              </a:rPr>
              <a:t>شهری</a:t>
            </a:r>
          </a:p>
          <a:p>
            <a:pPr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 - جیبی    - کوی    - محله     - ناحیه    - منطقه    - شهر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بررسی نمونه های موردی در سطح </a:t>
            </a:r>
            <a:r>
              <a:rPr lang="fa-IR" sz="4000" b="1" dirty="0" smtClean="0">
                <a:cs typeface="B Homa" panose="00000400000000000000" pitchFamily="2" charset="-78"/>
              </a:rPr>
              <a:t>جهان و ایران </a:t>
            </a:r>
            <a:r>
              <a:rPr lang="fa-IR" sz="4000" b="1" dirty="0" smtClean="0">
                <a:cs typeface="B Homa" panose="00000400000000000000" pitchFamily="2" charset="-78"/>
              </a:rPr>
              <a:t>برای هر یک از نمونه پارک های </a:t>
            </a:r>
            <a:r>
              <a:rPr lang="fa-IR" sz="4000" b="1" dirty="0" smtClean="0">
                <a:cs typeface="B Homa" panose="00000400000000000000" pitchFamily="2" charset="-78"/>
              </a:rPr>
              <a:t>شهری و بررسی عناصر تشکیل دهنده هر یک از آنها 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>
                <a:cs typeface="B Elham" panose="00000400000000000000" pitchFamily="2" charset="-78"/>
              </a:rPr>
              <a:t>س</a:t>
            </a:r>
            <a:r>
              <a:rPr lang="fa-IR" u="sng" dirty="0" smtClean="0">
                <a:cs typeface="B Elham" panose="00000400000000000000" pitchFamily="2" charset="-78"/>
              </a:rPr>
              <a:t>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0685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20486"/>
            <a:ext cx="10071277" cy="2530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سمینار دانشجویان- بررسی یک نمونه از پارک های </a:t>
            </a:r>
            <a:r>
              <a:rPr lang="fa-IR" sz="4000" b="1" dirty="0" smtClean="0">
                <a:cs typeface="B Homa" panose="00000400000000000000" pitchFamily="2" charset="-78"/>
              </a:rPr>
              <a:t>شهری </a:t>
            </a:r>
            <a:r>
              <a:rPr lang="fa-IR" sz="4000" b="1" dirty="0" smtClean="0">
                <a:cs typeface="B Homa" panose="00000400000000000000" pitchFamily="2" charset="-78"/>
              </a:rPr>
              <a:t>در سطح جهان </a:t>
            </a:r>
            <a:r>
              <a:rPr lang="fa-IR" sz="4000" b="1" dirty="0" smtClean="0">
                <a:cs typeface="B Homa" panose="00000400000000000000" pitchFamily="2" charset="-78"/>
              </a:rPr>
              <a:t>و ایران و بررسی و انالیز </a:t>
            </a:r>
            <a:r>
              <a:rPr lang="fa-IR" sz="4000" b="1" dirty="0" smtClean="0">
                <a:cs typeface="B Homa" panose="00000400000000000000" pitchFamily="2" charset="-78"/>
              </a:rPr>
              <a:t>ساختار و فضاهای تشکیل دهنده آنها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8066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18956"/>
            <a:ext cx="10071277" cy="4739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پارک شهری در مقیاس محله </a:t>
            </a:r>
            <a:r>
              <a:rPr lang="fa-IR" sz="4000" b="1" dirty="0" smtClean="0">
                <a:cs typeface="B Homa" panose="00000400000000000000" pitchFamily="2" charset="-78"/>
              </a:rPr>
              <a:t>چیست؟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تاریخچه </a:t>
            </a:r>
            <a:r>
              <a:rPr lang="fa-IR" sz="4000" b="1" dirty="0" smtClean="0">
                <a:cs typeface="B Homa" panose="00000400000000000000" pitchFamily="2" charset="-78"/>
              </a:rPr>
              <a:t>شکل گیری پارک </a:t>
            </a:r>
            <a:r>
              <a:rPr lang="fa-IR" sz="4000" b="1" dirty="0">
                <a:cs typeface="B Homa" panose="00000400000000000000" pitchFamily="2" charset="-78"/>
              </a:rPr>
              <a:t>های </a:t>
            </a:r>
            <a:r>
              <a:rPr lang="fa-IR" sz="4000" b="1" dirty="0" smtClean="0">
                <a:cs typeface="B Homa" panose="00000400000000000000" pitchFamily="2" charset="-78"/>
              </a:rPr>
              <a:t>محله ای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ویژگی پارک های محله ای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عناصر و اجزاء تشکیل دهنده پارک های محله ای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بررسی نمونه های موردی از پارک های </a:t>
            </a:r>
            <a:r>
              <a:rPr lang="fa-IR" sz="4000" b="1" dirty="0" smtClean="0">
                <a:cs typeface="B Homa" panose="00000400000000000000" pitchFamily="2" charset="-78"/>
              </a:rPr>
              <a:t>محله ای </a:t>
            </a:r>
            <a:r>
              <a:rPr lang="fa-IR" sz="4000" b="1" dirty="0" smtClean="0">
                <a:cs typeface="B Homa" panose="00000400000000000000" pitchFamily="2" charset="-78"/>
              </a:rPr>
              <a:t>در سطح </a:t>
            </a:r>
            <a:r>
              <a:rPr lang="fa-IR" sz="4000" b="1" dirty="0" smtClean="0">
                <a:cs typeface="B Homa" panose="00000400000000000000" pitchFamily="2" charset="-78"/>
              </a:rPr>
              <a:t>جهان و ایران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endParaRPr lang="fa-IR" sz="4000" b="1" dirty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4516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13369"/>
            <a:ext cx="10071277" cy="32835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شروع مرحله عملی درس- </a:t>
            </a:r>
            <a:r>
              <a:rPr lang="fa-IR" sz="4000" b="1" dirty="0" smtClean="0">
                <a:cs typeface="B Homa" panose="00000400000000000000" pitchFamily="2" charset="-78"/>
              </a:rPr>
              <a:t>باز طراحی </a:t>
            </a:r>
            <a:r>
              <a:rPr lang="fa-IR" sz="4000" b="1" dirty="0" smtClean="0">
                <a:cs typeface="B Homa" panose="00000400000000000000" pitchFamily="2" charset="-78"/>
              </a:rPr>
              <a:t>پارک </a:t>
            </a:r>
            <a:r>
              <a:rPr lang="fa-IR" sz="4000" b="1" dirty="0" smtClean="0">
                <a:cs typeface="B Homa" panose="00000400000000000000" pitchFamily="2" charset="-78"/>
              </a:rPr>
              <a:t>شهری در مقیاس محله فرهنگیان شهر زاهدان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بازدید از سایت و برداشت میدانی از آن به منظور </a:t>
            </a:r>
            <a:r>
              <a:rPr lang="fa-IR" sz="4000" b="1" dirty="0" smtClean="0">
                <a:cs typeface="B Homa" panose="00000400000000000000" pitchFamily="2" charset="-78"/>
              </a:rPr>
              <a:t>طراحی و ایده پردازی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اول: تهیه دفترچه شناخت و تحلیل از سایت مورد نظر-به صورت گروهی</a:t>
            </a:r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ششم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212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82097"/>
            <a:ext cx="10071277" cy="44888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با توجه به حجم بالای کار در مرحله شناخت و تحلیل این جلسه نیز به این کار اختصاص داده شده است.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دفترچه شناخت و تحلیل از سایت مورد نظر شامل: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اطلاعات در مورد پهنه مطالعاتی      - پوشش گیاهی موجود     - کاربری ها   - دید و منظر        - دسترسی ها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توپوگرافی     - هیدرولوژی    - تاسیسات و تجهیزات شهری   - مطالعات محیطی: اقلیم خرد و کلان</a:t>
            </a:r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1641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511380"/>
            <a:ext cx="10071277" cy="3806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دوم- ایده پردازی :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انتخاب ایده یا موضوع مناسب برای پلان مطالعاتی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رسیدن به طرح اولیه با در نظر گیری ایده و اطلاعات حاصل از شناخت.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هشتم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6285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نهم</a:t>
            </a:r>
            <a:endParaRPr lang="en-US" u="sng" dirty="0">
              <a:cs typeface="B Elham" panose="00000400000000000000" pitchFamily="2" charset="-78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70151" y="2242933"/>
            <a:ext cx="10071277" cy="2295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با </a:t>
            </a:r>
            <a:r>
              <a:rPr lang="fa-IR" sz="4000" b="1" dirty="0" smtClean="0">
                <a:cs typeface="B Homa" panose="00000400000000000000" pitchFamily="2" charset="-78"/>
              </a:rPr>
              <a:t>توجه به حجم بالای </a:t>
            </a:r>
            <a:r>
              <a:rPr lang="fa-IR" sz="4000" b="1" dirty="0" smtClean="0">
                <a:cs typeface="B Homa" panose="00000400000000000000" pitchFamily="2" charset="-78"/>
              </a:rPr>
              <a:t>کار و زمان بر بودن مرحله ایده پردازی و رسیدن به طرح اولیه، این </a:t>
            </a:r>
            <a:r>
              <a:rPr lang="fa-IR" sz="4000" b="1" dirty="0" smtClean="0">
                <a:cs typeface="B Homa" panose="00000400000000000000" pitchFamily="2" charset="-78"/>
              </a:rPr>
              <a:t>جلسه نیز به این کار اختصاص داده شده است.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841679"/>
            <a:ext cx="10071277" cy="4517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رسیدن به طرح اولیه 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تهیه لیست فضاهای مورد نیاز در طرح پیشنهادی(برنامه فیزیکی سایت)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تهیه دیاگرام حبابی بر اساس عملکرد مورد نیاز از هر </a:t>
            </a:r>
            <a:r>
              <a:rPr lang="fa-IR" sz="4000" b="1" dirty="0" smtClean="0">
                <a:cs typeface="B Homa" panose="00000400000000000000" pitchFamily="2" charset="-78"/>
              </a:rPr>
              <a:t>فضا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5808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یازدهم</a:t>
            </a:r>
            <a:endParaRPr lang="en-US" u="sng" dirty="0">
              <a:cs typeface="B Elham" panose="00000400000000000000" pitchFamily="2" charset="-78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828874" y="2135294"/>
            <a:ext cx="10071277" cy="4517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ادامه تهیه پلان دیاگرام حبابی بر اساس عملکرد مورد نیاز از هر فضا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مرحله سوم-تبدیل ایده پیشنهادی به فرم با در نظر گرفتن پلان دیاگرام حبابی و استفاده از اشکال هندسی جهت رسیدن به طرح اولیه (اسکلت اصلی طرح)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کرکسیون و رفع اشکالات پلان طرح پیشنهادی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305318"/>
            <a:ext cx="10071277" cy="43788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ادامه فرایند تبدیل ایده به فرم با در نظر گرفتن پلان دیاگرام حبابی و استفاده از اشکال هندسی جهت رسیدن به طرح اولیه(اسکلت اصلی طرح)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تهیه اسکلت اصلی طرح و شروع به طراحی فضاهای داخلی پلان طرح پیشنهادی بر اساس لیست فضاهای تهیه شده در جلسه </a:t>
            </a:r>
            <a:r>
              <a:rPr lang="fa-IR" sz="4000" b="1" dirty="0" smtClean="0">
                <a:cs typeface="B Homa" panose="00000400000000000000" pitchFamily="2" charset="-78"/>
              </a:rPr>
              <a:t>دهم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 طرح پیشنهادی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دوازدهم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0375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ادامه طراحی فضاهای داخلی اسکلت طرح پیشنهادی با در نظر گرفتن عملکرد مورد نیاز از هر فضا و رسیدن به پلان نهایی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 طرح پیشنهادی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سیزدهم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8389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3374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مرحله سوم- رسیدن به پلان نهایی از طرح پیشنهادی با در نظر گرفتن مقیاس مورد 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چهارم- آغاز فنی سازی پلان پیشنهادی(کد های ارتفاعی، دیتیل ها و...)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 پیشنهادی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چهاردهم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2389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مرحله پنجم- تهیه مقاطع طولی و عرضی از پلان طرح پیشنهادی با در نظر گرفتن مقیاس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مقاطع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پانزدهم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8723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تهیه دو پلان بزرگنمایی از دو قسمت از پلان طرح پیشنهادی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شانزدهم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906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سه بعدی سازی پلان پیشنهادی با استفاده از برنامه </a:t>
            </a:r>
            <a:r>
              <a:rPr lang="en-GB" sz="4000" b="1" dirty="0" smtClean="0">
                <a:cs typeface="B Homa" panose="00000400000000000000" pitchFamily="2" charset="-78"/>
              </a:rPr>
              <a:t>Sketch up</a:t>
            </a:r>
            <a:r>
              <a:rPr lang="fa-IR" sz="4000" b="1" dirty="0" smtClean="0">
                <a:cs typeface="B Homa" panose="00000400000000000000" pitchFamily="2" charset="-78"/>
              </a:rPr>
              <a:t>، </a:t>
            </a:r>
            <a:r>
              <a:rPr lang="en-GB" sz="4000" b="1" dirty="0" smtClean="0">
                <a:cs typeface="B Homa" panose="00000400000000000000" pitchFamily="2" charset="-78"/>
              </a:rPr>
              <a:t>3D max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و یا سایر برنامه های موجود جهت سه بعدی سازی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هفتدهم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8087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شیت بندی و رفع اشکالات نهایی پلان طرح پیشنهادی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هیجدهم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59214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149</TotalTime>
  <Words>759</Words>
  <Application>Microsoft Office PowerPoint</Application>
  <PresentationFormat>Custom</PresentationFormat>
  <Paragraphs>77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Ion</vt:lpstr>
      <vt:lpstr>بسم الله الرحمان الرحیم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HP</dc:creator>
  <cp:lastModifiedBy>Peiman</cp:lastModifiedBy>
  <cp:revision>65</cp:revision>
  <dcterms:created xsi:type="dcterms:W3CDTF">2018-12-07T03:42:27Z</dcterms:created>
  <dcterms:modified xsi:type="dcterms:W3CDTF">2019-01-30T07:13:25Z</dcterms:modified>
</cp:coreProperties>
</file>