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99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33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20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3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3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15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79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6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416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180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42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7932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87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77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3EE33-4BFF-4B32-9F08-730278405896}" type="datetimeFigureOut">
              <a:rPr lang="en-US" smtClean="0"/>
              <a:t>3/5/2017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C973270-2C44-478D-AE01-4F833AC3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6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810491" y="389995"/>
            <a:ext cx="10245435" cy="627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53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1355545" y="893618"/>
            <a:ext cx="9570804" cy="352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3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2483427" y="263019"/>
            <a:ext cx="9033756" cy="15531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2483427" y="1610591"/>
            <a:ext cx="8832531" cy="13268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2057400" y="3256960"/>
            <a:ext cx="9029699" cy="265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32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2067791" y="332509"/>
            <a:ext cx="8573989" cy="576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20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893618" y="592282"/>
            <a:ext cx="9850037" cy="444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53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1589809" y="436417"/>
            <a:ext cx="10139759" cy="538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44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1905370" y="228599"/>
            <a:ext cx="9792223" cy="33131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1509476" y="3396300"/>
            <a:ext cx="9821911" cy="1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7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763398" y="872837"/>
            <a:ext cx="10817503" cy="456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34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1655989" y="394855"/>
            <a:ext cx="9989130" cy="1723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1515928" y="2575886"/>
            <a:ext cx="9506672" cy="29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3174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123</dc:creator>
  <cp:lastModifiedBy>123</cp:lastModifiedBy>
  <cp:revision>3</cp:revision>
  <dcterms:created xsi:type="dcterms:W3CDTF">2017-03-05T07:45:41Z</dcterms:created>
  <dcterms:modified xsi:type="dcterms:W3CDTF">2017-03-05T08:04:57Z</dcterms:modified>
</cp:coreProperties>
</file>