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688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17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65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72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711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829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528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05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18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49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7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4A31D-0AD4-4CC1-BDCD-14BFEA8B729B}" type="datetimeFigureOut">
              <a:rPr lang="en-US" smtClean="0"/>
              <a:t>11/10/2019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DA86C-EB8A-427D-B73E-8E0D0A96F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47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57200"/>
            <a:ext cx="4876800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26318"/>
            <a:ext cx="8761108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68" y="3581244"/>
            <a:ext cx="8556171" cy="229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0197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8600"/>
            <a:ext cx="5191125" cy="493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162375"/>
            <a:ext cx="8491538" cy="1377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5601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8191066" cy="203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257" y="2316617"/>
            <a:ext cx="79962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11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8692781" cy="484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758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3393"/>
            <a:ext cx="8549429" cy="314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631406"/>
            <a:ext cx="4324350" cy="35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8415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27910"/>
            <a:ext cx="8543925" cy="6749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829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838200"/>
            <a:ext cx="9066038" cy="3567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174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110406"/>
            <a:ext cx="7915275" cy="671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95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72" y="609600"/>
            <a:ext cx="8821908" cy="520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955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839200" cy="690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5" y="1143000"/>
            <a:ext cx="8930295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6219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8" y="533400"/>
            <a:ext cx="9091122" cy="5424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9618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200"/>
            <a:ext cx="8677175" cy="49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150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3900430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030" y="3886200"/>
            <a:ext cx="4862570" cy="653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32400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8247601" cy="290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13" y="3158832"/>
            <a:ext cx="8434388" cy="378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44" y="3526358"/>
            <a:ext cx="8267700" cy="2530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2459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8471969" cy="3250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373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3007"/>
            <a:ext cx="3276600" cy="4515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726757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018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8153400" cy="3835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3400"/>
            <a:ext cx="8372475" cy="209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7074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"/>
            <a:ext cx="8852247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5637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342" y="76200"/>
            <a:ext cx="6591495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4270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-45385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2400" dirty="0">
                <a:solidFill>
                  <a:srgbClr val="FF0000"/>
                </a:solidFill>
                <a:cs typeface="2  Nazanin" pitchFamily="2" charset="-78"/>
              </a:rPr>
              <a:t>ا</a:t>
            </a:r>
            <a:r>
              <a:rPr lang="fa-IR" sz="2400" dirty="0">
                <a:solidFill>
                  <a:srgbClr val="FF0000"/>
                </a:solidFill>
              </a:rPr>
              <a:t>جزاء و عملکرد میکروسکوپ الکترونی روبشی- تفنگ الکترونی و لنزهاي الکترومغناطیس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53551"/>
            <a:ext cx="8534400" cy="2324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581400"/>
            <a:ext cx="4914900" cy="224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054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7957647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4686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3400"/>
            <a:ext cx="8382000" cy="1050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73" y="1616910"/>
            <a:ext cx="8547327" cy="4593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7762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63000" cy="6251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94413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153400" cy="1756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" y="1905000"/>
            <a:ext cx="8377238" cy="1006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" y="2911599"/>
            <a:ext cx="8377238" cy="362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7199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88" y="304800"/>
            <a:ext cx="7210425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464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534400" cy="1775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33600"/>
            <a:ext cx="8515350" cy="966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" y="3200400"/>
            <a:ext cx="6205537" cy="3558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3335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8153400" cy="194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28801"/>
            <a:ext cx="8334375" cy="19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4343400"/>
            <a:ext cx="8496300" cy="215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0518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534400" cy="1987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634" y="2310869"/>
            <a:ext cx="8289132" cy="1954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229" y="3989598"/>
            <a:ext cx="3467100" cy="283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9383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481389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3800"/>
            <a:ext cx="8420100" cy="1734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374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81534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60696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8382000" cy="262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32702"/>
            <a:ext cx="8458200" cy="2243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746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57200"/>
            <a:ext cx="8382000" cy="333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381" y="3791886"/>
            <a:ext cx="8072438" cy="1795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759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7467600" cy="610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29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458200" cy="37046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733800"/>
            <a:ext cx="1142999" cy="693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460185"/>
            <a:ext cx="8591550" cy="1737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3680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66800"/>
            <a:ext cx="8677894" cy="458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198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8" y="1290638"/>
            <a:ext cx="5343525" cy="427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09975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-76200"/>
            <a:ext cx="8610600" cy="838200"/>
          </a:xfrm>
        </p:spPr>
        <p:txBody>
          <a:bodyPr>
            <a:normAutofit/>
          </a:bodyPr>
          <a:lstStyle/>
          <a:p>
            <a:r>
              <a:rPr lang="fa-IR" sz="2000" dirty="0">
                <a:solidFill>
                  <a:srgbClr val="FF0000"/>
                </a:solidFill>
                <a:cs typeface="+mn-cs"/>
              </a:rPr>
              <a:t>اجزاء و عملکرد میکروسکوپ الکترونی روبشی- سیستم روبشگر و آشکارسازها</a:t>
            </a:r>
            <a:endParaRPr lang="en-US" sz="2000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48037"/>
            <a:ext cx="8229600" cy="29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476662"/>
            <a:ext cx="7848600" cy="326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287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57025"/>
            <a:ext cx="8458200" cy="265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6697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68" y="87086"/>
            <a:ext cx="4453631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876800"/>
            <a:ext cx="7010400" cy="173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6388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382000" cy="181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1200"/>
            <a:ext cx="8591550" cy="3380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83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87" y="152400"/>
            <a:ext cx="8166813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1504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"/>
            <a:ext cx="7391400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334000"/>
            <a:ext cx="8839200" cy="1227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9289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92210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76" y="3171825"/>
            <a:ext cx="8338457" cy="3574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16205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077200" cy="1719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05000"/>
            <a:ext cx="5157954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9330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42" y="32657"/>
            <a:ext cx="7696200" cy="3673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371" y="3429000"/>
            <a:ext cx="6586537" cy="332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88543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856" y="131989"/>
            <a:ext cx="8229601" cy="3706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9" y="3487086"/>
            <a:ext cx="4291011" cy="327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1627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3400"/>
            <a:ext cx="8604365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1523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fa-IR" sz="2800" dirty="0">
                <a:solidFill>
                  <a:srgbClr val="FF0000"/>
                </a:solidFill>
              </a:rPr>
              <a:t>سیستم هاي تصویرسازي و خلأ، و خطاها در میکروسکوپ الکترونی روبشی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59288"/>
            <a:ext cx="8153400" cy="2040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9" y="2743200"/>
            <a:ext cx="6319149" cy="355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998805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0" y="304800"/>
            <a:ext cx="8426408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1897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567285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39" y="4086225"/>
            <a:ext cx="8782503" cy="134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67601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0"/>
            <a:ext cx="8398158" cy="267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076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86" y="457200"/>
            <a:ext cx="9004753" cy="582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71071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799"/>
            <a:ext cx="8305800" cy="153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630" y="2133600"/>
            <a:ext cx="3848100" cy="2877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262" y="5402716"/>
            <a:ext cx="4048125" cy="46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4588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382000" cy="1490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4691062" cy="504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58596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8763000" cy="1969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74306"/>
            <a:ext cx="8362950" cy="167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3959448"/>
            <a:ext cx="4919662" cy="2680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89822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65772" cy="361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74" y="3854224"/>
            <a:ext cx="8567498" cy="240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87422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152400"/>
            <a:ext cx="3877088" cy="262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894477"/>
            <a:ext cx="7924800" cy="38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0"/>
            <a:ext cx="4419600" cy="2434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434132"/>
            <a:ext cx="3352800" cy="383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53788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838200"/>
            <a:ext cx="8077200" cy="4486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580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20200" cy="762000"/>
          </a:xfrm>
        </p:spPr>
        <p:txBody>
          <a:bodyPr>
            <a:noAutofit/>
          </a:bodyPr>
          <a:lstStyle/>
          <a:p>
            <a:r>
              <a:rPr lang="fa-IR" sz="2400" dirty="0">
                <a:solidFill>
                  <a:srgbClr val="FF0000"/>
                </a:solidFill>
              </a:rPr>
              <a:t>شاخص هاي کلیدي، آماده سازي نمونه؛و مزایا، محدودیت ها و کاربردها در میکروسکوپ الکترونی روبشی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721645"/>
            <a:ext cx="8001000" cy="1944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33896"/>
            <a:ext cx="5614987" cy="324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06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8600"/>
            <a:ext cx="8375764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43175"/>
            <a:ext cx="7391400" cy="3140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33528"/>
            <a:ext cx="7653338" cy="87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35269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514"/>
            <a:ext cx="4357668" cy="3093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28" y="3234758"/>
            <a:ext cx="4617772" cy="3211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43885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534400" cy="140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1357312" cy="734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9201"/>
            <a:ext cx="8686800" cy="407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489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580870" cy="379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377419"/>
            <a:ext cx="2276475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99355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382000" cy="347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45989"/>
            <a:ext cx="8539163" cy="209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6037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305800" cy="159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26" y="2046514"/>
            <a:ext cx="8396288" cy="4542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92069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9" y="76200"/>
            <a:ext cx="841375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04" y="4136571"/>
            <a:ext cx="8153400" cy="254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045710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8600"/>
            <a:ext cx="3417324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39486"/>
            <a:ext cx="4743450" cy="3584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86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1425" y="3962400"/>
            <a:ext cx="5105400" cy="45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27823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"/>
            <a:ext cx="8077200" cy="1992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192266"/>
            <a:ext cx="8734425" cy="2798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657" y="5257800"/>
            <a:ext cx="39909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24233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52400"/>
            <a:ext cx="4648200" cy="1538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743" y="1524000"/>
            <a:ext cx="7620000" cy="2496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371" y="4053128"/>
            <a:ext cx="3352800" cy="71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020471"/>
            <a:ext cx="3962400" cy="730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286702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066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4671469"/>
            <a:ext cx="7620000" cy="2168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8179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8218437" cy="325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3" y="3524931"/>
            <a:ext cx="8839200" cy="3121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4217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50</Words>
  <Application>Microsoft Office PowerPoint</Application>
  <PresentationFormat>On-screen Show (4:3)</PresentationFormat>
  <Paragraphs>4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2  Nazanin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اجزاء و عملکرد میکروسکوپ الکترونی روبشی- سیستم روبشگر و آشکارسازها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سیستم هاي تصویرسازي و خلأ، و خطاها در میکروسکوپ الکترونی روبشی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شاخص هاي کلیدي، آماده سازي نمونه؛و مزایا، محدودیت ها و کاربردها در میکروسکوپ الکترونی روبشی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MRT www.Win2Farsi.com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pc1</dc:creator>
  <cp:lastModifiedBy>HAMIDEH</cp:lastModifiedBy>
  <cp:revision>21</cp:revision>
  <dcterms:created xsi:type="dcterms:W3CDTF">2016-04-04T05:55:57Z</dcterms:created>
  <dcterms:modified xsi:type="dcterms:W3CDTF">2019-11-10T16:44:55Z</dcterms:modified>
</cp:coreProperties>
</file>