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77" r:id="rId11"/>
    <p:sldId id="269" r:id="rId12"/>
    <p:sldId id="278" r:id="rId13"/>
    <p:sldId id="270" r:id="rId14"/>
    <p:sldId id="271" r:id="rId15"/>
    <p:sldId id="272" r:id="rId16"/>
    <p:sldId id="273" r:id="rId17"/>
    <p:sldId id="274" r:id="rId18"/>
    <p:sldId id="276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39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 fontScale="92500" lnSpcReduction="10000"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</a:t>
            </a:r>
            <a:r>
              <a:rPr lang="fa-IR" sz="4000" b="1" dirty="0" smtClean="0">
                <a:cs typeface="B Homa" panose="00000400000000000000" pitchFamily="2" charset="-78"/>
              </a:rPr>
              <a:t>تاریخ معماری و مهندسی فضای سبز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</a:t>
            </a:r>
            <a:r>
              <a:rPr lang="fa-IR" sz="4000" b="1" dirty="0" smtClean="0">
                <a:cs typeface="B Homa" panose="00000400000000000000" pitchFamily="2" charset="-78"/>
              </a:rPr>
              <a:t>4 </a:t>
            </a:r>
            <a:r>
              <a:rPr lang="fa-IR" sz="4000" b="1" dirty="0" smtClean="0">
                <a:cs typeface="B Homa" panose="00000400000000000000" pitchFamily="2" charset="-78"/>
              </a:rPr>
              <a:t>واحد </a:t>
            </a:r>
            <a:endParaRPr lang="fa-IR" sz="4000" b="1" dirty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3 </a:t>
            </a:r>
            <a:r>
              <a:rPr lang="fa-IR" sz="4000" b="1" dirty="0" smtClean="0">
                <a:cs typeface="B Homa" panose="00000400000000000000" pitchFamily="2" charset="-78"/>
              </a:rPr>
              <a:t>واحد تئوری و </a:t>
            </a:r>
            <a:r>
              <a:rPr lang="fa-IR" sz="4000" b="1" dirty="0" smtClean="0">
                <a:cs typeface="B Homa" panose="00000400000000000000" pitchFamily="2" charset="-78"/>
              </a:rPr>
              <a:t>1 </a:t>
            </a:r>
            <a:r>
              <a:rPr lang="fa-IR" sz="4000" b="1" dirty="0" smtClean="0">
                <a:cs typeface="B Homa" panose="00000400000000000000" pitchFamily="2" charset="-78"/>
              </a:rPr>
              <a:t>واحد عملی</a:t>
            </a:r>
          </a:p>
        </p:txBody>
      </p:sp>
    </p:spTree>
    <p:extLst>
      <p:ext uri="{BB962C8B-B14F-4D97-AF65-F5344CB8AC3E}">
        <p14:creationId xmlns="" xmlns:p14="http://schemas.microsoft.com/office/powerpoint/2010/main" val="3909001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62276"/>
            <a:ext cx="10071277" cy="44896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lvl="0"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اهداف </a:t>
            </a:r>
            <a:r>
              <a:rPr lang="fa-IR" sz="4000" b="1" dirty="0" smtClean="0">
                <a:cs typeface="B Homa" panose="00000400000000000000" pitchFamily="2" charset="-78"/>
              </a:rPr>
              <a:t>درس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سرفصل </a:t>
            </a:r>
            <a:r>
              <a:rPr lang="fa-IR" sz="4000" b="1" dirty="0" smtClean="0">
                <a:cs typeface="B Homa" panose="00000400000000000000" pitchFamily="2" charset="-78"/>
              </a:rPr>
              <a:t>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lvl="0"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ارزیابی درس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منابع مورد </a:t>
            </a:r>
            <a:r>
              <a:rPr lang="fa-IR" sz="4000" b="1" dirty="0" smtClean="0">
                <a:cs typeface="B Homa" panose="00000400000000000000" pitchFamily="2" charset="-78"/>
              </a:rPr>
              <a:t>استفاده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ویژگی های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باستان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مجتمع های زیستی دوران باستان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041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39738"/>
            <a:ext cx="10071277" cy="4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تمدن بین النهرین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زیگورات چیست؟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زیگورات در جهان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باغ های معلق بابل و ویژگی های 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724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1992"/>
            <a:ext cx="10071277" cy="1776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مصر باستان و ویژگی های 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>
                <a:cs typeface="B Elham" panose="00000400000000000000" pitchFamily="2" charset="-78"/>
              </a:rPr>
              <a:t>س</a:t>
            </a:r>
            <a:r>
              <a:rPr lang="fa-IR" u="sng" dirty="0" smtClean="0">
                <a:cs typeface="B Elham" panose="00000400000000000000" pitchFamily="2" charset="-78"/>
              </a:rPr>
              <a:t>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0685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20486"/>
            <a:ext cx="10071277" cy="2530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یونان </a:t>
            </a:r>
            <a:r>
              <a:rPr lang="fa-IR" sz="4000" b="1" dirty="0" smtClean="0">
                <a:cs typeface="B Homa" panose="00000400000000000000" pitchFamily="2" charset="-78"/>
              </a:rPr>
              <a:t>باستان و 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 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806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70819" y="2865576"/>
            <a:ext cx="10071277" cy="3728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رم </a:t>
            </a:r>
            <a:r>
              <a:rPr lang="fa-IR" sz="4000" b="1" dirty="0" smtClean="0">
                <a:cs typeface="B Homa" panose="00000400000000000000" pitchFamily="2" charset="-78"/>
              </a:rPr>
              <a:t>باستان و 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ویژگی ها و عناصر تشکیل دهنده باغ های ایتالیایی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451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13369"/>
            <a:ext cx="10071277" cy="3283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 در مورد نمونه باغ های سبک ایتالیایی در سطح جهان و بررسی ویژگی ها و عناصر تشکیل دهنده آنها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212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62430" y="2786104"/>
            <a:ext cx="10071277" cy="220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قرون وسطی و </a:t>
            </a:r>
            <a:r>
              <a:rPr lang="fa-IR" sz="4000" b="1" dirty="0" smtClean="0">
                <a:cs typeface="B Homa" panose="00000400000000000000" pitchFamily="2" charset="-78"/>
              </a:rPr>
              <a:t>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1641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190889"/>
            <a:ext cx="10071277" cy="2320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رنسانس و </a:t>
            </a:r>
            <a:r>
              <a:rPr lang="fa-IR" sz="4000" b="1" dirty="0" smtClean="0">
                <a:cs typeface="B Homa" panose="00000400000000000000" pitchFamily="2" charset="-78"/>
              </a:rPr>
              <a:t>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628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نهم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78540" y="2771439"/>
            <a:ext cx="10071277" cy="2295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باروک و </a:t>
            </a:r>
            <a:r>
              <a:rPr lang="fa-IR" sz="4000" b="1" dirty="0" smtClean="0">
                <a:cs typeface="B Homa" panose="00000400000000000000" pitchFamily="2" charset="-78"/>
              </a:rPr>
              <a:t>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103927"/>
            <a:ext cx="10071277" cy="3255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 در مورد نمونه باغ های سبک </a:t>
            </a:r>
            <a:r>
              <a:rPr lang="fa-IR" sz="4000" b="1" dirty="0" smtClean="0">
                <a:cs typeface="B Homa" panose="00000400000000000000" pitchFamily="2" charset="-78"/>
              </a:rPr>
              <a:t>رنسانسی و باروک </a:t>
            </a:r>
            <a:r>
              <a:rPr lang="fa-IR" sz="4000" b="1" dirty="0" smtClean="0">
                <a:cs typeface="B Homa" panose="00000400000000000000" pitchFamily="2" charset="-78"/>
              </a:rPr>
              <a:t>در سطح جهان و بررسی ویژگی ها و عناصر تشکیل دهنده آنها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5808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828874" y="2688967"/>
            <a:ext cx="10071277" cy="3686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روشنگرایی (قرن 18 ) </a:t>
            </a:r>
            <a:r>
              <a:rPr lang="fa-IR" sz="4000" b="1" dirty="0" smtClean="0">
                <a:cs typeface="B Homa" panose="00000400000000000000" pitchFamily="2" charset="-78"/>
              </a:rPr>
              <a:t>و 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سبک معماری، شهرسازی و باغسازی دوران </a:t>
            </a:r>
            <a:r>
              <a:rPr lang="fa-IR" sz="4000" b="1" dirty="0" smtClean="0">
                <a:cs typeface="B Homa" panose="00000400000000000000" pitchFamily="2" charset="-78"/>
              </a:rPr>
              <a:t>انقلاب صنعتی و عصر معاصر </a:t>
            </a:r>
            <a:r>
              <a:rPr lang="fa-IR" sz="4000" b="1" dirty="0" smtClean="0">
                <a:cs typeface="B Homa" panose="00000400000000000000" pitchFamily="2" charset="-78"/>
              </a:rPr>
              <a:t>و ویژگی های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جمع بندی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03707" y="2951270"/>
            <a:ext cx="10071277" cy="318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معماران منظر برجسته جهانی و بررسی آثار 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- لوکوربوزیه     - لویدرایت       - اولمستد    و ...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0375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هنر زمینی یا محیطی (</a:t>
            </a:r>
            <a:r>
              <a:rPr lang="en-US" sz="4000" b="1" dirty="0" smtClean="0">
                <a:cs typeface="B Homa" panose="00000400000000000000" pitchFamily="2" charset="-78"/>
              </a:rPr>
              <a:t>Land art</a:t>
            </a:r>
            <a:r>
              <a:rPr lang="fa-IR" sz="4000" b="1" dirty="0" smtClean="0">
                <a:cs typeface="B Homa" panose="00000400000000000000" pitchFamily="2" charset="-78"/>
              </a:rPr>
              <a:t>)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معماران معروف در زمینه هنر محیطی و بررسی آثار و کارهای هر یک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8389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3374"/>
            <a:ext cx="10071277" cy="185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مفهوم و سبک باغسازی ژاپنی و بررسی عناصر تشکیل دهنده آنها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2389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باغسازی ایرانی، مفاهیم و تعاریف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ویژگی ها و عناصر اصلی تشکیل دهنده باغ های ایرانی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دسته بندی باغ های ایرانی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نظام های کالبدی باغ ایرانی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8723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829387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بررسی سبک باغسازی ایرانی قبل از اسلام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هخامنشیان      - اشکانیان        - ساسانیان</a:t>
            </a:r>
          </a:p>
          <a:p>
            <a:pPr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بررسی </a:t>
            </a:r>
            <a:r>
              <a:rPr lang="fa-IR" sz="4000" b="1" dirty="0" smtClean="0">
                <a:cs typeface="B Homa" panose="00000400000000000000" pitchFamily="2" charset="-78"/>
              </a:rPr>
              <a:t>سبک باغسازی ایرانی </a:t>
            </a:r>
            <a:r>
              <a:rPr lang="fa-IR" sz="4000" b="1" dirty="0" smtClean="0">
                <a:cs typeface="B Homa" panose="00000400000000000000" pitchFamily="2" charset="-78"/>
              </a:rPr>
              <a:t>بعد </a:t>
            </a:r>
            <a:r>
              <a:rPr lang="fa-IR" sz="4000" b="1" dirty="0" smtClean="0">
                <a:cs typeface="B Homa" panose="00000400000000000000" pitchFamily="2" charset="-78"/>
              </a:rPr>
              <a:t>از </a:t>
            </a:r>
            <a:r>
              <a:rPr lang="fa-IR" sz="4000" b="1" dirty="0" smtClean="0">
                <a:cs typeface="B Homa" panose="00000400000000000000" pitchFamily="2" charset="-78"/>
              </a:rPr>
              <a:t>اسلام</a:t>
            </a:r>
          </a:p>
          <a:p>
            <a:pPr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تیموریان   - صفویه    - زندیه     - قاجار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906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 در مورد انواع باغ های ایرانی در دوره های مختلف و بررسی عوامل و ویژگی های هر یک از باغ ها 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8087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 در مورد انواع باغ های ایرانی در دوره های مختلف و بررسی عوامل و ویژگی های هر یک از باغ ها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5921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187</TotalTime>
  <Words>504</Words>
  <Application>Microsoft Office PowerPoint</Application>
  <PresentationFormat>Custom</PresentationFormat>
  <Paragraphs>68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Ion</vt:lpstr>
      <vt:lpstr>بسم الله الرحمان الرحیم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HP</dc:creator>
  <cp:lastModifiedBy>Peiman</cp:lastModifiedBy>
  <cp:revision>93</cp:revision>
  <dcterms:created xsi:type="dcterms:W3CDTF">2018-12-07T03:42:27Z</dcterms:created>
  <dcterms:modified xsi:type="dcterms:W3CDTF">2019-01-30T08:07:30Z</dcterms:modified>
</cp:coreProperties>
</file>