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0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9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5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2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7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1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8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39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7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1B393-9B7D-4C34-9082-F1301FAFF246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اخلاق و احکام کسب و کار</a:t>
            </a:r>
            <a:br>
              <a:rPr lang="fa-IR" dirty="0" smtClean="0"/>
            </a:br>
            <a:r>
              <a:rPr lang="fa-IR" sz="2800" dirty="0" smtClean="0"/>
              <a:t>مهدی صفدری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/>
              <a:t>2</a:t>
            </a:r>
            <a:r>
              <a:rPr lang="fa-IR" dirty="0" smtClean="0"/>
              <a:t> واحد.نظری.ارشد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5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مفهوم شناسی کسب و کار</a:t>
            </a:r>
          </a:p>
          <a:p>
            <a:pPr marL="0" indent="0" algn="r">
              <a:buNone/>
            </a:pPr>
            <a:r>
              <a:rPr lang="en-US" dirty="0" smtClean="0"/>
              <a:t> </a:t>
            </a:r>
            <a:r>
              <a:rPr lang="fa-IR" dirty="0" smtClean="0"/>
              <a:t>* مفهوم شناسی اخلاق و اخلاق اسلامی</a:t>
            </a:r>
          </a:p>
          <a:p>
            <a:pPr marL="0" indent="0" algn="r">
              <a:buNone/>
            </a:pPr>
            <a:r>
              <a:rPr lang="fa-IR" dirty="0" smtClean="0"/>
              <a:t>* تعریف ، اهداف ، انواع و تبیین ماهیت و مفهوم کسب وکار ، اخلاق و اخلاق اسلامی</a:t>
            </a:r>
          </a:p>
          <a:p>
            <a:pPr marL="0" indent="0" algn="r">
              <a:buNone/>
            </a:pPr>
            <a:r>
              <a:rPr lang="fa-IR" dirty="0" smtClean="0"/>
              <a:t>*  انسان و اخلاق از دیدگاه اسلام و مکاتب غربی</a:t>
            </a:r>
          </a:p>
          <a:p>
            <a:pPr marL="0" indent="0" algn="r">
              <a:buNone/>
            </a:pPr>
            <a:r>
              <a:rPr lang="fa-IR" dirty="0" smtClean="0"/>
              <a:t>* اهمیت و جایگاه اخلاق در مدیریت</a:t>
            </a:r>
          </a:p>
          <a:p>
            <a:pPr marL="0" indent="0" algn="r">
              <a:buNone/>
            </a:pPr>
            <a:r>
              <a:rPr lang="fa-IR" dirty="0" smtClean="0"/>
              <a:t>* اصول اخلاقی و ارزشی در نهج البلاغه</a:t>
            </a:r>
          </a:p>
          <a:p>
            <a:pPr marL="0" indent="0" algn="r">
              <a:buNone/>
            </a:pPr>
            <a:r>
              <a:rPr lang="fa-IR" dirty="0" smtClean="0"/>
              <a:t>* اخلاق گرایی و شاخص های آن در مدیریت اسلامی</a:t>
            </a:r>
          </a:p>
          <a:p>
            <a:pPr marL="0" indent="0" algn="r">
              <a:buNone/>
            </a:pPr>
            <a:r>
              <a:rPr lang="fa-IR" dirty="0" smtClean="0"/>
              <a:t>* راهبردهای ترویج اخلاق اسلامی در سازمان</a:t>
            </a:r>
          </a:p>
          <a:p>
            <a:pPr marL="0" indent="0" algn="r">
              <a:buNone/>
            </a:pPr>
            <a:r>
              <a:rPr lang="fa-IR" dirty="0" smtClean="0"/>
              <a:t>* ارزش های اخلاقی و منابع اخلاقی کارگزاران و مدیران از نظر اسلام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0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اخلاق حرفه ای و اخلاق کسب وکار</a:t>
            </a:r>
          </a:p>
          <a:p>
            <a:pPr marL="0" indent="0" algn="r">
              <a:buNone/>
            </a:pPr>
            <a:r>
              <a:rPr lang="fa-IR" dirty="0" smtClean="0"/>
              <a:t>* پیوند کسب و کار با اخلاق اسلامی</a:t>
            </a:r>
          </a:p>
          <a:p>
            <a:pPr marL="0" indent="0" algn="r">
              <a:buNone/>
            </a:pPr>
            <a:r>
              <a:rPr lang="fa-IR" dirty="0" smtClean="0"/>
              <a:t>* عوامل موثر بر اخلاق کار</a:t>
            </a:r>
          </a:p>
          <a:p>
            <a:pPr marL="0" indent="0" algn="r">
              <a:buNone/>
            </a:pPr>
            <a:r>
              <a:rPr lang="fa-IR" dirty="0" smtClean="0"/>
              <a:t>* آثار و پیامد های بی توجهی به اصول اخلاقی در سازمان و فضای کسب و کار</a:t>
            </a:r>
          </a:p>
          <a:p>
            <a:pPr marL="0" indent="0" algn="r">
              <a:buNone/>
            </a:pPr>
            <a:r>
              <a:rPr lang="fa-IR" dirty="0" smtClean="0"/>
              <a:t>* رویکرد نظری اخلاق کسب و کار و پی ریزی آن</a:t>
            </a:r>
          </a:p>
          <a:p>
            <a:pPr marL="0" indent="0" algn="r">
              <a:buNone/>
            </a:pPr>
            <a:r>
              <a:rPr lang="fa-IR" dirty="0" smtClean="0"/>
              <a:t>* شاخص های اسلامی در کسب و کار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20477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مبانی اخلاقی مدیریت در فضای کسب وکار،سازمان یا اداره حکومت(مدیراخلاق مدار)</a:t>
            </a:r>
          </a:p>
          <a:p>
            <a:pPr marL="0" indent="0" algn="r">
              <a:buNone/>
            </a:pPr>
            <a:r>
              <a:rPr lang="fa-IR" dirty="0" smtClean="0"/>
              <a:t>* تعریف مدیریت از نکته نظر اخلاقی در اسلام</a:t>
            </a:r>
          </a:p>
          <a:p>
            <a:pPr marL="0" indent="0" algn="r">
              <a:buNone/>
            </a:pPr>
            <a:r>
              <a:rPr lang="fa-IR" dirty="0" smtClean="0"/>
              <a:t>* تعریف اخلاقی مدیریت ازمنظرامام علی (ع)</a:t>
            </a:r>
          </a:p>
          <a:p>
            <a:pPr marL="0" indent="0" algn="r">
              <a:buNone/>
            </a:pPr>
            <a:r>
              <a:rPr lang="fa-IR" dirty="0" smtClean="0"/>
              <a:t>* ویژگی مدیریت اخلاق مدار از دیدگاه اسلام</a:t>
            </a:r>
          </a:p>
          <a:p>
            <a:pPr marL="0" indent="0" algn="r">
              <a:buNone/>
            </a:pPr>
            <a:r>
              <a:rPr lang="fa-IR" dirty="0" smtClean="0"/>
              <a:t>* وظایف و مسئولیت های مدیریت اخلاق مداراز دیدگاه اسلام در سازمان</a:t>
            </a:r>
          </a:p>
          <a:p>
            <a:pPr marL="0" indent="0" algn="r">
              <a:buNone/>
            </a:pPr>
            <a:r>
              <a:rPr lang="fa-IR" dirty="0" smtClean="0"/>
              <a:t>* اصول اخلاق عملی کار گزاران</a:t>
            </a:r>
          </a:p>
          <a:p>
            <a:pPr marL="0" indent="0" algn="r">
              <a:buNone/>
            </a:pPr>
            <a:r>
              <a:rPr lang="fa-IR" dirty="0" smtClean="0"/>
              <a:t>* اثرات و فواید حاکمیت اخلاق و مدیریت اخلاق مدارمبتنی بر اسلام در سازمان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45375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fa-IR" dirty="0" smtClean="0"/>
              <a:t>* سبک های مدیریت اخلاق مداردر کسب و کار مبتنی بر اسلام</a:t>
            </a:r>
          </a:p>
          <a:p>
            <a:pPr marL="0" indent="0" algn="r">
              <a:buNone/>
            </a:pPr>
            <a:r>
              <a:rPr lang="fa-IR" dirty="0" smtClean="0"/>
              <a:t>* سبک مدیریت عدالت محور </a:t>
            </a:r>
          </a:p>
          <a:p>
            <a:pPr marL="0" indent="0" algn="r">
              <a:buNone/>
            </a:pPr>
            <a:r>
              <a:rPr lang="fa-IR" dirty="0" smtClean="0"/>
              <a:t>* نگرش امام علی(ع) به کارکردهای عدالت</a:t>
            </a:r>
          </a:p>
          <a:p>
            <a:pPr marL="0" indent="0" algn="r">
              <a:buNone/>
            </a:pPr>
            <a:r>
              <a:rPr lang="fa-IR" dirty="0" smtClean="0"/>
              <a:t>* سبک مدیریت مشارکتی(تصمیم گیری مشارکتی)</a:t>
            </a:r>
          </a:p>
          <a:p>
            <a:pPr marL="0" indent="0" algn="r">
              <a:buNone/>
            </a:pPr>
            <a:r>
              <a:rPr lang="fa-IR" dirty="0" smtClean="0"/>
              <a:t>* سبک مدیریت عاطفه مدار(انسان مدار-اخلاق مدار)</a:t>
            </a:r>
          </a:p>
          <a:p>
            <a:pPr marL="0" indent="0" algn="r">
              <a:buNone/>
            </a:pPr>
            <a:r>
              <a:rPr lang="fa-IR" dirty="0" smtClean="0"/>
              <a:t>* اصول پنج گانه مدیریت عاطفه مدار</a:t>
            </a:r>
          </a:p>
          <a:p>
            <a:pPr marL="0" indent="0" algn="r">
              <a:buNone/>
            </a:pPr>
            <a:r>
              <a:rPr lang="fa-IR" dirty="0" smtClean="0"/>
              <a:t>* اخلاق مدیران در اسلام</a:t>
            </a:r>
          </a:p>
          <a:p>
            <a:pPr marL="0" indent="0" algn="r">
              <a:buNone/>
            </a:pPr>
            <a:r>
              <a:rPr lang="fa-IR" dirty="0" smtClean="0"/>
              <a:t>* عواطف اجتماعی در قرآن</a:t>
            </a:r>
          </a:p>
          <a:p>
            <a:pPr marL="0" indent="0" algn="r">
              <a:buNone/>
            </a:pPr>
            <a:r>
              <a:rPr lang="fa-IR" dirty="0" smtClean="0"/>
              <a:t>* سبک مدیریت معنوی(ارزشی-آخرت گرا)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73351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fa-IR" dirty="0" smtClean="0"/>
              <a:t>* الگوهای مدیریت اخلاق مداردرسازمان و فضای کسب و کار</a:t>
            </a:r>
          </a:p>
          <a:p>
            <a:pPr marL="0" indent="0" algn="r">
              <a:buNone/>
            </a:pPr>
            <a:r>
              <a:rPr lang="fa-IR" dirty="0" smtClean="0"/>
              <a:t>* نکات اخلاقی در فضای کسب و کار از دیدگاه اسلام</a:t>
            </a:r>
          </a:p>
          <a:p>
            <a:pPr marL="0" indent="0" algn="r">
              <a:buNone/>
            </a:pPr>
            <a:r>
              <a:rPr lang="fa-IR" dirty="0" smtClean="0"/>
              <a:t>* آفات اخلاقی کارگزاران از نگاه امام علی (ع)</a:t>
            </a:r>
          </a:p>
          <a:p>
            <a:pPr marL="0" indent="0" algn="r">
              <a:buNone/>
            </a:pPr>
            <a:r>
              <a:rPr lang="fa-IR" dirty="0" smtClean="0"/>
              <a:t>* نکات اخلاقی کارگزاران از منظرامام علی(ع)</a:t>
            </a:r>
          </a:p>
          <a:p>
            <a:pPr marL="0" indent="0" algn="r">
              <a:buNone/>
            </a:pPr>
            <a:r>
              <a:rPr lang="fa-IR" dirty="0" smtClean="0"/>
              <a:t>* نکات اخلاقی عامه ازدیدگاه امام علی (ع)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00327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رویکرد اسلامی مدیریت در کسب و کار</a:t>
            </a:r>
          </a:p>
          <a:p>
            <a:pPr marL="0" indent="0" algn="r">
              <a:buNone/>
            </a:pPr>
            <a:r>
              <a:rPr lang="fa-IR" dirty="0" smtClean="0"/>
              <a:t>* مطالعه تطبیقی مدیریت اسلامی و مدیریت رایج از دیدگاه ارزشهای اخلاقی</a:t>
            </a:r>
          </a:p>
          <a:p>
            <a:pPr marL="0" indent="0" algn="r">
              <a:buNone/>
            </a:pPr>
            <a:r>
              <a:rPr lang="fa-IR" dirty="0" smtClean="0"/>
              <a:t>* سبک های مدیریت اسلامی</a:t>
            </a:r>
          </a:p>
          <a:p>
            <a:pPr marL="0" indent="0" algn="r">
              <a:buNone/>
            </a:pPr>
            <a:r>
              <a:rPr lang="fa-IR" dirty="0" smtClean="0"/>
              <a:t>* علل بروز بحران در نظام سیاسی و حکومت اسلامی</a:t>
            </a:r>
          </a:p>
          <a:p>
            <a:pPr marL="0" indent="0" algn="r">
              <a:buNone/>
            </a:pPr>
            <a:r>
              <a:rPr lang="fa-IR" dirty="0" smtClean="0"/>
              <a:t>* سبک های مدیریت اثر بخش از دیدگاه نهج البلاغه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278976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طراحی سیستم اطلاعات مدیریت مبتنی بر اصول اخلاقی از نظر اسلام</a:t>
            </a:r>
          </a:p>
          <a:p>
            <a:pPr marL="0" indent="0" algn="r">
              <a:buNone/>
            </a:pPr>
            <a:r>
              <a:rPr lang="fa-IR" dirty="0" smtClean="0"/>
              <a:t>* عناصر اخلاقی سیستم ارتباطات</a:t>
            </a:r>
          </a:p>
          <a:p>
            <a:pPr marL="0" indent="0" algn="r">
              <a:buNone/>
            </a:pPr>
            <a:r>
              <a:rPr lang="fa-IR" dirty="0" smtClean="0"/>
              <a:t>* امانتداری،وفای به عهد،رازداری</a:t>
            </a:r>
          </a:p>
          <a:p>
            <a:pPr marL="0" indent="0" algn="r">
              <a:buNone/>
            </a:pPr>
            <a:r>
              <a:rPr lang="fa-IR" dirty="0" smtClean="0"/>
              <a:t>* فواید اخلاقی سیستم ارتباطات</a:t>
            </a:r>
          </a:p>
          <a:p>
            <a:pPr marL="0" indent="0" algn="r">
              <a:buNone/>
            </a:pPr>
            <a:r>
              <a:rPr lang="fa-IR" dirty="0" smtClean="0"/>
              <a:t>* طراحی سیستم اطلاعات مدیریت مبتنی بر اخلاق</a:t>
            </a:r>
          </a:p>
          <a:p>
            <a:pPr marL="0" indent="0" algn="r">
              <a:buNone/>
            </a:pPr>
            <a:r>
              <a:rPr lang="fa-IR" dirty="0" smtClean="0"/>
              <a:t>* انواع اطلاعات در سیستم اطلاعات مدیریت</a:t>
            </a:r>
          </a:p>
          <a:p>
            <a:pPr marL="0" indent="0" algn="r">
              <a:buNone/>
            </a:pPr>
            <a:r>
              <a:rPr lang="fa-IR" dirty="0" smtClean="0"/>
              <a:t>* اهمیت اخلاقی اطلاعات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28061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آشنایی با تصمیم گیری اخلاقی در کسب وکار بر مبنای آموزه های اسلام</a:t>
            </a:r>
          </a:p>
          <a:p>
            <a:pPr marL="0" indent="0" algn="r">
              <a:buNone/>
            </a:pPr>
            <a:r>
              <a:rPr lang="fa-IR" dirty="0" smtClean="0"/>
              <a:t>* تصمیم گیری اخلاقی برمبنای آموزه های اسلام</a:t>
            </a:r>
          </a:p>
          <a:p>
            <a:pPr marL="0" indent="0" algn="r">
              <a:buNone/>
            </a:pPr>
            <a:r>
              <a:rPr lang="fa-IR" dirty="0" smtClean="0"/>
              <a:t>* معیارهای اخلاقی در فرایند تصمیم گیری از نظر اسلام</a:t>
            </a:r>
          </a:p>
          <a:p>
            <a:pPr marL="0" indent="0" algn="r">
              <a:buNone/>
            </a:pPr>
            <a:r>
              <a:rPr lang="fa-IR" dirty="0" smtClean="0"/>
              <a:t>* نکات اخلاقی در تصمیم گیری از نظر اسلام</a:t>
            </a:r>
          </a:p>
          <a:p>
            <a:pPr marL="0" indent="0" algn="r">
              <a:buNone/>
            </a:pPr>
            <a:r>
              <a:rPr lang="fa-IR" dirty="0" smtClean="0"/>
              <a:t>* اهمیت مشورت و مشارکت در تصمیم گیری از نظر اسلام</a:t>
            </a:r>
          </a:p>
          <a:p>
            <a:pPr marL="0" indent="0" algn="r">
              <a:buNone/>
            </a:pPr>
            <a:r>
              <a:rPr lang="fa-IR" dirty="0" smtClean="0"/>
              <a:t>* نکات اخلاقی در مشورت و مشاوره</a:t>
            </a:r>
          </a:p>
          <a:p>
            <a:pPr marL="0" indent="0" algn="r">
              <a:buNone/>
            </a:pPr>
            <a:r>
              <a:rPr lang="fa-IR" dirty="0" smtClean="0"/>
              <a:t>* فواید مشورت و مشاوره از دیدگاه اسلام</a:t>
            </a:r>
          </a:p>
          <a:p>
            <a:pPr marL="0" indent="0" algn="r">
              <a:buNone/>
            </a:pPr>
            <a:r>
              <a:rPr lang="fa-IR" dirty="0" smtClean="0"/>
              <a:t>* اخلاق کارگزاران در مدیریت بحران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93372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سیستم نظارت و کنترل اخلاقی در سازمان و فضای کسب و کار</a:t>
            </a:r>
          </a:p>
          <a:p>
            <a:pPr marL="0" indent="0" algn="r">
              <a:buNone/>
            </a:pPr>
            <a:r>
              <a:rPr lang="fa-IR" dirty="0" smtClean="0"/>
              <a:t>* ضرورت سیستم نظارت و کنترل اخلاقی در سازمان</a:t>
            </a:r>
          </a:p>
          <a:p>
            <a:pPr marL="0" indent="0" algn="r">
              <a:buNone/>
            </a:pPr>
            <a:r>
              <a:rPr lang="fa-IR" dirty="0" smtClean="0"/>
              <a:t>* اصول اخلاقی در طراحی و اجرای سیستم نظارت و کنترل سازمانی از نظر اسلام</a:t>
            </a:r>
          </a:p>
          <a:p>
            <a:pPr marL="0" indent="0" algn="r">
              <a:buNone/>
            </a:pPr>
            <a:r>
              <a:rPr lang="fa-IR" dirty="0" smtClean="0"/>
              <a:t>* ویژگی های اخلاقی معیارهای نظارتی و کنترل در سازمان</a:t>
            </a:r>
          </a:p>
          <a:p>
            <a:pPr marL="0" indent="0" algn="r">
              <a:buNone/>
            </a:pPr>
            <a:r>
              <a:rPr lang="fa-IR" dirty="0" smtClean="0"/>
              <a:t>* راهبردهای نظارت و کنترل بیرونی</a:t>
            </a:r>
          </a:p>
          <a:p>
            <a:pPr marL="0" indent="0" algn="r">
              <a:buNone/>
            </a:pPr>
            <a:r>
              <a:rPr lang="fa-IR" dirty="0" smtClean="0"/>
              <a:t>* نکات اخلاقی در نظارت و کنترل در داستان حضرت سلیمان </a:t>
            </a:r>
          </a:p>
          <a:p>
            <a:pPr marL="0" indent="0" algn="r">
              <a:buNone/>
            </a:pPr>
            <a:r>
              <a:rPr lang="fa-IR" dirty="0" smtClean="0"/>
              <a:t>* اصول اخلاقی در نظارت درونی و پارامترهای عملی در زمینه خود کنترلی</a:t>
            </a:r>
          </a:p>
          <a:p>
            <a:pPr marL="0" indent="0" algn="r">
              <a:buNone/>
            </a:pPr>
            <a:r>
              <a:rPr lang="fa-IR" dirty="0" smtClean="0"/>
              <a:t>* راهکارهای کارکردی پیش گیری از وقوع جرم و انحراف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794204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آشنایی با نکات اخلاقی انگیزش در اسلام</a:t>
            </a:r>
          </a:p>
          <a:p>
            <a:pPr marL="0" indent="0" algn="r">
              <a:buNone/>
            </a:pPr>
            <a:r>
              <a:rPr lang="fa-IR" dirty="0" smtClean="0"/>
              <a:t>* عوامل اخلاقی مدیریت در انگیزش کارکنان بر اساس دیدگاه اسلام</a:t>
            </a:r>
          </a:p>
          <a:p>
            <a:pPr marL="0" indent="0" algn="r">
              <a:buNone/>
            </a:pPr>
            <a:r>
              <a:rPr lang="fa-IR" dirty="0" smtClean="0"/>
              <a:t>* عوامل اخلاقی انگیزش از دیدگاه اسلام</a:t>
            </a:r>
          </a:p>
          <a:p>
            <a:pPr marL="0" indent="0" algn="r">
              <a:buNone/>
            </a:pPr>
            <a:r>
              <a:rPr lang="fa-IR" dirty="0" smtClean="0"/>
              <a:t>* مهم ترین عوامل اخلاقی ایجاد انگیزش در مدیریت اسلامی</a:t>
            </a:r>
          </a:p>
          <a:p>
            <a:pPr marL="0" indent="0" algn="r">
              <a:buNone/>
            </a:pPr>
            <a:r>
              <a:rPr lang="fa-IR" dirty="0" smtClean="0"/>
              <a:t>* ساده زیستی و انگیزش کارکنان</a:t>
            </a:r>
          </a:p>
          <a:p>
            <a:pPr marL="0" indent="0" algn="r">
              <a:buNone/>
            </a:pPr>
            <a:r>
              <a:rPr lang="fa-IR" dirty="0" smtClean="0"/>
              <a:t>* انگیزش از دیدگاه قرآن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959214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</a:t>
            </a:r>
            <a:r>
              <a:rPr lang="fa-IR" dirty="0" smtClean="0"/>
              <a:t>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آشنایی با سیستم ارزیابی عملکرد مبتنی بر اخلاق </a:t>
            </a:r>
          </a:p>
          <a:p>
            <a:pPr marL="0" indent="0" algn="r">
              <a:buNone/>
            </a:pPr>
            <a:r>
              <a:rPr lang="fa-IR" dirty="0" smtClean="0"/>
              <a:t>* معیارهای اخلاقی در فرایند ارزیابی عملکرد کارکنان از نظر اسلام</a:t>
            </a:r>
          </a:p>
          <a:p>
            <a:pPr marL="0" indent="0" algn="r">
              <a:buNone/>
            </a:pPr>
            <a:r>
              <a:rPr lang="fa-IR" dirty="0" smtClean="0"/>
              <a:t>* ویژگی های اخلاقی شاخص و معیارها در ارزیابی عملکرد</a:t>
            </a:r>
          </a:p>
          <a:p>
            <a:pPr marL="0" indent="0" algn="r">
              <a:buNone/>
            </a:pPr>
            <a:r>
              <a:rPr lang="fa-IR" dirty="0" smtClean="0"/>
              <a:t>* سیستم ارزیابی عملکرد کارکنان مبتنی بر اخلاق از دیدگاه قرآن </a:t>
            </a:r>
          </a:p>
          <a:p>
            <a:pPr marL="0" indent="0" algn="r">
              <a:buNone/>
            </a:pPr>
            <a:r>
              <a:rPr lang="fa-IR" dirty="0" smtClean="0"/>
              <a:t>* ضرورت و اهمیت تقسیم کار</a:t>
            </a:r>
          </a:p>
          <a:p>
            <a:pPr marL="0" indent="0" algn="r">
              <a:buNone/>
            </a:pPr>
            <a:r>
              <a:rPr lang="fa-IR" dirty="0" smtClean="0"/>
              <a:t>* معیارهای اخلاقی در تقسیم کاردرسازمان از نظر اسلام</a:t>
            </a:r>
          </a:p>
          <a:p>
            <a:pPr marL="0" indent="0" algn="r">
              <a:buNone/>
            </a:pPr>
            <a:r>
              <a:rPr lang="fa-IR" dirty="0" smtClean="0"/>
              <a:t>* ویژگی های اخلاقی معیارهای تقسیم کار در سازمان  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6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fa-IR" dirty="0" smtClean="0"/>
              <a:t>* نکات اخلاقی در سیستم استخدامی و جذب در کسب وکار از نظر اسلام</a:t>
            </a:r>
          </a:p>
          <a:p>
            <a:pPr marL="0" indent="0" algn="r">
              <a:buNone/>
            </a:pPr>
            <a:r>
              <a:rPr lang="fa-IR" dirty="0" smtClean="0"/>
              <a:t>* آشنایی با اخلاق در سیستم استخدام و جذب از نظر اسلام</a:t>
            </a:r>
          </a:p>
          <a:p>
            <a:pPr marL="0" indent="0" algn="r">
              <a:buNone/>
            </a:pPr>
            <a:r>
              <a:rPr lang="fa-IR" dirty="0" smtClean="0"/>
              <a:t>* انتخاب کارگزاران سازمان * معیارهای اخلاقی در انتخاب کارکنان</a:t>
            </a:r>
          </a:p>
          <a:p>
            <a:pPr marL="0" indent="0" algn="r">
              <a:buNone/>
            </a:pPr>
            <a:r>
              <a:rPr lang="fa-IR" dirty="0" smtClean="0"/>
              <a:t>* ویژگیهای اخلاقی در سیستم استخدامی و جذب از نظر اسلام</a:t>
            </a:r>
          </a:p>
          <a:p>
            <a:pPr marL="0" indent="0" algn="r">
              <a:buNone/>
            </a:pPr>
            <a:r>
              <a:rPr lang="fa-IR" dirty="0" smtClean="0"/>
              <a:t>* شروط انتصاب مدیریت و کارگزاران</a:t>
            </a:r>
          </a:p>
          <a:p>
            <a:pPr marL="0" indent="0" algn="r">
              <a:buNone/>
            </a:pPr>
            <a:r>
              <a:rPr lang="fa-IR" dirty="0" smtClean="0"/>
              <a:t>* معیارهای اخلاقی در پرداخت حقوق و دستمزد از نظر اسلام</a:t>
            </a:r>
          </a:p>
          <a:p>
            <a:pPr marL="0" indent="0" algn="r">
              <a:buNone/>
            </a:pPr>
            <a:r>
              <a:rPr lang="fa-IR" dirty="0" smtClean="0"/>
              <a:t>* فواید پرداخت حقوق و دستمزد مبتنی بر اصول اخلاقی</a:t>
            </a:r>
          </a:p>
          <a:p>
            <a:pPr marL="0" indent="0" algn="r">
              <a:buNone/>
            </a:pPr>
            <a:r>
              <a:rPr lang="fa-IR" dirty="0" smtClean="0"/>
              <a:t>* کیفیت زندگی کارکنان و کارگزاران از دیدگاه امام علی(ع)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484009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طراحی راهبرد اخلاقی در سازمان و فضای کسب و کار</a:t>
            </a:r>
          </a:p>
          <a:p>
            <a:pPr marL="0" indent="0" algn="r">
              <a:buNone/>
            </a:pPr>
            <a:r>
              <a:rPr lang="fa-IR" dirty="0" smtClean="0"/>
              <a:t>* بیانیه اخلاقی رسالت در سازمان بر اساس دیدگاه اسلام</a:t>
            </a:r>
          </a:p>
          <a:p>
            <a:pPr marL="0" indent="0" algn="r">
              <a:buNone/>
            </a:pPr>
            <a:r>
              <a:rPr lang="fa-IR" dirty="0" smtClean="0"/>
              <a:t>* هدف اصلی مدیران اخلاق محور</a:t>
            </a:r>
          </a:p>
          <a:p>
            <a:pPr marL="0" indent="0" algn="r">
              <a:buNone/>
            </a:pPr>
            <a:r>
              <a:rPr lang="fa-IR" dirty="0" smtClean="0"/>
              <a:t>* فلسفه اخلاقی مدیریت و کارگزاران در اسلام </a:t>
            </a:r>
            <a:br>
              <a:rPr lang="fa-IR" dirty="0" smtClean="0"/>
            </a:b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171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آشنایی با احکام کسب و کار در اسلام</a:t>
            </a:r>
          </a:p>
          <a:p>
            <a:pPr marL="0" indent="0" algn="r">
              <a:buNone/>
            </a:pPr>
            <a:r>
              <a:rPr lang="fa-IR" dirty="0" smtClean="0"/>
              <a:t>* کسب و کار در اسلام * کاسب مسلمان * شرایط معامله صحیح</a:t>
            </a:r>
          </a:p>
          <a:p>
            <a:pPr marL="0" indent="0" algn="r">
              <a:buNone/>
            </a:pPr>
            <a:r>
              <a:rPr lang="fa-IR" dirty="0" smtClean="0"/>
              <a:t>* ضرورت آشنایی با احکام تجارت و فرهنگ کسب و کار در اسلام</a:t>
            </a:r>
          </a:p>
          <a:p>
            <a:pPr marL="0" indent="0" algn="r">
              <a:buNone/>
            </a:pPr>
            <a:r>
              <a:rPr lang="fa-IR" dirty="0" smtClean="0"/>
              <a:t>* اهداف راه اندازی کسب و کار از دیدگاه اسلام * زمان کسب و کار</a:t>
            </a:r>
          </a:p>
          <a:p>
            <a:pPr marL="0" indent="0" algn="r">
              <a:buNone/>
            </a:pPr>
            <a:r>
              <a:rPr lang="fa-IR" dirty="0" smtClean="0"/>
              <a:t>* اقسام احکام معامله و کسب و کار * رویکرد مالی در عبادت</a:t>
            </a:r>
          </a:p>
          <a:p>
            <a:pPr marL="0" indent="0" algn="r">
              <a:buNone/>
            </a:pPr>
            <a:r>
              <a:rPr lang="fa-IR" dirty="0" smtClean="0"/>
              <a:t>* مهم ترین نکات در انعقاد قراردادهای کسب و کار</a:t>
            </a:r>
          </a:p>
          <a:p>
            <a:pPr marL="0" indent="0" algn="r">
              <a:buNone/>
            </a:pPr>
            <a:r>
              <a:rPr lang="fa-IR" dirty="0" smtClean="0"/>
              <a:t>* راهبردهای افزایش درآمد حلال * نکات اخلاقی در کسب وکار</a:t>
            </a:r>
          </a:p>
          <a:p>
            <a:pPr marL="0" indent="0" algn="r">
              <a:buNone/>
            </a:pPr>
            <a:r>
              <a:rPr lang="fa-IR" dirty="0" smtClean="0"/>
              <a:t>* احکام خرید و فروش  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58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</a:t>
            </a:r>
            <a:r>
              <a:rPr lang="fa-IR" dirty="0" smtClean="0"/>
              <a:t>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381" y="2378220"/>
            <a:ext cx="6480809" cy="280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37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700" y="1811024"/>
            <a:ext cx="7932600" cy="323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20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942</Words>
  <Application>Microsoft Office PowerPoint</Application>
  <PresentationFormat>Widescreen</PresentationFormat>
  <Paragraphs>128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اخلاق و احکام کسب و کار مهدی صفدری</vt:lpstr>
      <vt:lpstr>هفته اول</vt:lpstr>
      <vt:lpstr>هفته دوم</vt:lpstr>
      <vt:lpstr>هفته سوم</vt:lpstr>
      <vt:lpstr>هفته چهارم</vt:lpstr>
      <vt:lpstr>هفته پنجم</vt:lpstr>
      <vt:lpstr>هفته ششم</vt:lpstr>
      <vt:lpstr>هفته هفتم</vt:lpstr>
      <vt:lpstr>هفته هشتم</vt:lpstr>
      <vt:lpstr>هفته نهم</vt:lpstr>
      <vt:lpstr>هفته دهم</vt:lpstr>
      <vt:lpstr>هفته یازدهم</vt:lpstr>
      <vt:lpstr>هفته دوازدهم</vt:lpstr>
      <vt:lpstr>هفته سیزدهم</vt:lpstr>
      <vt:lpstr>هفته چهاردهم</vt:lpstr>
      <vt:lpstr>هفته پانزدهم</vt:lpstr>
      <vt:lpstr>هفته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صفدری</dc:title>
  <dc:creator>Windows User</dc:creator>
  <cp:lastModifiedBy>sony</cp:lastModifiedBy>
  <cp:revision>92</cp:revision>
  <dcterms:created xsi:type="dcterms:W3CDTF">2018-12-08T06:05:40Z</dcterms:created>
  <dcterms:modified xsi:type="dcterms:W3CDTF">2019-06-14T17:07:03Z</dcterms:modified>
</cp:coreProperties>
</file>