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9" d="100"/>
          <a:sy n="79" d="100"/>
        </p:scale>
        <p:origin x="1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0040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013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899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3651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929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71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9124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8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88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739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1706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31B393-9B7D-4C34-9082-F1301FAFF246}" type="datetimeFigureOut">
              <a:rPr lang="en-US" smtClean="0"/>
              <a:t>6/15/2019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E39E1-298C-43D8-875C-D0EE38658C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87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a-IR" dirty="0" smtClean="0"/>
              <a:t>طرح درس </a:t>
            </a:r>
            <a:r>
              <a:rPr lang="fa-IR" dirty="0" smtClean="0"/>
              <a:t>نظام اقتصادی صدراسلام</a:t>
            </a:r>
            <a:r>
              <a:rPr lang="fa-IR" dirty="0" smtClean="0"/>
              <a:t/>
            </a:r>
            <a:br>
              <a:rPr lang="fa-IR" dirty="0" smtClean="0"/>
            </a:br>
            <a:r>
              <a:rPr lang="fa-IR" sz="2800" dirty="0" smtClean="0"/>
              <a:t>مهدی صفد</a:t>
            </a:r>
            <a:r>
              <a:rPr lang="fa-IR" sz="2800" dirty="0" smtClean="0"/>
              <a:t>ری</a:t>
            </a:r>
            <a:endParaRPr lang="en-US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a-IR" dirty="0" smtClean="0"/>
              <a:t>2واحد.کارشناسی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95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اول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986361"/>
            <a:ext cx="10515600" cy="202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604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854301"/>
            <a:ext cx="10515600" cy="22939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7726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سوم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698926"/>
            <a:ext cx="10515600" cy="2604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75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87274" y="2586358"/>
            <a:ext cx="10017451" cy="2829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35179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پنجم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978458"/>
            <a:ext cx="10515600" cy="2045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3278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ششم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317792"/>
            <a:ext cx="10515600" cy="136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89768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هفتم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073435"/>
            <a:ext cx="10515600" cy="1855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612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هشتم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3549" y="2434078"/>
            <a:ext cx="9864901" cy="313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7224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نهم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1075" y="2338903"/>
            <a:ext cx="7169850" cy="332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04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دهم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422101"/>
            <a:ext cx="10515600" cy="315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2144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یازدهم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9401" y="1918889"/>
            <a:ext cx="12610801" cy="3020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624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دوازدهم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5574" y="2415043"/>
            <a:ext cx="10220851" cy="3172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0091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سیزدهم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9174" y="1779299"/>
            <a:ext cx="8593651" cy="3299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1713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چهاردهم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9824" y="1639709"/>
            <a:ext cx="9712351" cy="3578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98584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پانزدهم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19499" y="2770364"/>
            <a:ext cx="9153001" cy="2461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371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/>
              <a:t>جلسه شانزدهم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>
              <a:buNone/>
            </a:pPr>
            <a:endParaRPr lang="fa-IR" dirty="0" smtClean="0"/>
          </a:p>
          <a:p>
            <a:pPr marL="0" indent="0" algn="r">
              <a:buNone/>
            </a:pPr>
            <a:endParaRPr lang="fa-IR" dirty="0" smtClean="0"/>
          </a:p>
          <a:p>
            <a:pPr algn="r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9250" y="1861784"/>
            <a:ext cx="5593500" cy="3134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31200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38</Words>
  <Application>Microsoft Office PowerPoint</Application>
  <PresentationFormat>Widescreen</PresentationFormat>
  <Paragraphs>19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Office Theme</vt:lpstr>
      <vt:lpstr>طرح درس نظام اقتصادی صدراسلام مهدی صفدری</vt:lpstr>
      <vt:lpstr>جلسه اول</vt:lpstr>
      <vt:lpstr>جلسه دوم</vt:lpstr>
      <vt:lpstr>جلسه سوم</vt:lpstr>
      <vt:lpstr>جلسه چهارم</vt:lpstr>
      <vt:lpstr>جلسه پنجم</vt:lpstr>
      <vt:lpstr>جلسه ششم</vt:lpstr>
      <vt:lpstr>جلسه هفتم</vt:lpstr>
      <vt:lpstr>جلسه هشتم</vt:lpstr>
      <vt:lpstr>جلسه نهم</vt:lpstr>
      <vt:lpstr>جلسه دهم</vt:lpstr>
      <vt:lpstr>جلسه یازدهم</vt:lpstr>
      <vt:lpstr>جلسه دوازدهم</vt:lpstr>
      <vt:lpstr>جلسه سیزدهم</vt:lpstr>
      <vt:lpstr>جلسه چهاردهم</vt:lpstr>
      <vt:lpstr>جلسه پانزدهم</vt:lpstr>
      <vt:lpstr>جلسه شانزدهم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صفدری</dc:title>
  <dc:creator>Windows User</dc:creator>
  <cp:lastModifiedBy>sony</cp:lastModifiedBy>
  <cp:revision>21</cp:revision>
  <dcterms:created xsi:type="dcterms:W3CDTF">2018-12-08T06:05:40Z</dcterms:created>
  <dcterms:modified xsi:type="dcterms:W3CDTF">2019-06-15T02:46:08Z</dcterms:modified>
</cp:coreProperties>
</file>