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1/1/2002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سده های 17 و18 میلادی</a:t>
            </a:r>
            <a:endParaRPr lang="fa-IR" dirty="0"/>
          </a:p>
        </p:txBody>
      </p:sp>
      <p:sp>
        <p:nvSpPr>
          <p:cNvPr id="3" name="Subtitle 2"/>
          <p:cNvSpPr>
            <a:spLocks noGrp="1"/>
          </p:cNvSpPr>
          <p:nvPr>
            <p:ph type="subTitle" idx="1"/>
          </p:nvPr>
        </p:nvSpPr>
        <p:spPr/>
        <p:txBody>
          <a:bodyPr>
            <a:normAutofit fontScale="92500" lnSpcReduction="10000"/>
          </a:bodyPr>
          <a:lstStyle/>
          <a:p>
            <a:r>
              <a:rPr lang="fa-IR" dirty="0" smtClean="0"/>
              <a:t>بنا به تاثیرات دوران رنسانس و در ادامه انقلاب صنعتی انگلستان که باعث تولید افکار جدید و تحول در عرصه های سیاسیاقتصادی و اجتماعی در غرب شد مجموعه های خصوصی موزهد در معرض عموم مردم  قرار گرفتند برای مثال موزه اشمولین نخستین موزه ملی بر مبنای یک مجموعه خصوصی در شهر اکسفورد انگلستان گشایش یافت.</a:t>
            </a:r>
            <a:endParaRPr lang="fa-IR" dirty="0"/>
          </a:p>
        </p:txBody>
      </p:sp>
    </p:spTree>
    <p:extLst>
      <p:ext uri="{BB962C8B-B14F-4D97-AF65-F5344CB8AC3E}">
        <p14:creationId xmlns:p14="http://schemas.microsoft.com/office/powerpoint/2010/main" val="260433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سده های 19و 20 میلادی</a:t>
            </a:r>
            <a:endParaRPr lang="fa-IR" dirty="0"/>
          </a:p>
        </p:txBody>
      </p:sp>
      <p:sp>
        <p:nvSpPr>
          <p:cNvPr id="3" name="Subtitle 2"/>
          <p:cNvSpPr>
            <a:spLocks noGrp="1"/>
          </p:cNvSpPr>
          <p:nvPr>
            <p:ph type="subTitle" idx="1"/>
          </p:nvPr>
        </p:nvSpPr>
        <p:spPr/>
        <p:txBody>
          <a:bodyPr>
            <a:normAutofit fontScale="85000" lnSpcReduction="20000"/>
          </a:bodyPr>
          <a:lstStyle/>
          <a:p>
            <a:r>
              <a:rPr lang="fa-IR" dirty="0" smtClean="0"/>
              <a:t>در این دوران شاهد تحولات اساسی و بنیادی در عرصه موزها هستیم موضوعی که از همه مهمتر است استقبال شدید مردم از موزه ها میباشد و این باعث شد تا با معلوم شدن نقش اساسی موزه ها در در جوامع فعالیت ها در این عرصه بیش از پیش شده و موزه ها رفته رفته حالت علمی به خود گرفتند و برای اولین بار مقوله اموزش در موزه ها مطرح میشود و این در ادامه منجر به تخصصصی شدن موزها میشود.</a:t>
            </a:r>
            <a:endParaRPr lang="fa-IR" dirty="0"/>
          </a:p>
        </p:txBody>
      </p:sp>
    </p:spTree>
    <p:extLst>
      <p:ext uri="{BB962C8B-B14F-4D97-AF65-F5344CB8AC3E}">
        <p14:creationId xmlns:p14="http://schemas.microsoft.com/office/powerpoint/2010/main" val="3952769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جنگ جهانی دوم </a:t>
            </a:r>
            <a:br>
              <a:rPr lang="fa-IR" dirty="0" smtClean="0"/>
            </a:br>
            <a:endParaRPr lang="fa-IR" dirty="0"/>
          </a:p>
        </p:txBody>
      </p:sp>
      <p:sp>
        <p:nvSpPr>
          <p:cNvPr id="3" name="Subtitle 2"/>
          <p:cNvSpPr>
            <a:spLocks noGrp="1"/>
          </p:cNvSpPr>
          <p:nvPr>
            <p:ph type="subTitle" idx="1"/>
          </p:nvPr>
        </p:nvSpPr>
        <p:spPr/>
        <p:txBody>
          <a:bodyPr>
            <a:normAutofit fontScale="70000" lnSpcReduction="20000"/>
          </a:bodyPr>
          <a:lstStyle/>
          <a:p>
            <a:r>
              <a:rPr lang="fa-IR" dirty="0" smtClean="0"/>
              <a:t>بعد از جنگ جهانی دوم بخاطر تحولات سیاسی اقتصادی اجتماعی و فرهنگی اروپا دوباره چهره موزها عوض شد و این بار موزها با اشراف کامل به نقش اموزشی خود در عصر ارتباطات در صدد ارایه خدمات اوزشی هر چه بیشتر و اشاعه فرهنگئ در مقیاس جهانی شدند بنابراین کاربردی نمودن موزها مطرح شد بنابراین کاربردی نمودن موزه ها مطرح شد و اینکه دیگر نه مخاطبین موزه به سوی موزه بلکه موزه ها به سمت مخاطبین پیش رفتند و البته دستاورهای بی نظیر تکلنولوژِی جدید امکان و ابزار این کار را فراهم کرد.</a:t>
            </a:r>
            <a:endParaRPr lang="fa-IR" dirty="0"/>
          </a:p>
        </p:txBody>
      </p:sp>
    </p:spTree>
    <p:extLst>
      <p:ext uri="{BB962C8B-B14F-4D97-AF65-F5344CB8AC3E}">
        <p14:creationId xmlns:p14="http://schemas.microsoft.com/office/powerpoint/2010/main" val="104343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موزه در ایران</a:t>
            </a:r>
            <a:endParaRPr lang="fa-IR" dirty="0"/>
          </a:p>
        </p:txBody>
      </p:sp>
      <p:sp>
        <p:nvSpPr>
          <p:cNvPr id="3" name="Content Placeholder 2"/>
          <p:cNvSpPr>
            <a:spLocks noGrp="1"/>
          </p:cNvSpPr>
          <p:nvPr>
            <p:ph idx="1"/>
          </p:nvPr>
        </p:nvSpPr>
        <p:spPr/>
        <p:txBody>
          <a:bodyPr/>
          <a:lstStyle/>
          <a:p>
            <a:r>
              <a:rPr lang="fa-IR" dirty="0" smtClean="0"/>
              <a:t>در ایران موزه با تاسیس کاخ موزه ناصرالدین شاه در کاخ گلستان در فاصله سالهای 1293_129 ه ش مسیر خود را اغاز کرد و با محوریت موضوعی باستان شناسلنهدرفته رفته خانواده خود را گسترش داد ولی هیچگاه نتوانست به مفهوم واقعی صاحب رسالت اموزشی خود شود و تنها به نمایش اثار اکتفا کرد بعد از موزه همایونی ناصرالدین شاه موزه های زیر در ایران شکل گرفتند.</a:t>
            </a:r>
            <a:endParaRPr lang="fa-IR" dirty="0"/>
          </a:p>
        </p:txBody>
      </p:sp>
    </p:spTree>
    <p:extLst>
      <p:ext uri="{BB962C8B-B14F-4D97-AF65-F5344CB8AC3E}">
        <p14:creationId xmlns:p14="http://schemas.microsoft.com/office/powerpoint/2010/main" val="417667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اسامی موزه ها </a:t>
            </a:r>
            <a:endParaRPr lang="fa-IR" dirty="0"/>
          </a:p>
        </p:txBody>
      </p:sp>
      <p:sp>
        <p:nvSpPr>
          <p:cNvPr id="3" name="Content Placeholder 2"/>
          <p:cNvSpPr>
            <a:spLocks noGrp="1"/>
          </p:cNvSpPr>
          <p:nvPr>
            <p:ph idx="1"/>
          </p:nvPr>
        </p:nvSpPr>
        <p:spPr/>
        <p:txBody>
          <a:bodyPr>
            <a:normAutofit fontScale="92500" lnSpcReduction="20000"/>
          </a:bodyPr>
          <a:lstStyle/>
          <a:p>
            <a:r>
              <a:rPr lang="fa-IR" dirty="0" smtClean="0"/>
              <a:t>موزه ملی ایران1295 ه ش</a:t>
            </a:r>
          </a:p>
          <a:p>
            <a:r>
              <a:rPr lang="fa-IR" dirty="0" smtClean="0"/>
              <a:t>موزه دانشکده افسری تهران 1302 ه ش</a:t>
            </a:r>
          </a:p>
          <a:p>
            <a:r>
              <a:rPr lang="fa-IR" dirty="0" smtClean="0"/>
              <a:t>موزه هنر و صنایع 1309 ه ش</a:t>
            </a:r>
          </a:p>
          <a:p>
            <a:r>
              <a:rPr lang="fa-IR" dirty="0" smtClean="0"/>
              <a:t>موزه مردم شناسی تهران 1312 ه ش</a:t>
            </a:r>
          </a:p>
          <a:p>
            <a:r>
              <a:rPr lang="fa-IR" dirty="0" smtClean="0"/>
              <a:t>موزه بقاع متبرکه استان قدس رضوی و استان حضرت معصومه 1315 ه ش</a:t>
            </a:r>
          </a:p>
          <a:p>
            <a:r>
              <a:rPr lang="fa-IR" dirty="0" smtClean="0"/>
              <a:t>موزه ایران باستان 1312-1315 </a:t>
            </a:r>
          </a:p>
          <a:p>
            <a:r>
              <a:rPr lang="fa-IR" dirty="0" smtClean="0"/>
              <a:t>موزه باستان شناسی تخت جمشید و شوش 1345 ه ش</a:t>
            </a:r>
          </a:p>
          <a:p>
            <a:r>
              <a:rPr lang="fa-IR" dirty="0" smtClean="0"/>
              <a:t>موزه هفت تپه 1349 ه ش </a:t>
            </a:r>
          </a:p>
          <a:p>
            <a:r>
              <a:rPr lang="fa-IR" dirty="0" smtClean="0"/>
              <a:t>موزه مراکز استانی 1346-1315 ه ش</a:t>
            </a:r>
          </a:p>
          <a:p>
            <a:r>
              <a:rPr lang="fa-IR" dirty="0" smtClean="0"/>
              <a:t>موزه تاریخ طبیعی 1307-1367</a:t>
            </a:r>
          </a:p>
          <a:p>
            <a:r>
              <a:rPr lang="fa-IR" smtClean="0"/>
              <a:t>و موزه  های سایر وزارتخانه ها(شهرداری  سازمان اب و وزارت پست ....)</a:t>
            </a:r>
            <a:endParaRPr lang="fa-IR"/>
          </a:p>
        </p:txBody>
      </p:sp>
    </p:spTree>
    <p:extLst>
      <p:ext uri="{BB962C8B-B14F-4D97-AF65-F5344CB8AC3E}">
        <p14:creationId xmlns:p14="http://schemas.microsoft.com/office/powerpoint/2010/main" val="19208846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TotalTime>
  <Words>397</Words>
  <Application>Microsoft Office PowerPoint</Application>
  <PresentationFormat>Widescreen</PresentationFormat>
  <Paragraphs>20</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Tahoma</vt:lpstr>
      <vt:lpstr>Trebuchet MS</vt:lpstr>
      <vt:lpstr>Wingdings 3</vt:lpstr>
      <vt:lpstr>Facet</vt:lpstr>
      <vt:lpstr>سده های 17 و18 میلادی</vt:lpstr>
      <vt:lpstr>سده های 19و 20 میلادی</vt:lpstr>
      <vt:lpstr>جنگ جهانی دوم  </vt:lpstr>
      <vt:lpstr>موزه در ایران</vt:lpstr>
      <vt:lpstr>اسامی موزه ها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سده های 17 و18 میلادی</dc:title>
  <dc:creator>123</dc:creator>
  <cp:lastModifiedBy>123</cp:lastModifiedBy>
  <cp:revision>4</cp:revision>
  <dcterms:created xsi:type="dcterms:W3CDTF">2002-01-01T09:15:10Z</dcterms:created>
  <dcterms:modified xsi:type="dcterms:W3CDTF">2002-01-01T09:51:11Z</dcterms:modified>
</cp:coreProperties>
</file>