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1AE6-DC48-434F-A5A3-9D2AFA9C2249}" type="datetime1">
              <a:rPr lang="en-US" smtClean="0"/>
              <a:t>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8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A95B-1B54-4740-B74D-4F0069D57149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8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A155D-954B-4EFB-84CE-8B03C61E0FBF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8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9D3F4-010E-43B5-8D66-DA2A397F8402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5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6AE1B-CC9B-4F8D-814F-BA16EF3CCE6F}" type="datetime1">
              <a:rPr lang="en-US" smtClean="0"/>
              <a:t>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3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D657-DD2A-45F8-8F38-7D82F594F759}" type="datetime1">
              <a:rPr lang="en-US" smtClean="0"/>
              <a:t>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8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29F3-CDAC-491D-BC95-67B05E1278D1}" type="datetime1">
              <a:rPr lang="en-US" smtClean="0"/>
              <a:t>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BE9B5-D9F1-4B71-B5A0-9379909716CF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1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90AF4-1FB4-4D23-8783-656CEFB6782A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0813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2583-6B0D-4266-89C6-5C0688B2D8F3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6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989B-4A21-4663-9AAF-9F101C15CC81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16225-E11C-4D14-9B01-663D46E8223D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905A-DBC6-4C8E-A951-9D2A71FD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40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EB64F6-4679-40CB-B113-8991132F9821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986D3-6D8C-4D89-9E56-70BEDF5995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26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A7077F-8BCD-4C7C-B890-AC60A804A4DB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E81A1-48B0-48D7-805C-7C31E4DC2F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594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82A131-050E-4201-8C85-F3863EC6DA77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22B3F-F3E3-4772-8550-1F0B91443F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310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780977-ADBE-44D3-A4C9-3AF566315F2F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1BB98-FB9F-4857-8F9B-265F38C984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5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6C771A-DF94-48C9-8786-7319A3E3C619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1B4AC-30AB-4142-B4F6-D70EB641F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57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00BB1B-65A9-481F-B31A-633AEC32A976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0A544-C5B7-46BE-8CB3-77900FEFB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173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C834D4-EDDC-4400-8913-D6B73148F38A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31AAD-1F1F-4235-BEBB-B41D3B495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86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4E5A9E-02A6-43A3-B0BB-A4522F17BF33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1F2E8-F72E-40A3-8A79-94FDDDC7DC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76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E452AA-6272-430B-AF94-824330C68B9E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201E4-96C8-45D4-A29C-32ABE284CC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012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773BCD-CCCF-47D3-9C1E-4D8AAA70FC85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7E948-3922-4118-886A-87B834590C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54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049F9-BA63-4DEA-91D3-7581545EE8DB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C38DD-D25A-4102-9B36-E92899531E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31201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B17C2-D612-4BF5-94A8-8182C5A8EF1F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976D0-1AD7-44A5-8450-F4BB8DB927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894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1D8D7-F33F-4AC5-8829-2F8AB3819197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D4ABA-8204-4BC3-A5F8-DD92EBB5C9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7201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37718A01-81D3-453F-9B2E-78BB5B41503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B86397BC-FA38-490F-B793-1D18D6341BA8}" type="datetime1">
              <a:rPr lang="en-US" altLang="en-US" smtClean="0"/>
              <a:t>2/4/2019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30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0947EE-4D03-4652-A12B-A0A597137868}" type="datetime1">
              <a:rPr lang="en-US" smtClean="0"/>
              <a:t>2/4/2019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47451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F6F63332-AF64-4EA9-93A5-442B81A58C1E}" type="datetime1">
              <a:rPr lang="en-US" altLang="en-US" smtClean="0"/>
              <a:t>2/4/2019</a:t>
            </a:fld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DC1DA52-73AF-4171-BAA0-F6326D3E4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1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61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9886" y="1519945"/>
            <a:ext cx="5351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181E"/>
              </a:buClr>
              <a:buSzTx/>
              <a:buFontTx/>
              <a:buNone/>
              <a:tabLst/>
              <a:defRPr/>
            </a:pPr>
            <a:r>
              <a:rPr kumimoji="0" lang="fa-IR" sz="7200" b="1" i="0" u="none" strike="noStrike" kern="0" cap="none" spc="0" normalizeH="0" baseline="0" noProof="0" dirty="0" smtClean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B Lotus" panose="00000400000000000000" pitchFamily="2" charset="-78"/>
              </a:rPr>
              <a:t>اکولوژی</a:t>
            </a:r>
            <a:r>
              <a:rPr kumimoji="0" lang="fa-IR" sz="7200" b="1" i="0" u="none" strike="noStrike" kern="0" cap="none" spc="0" normalizeH="0" noProof="0" dirty="0" smtClean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B Lotus" panose="00000400000000000000" pitchFamily="2" charset="-78"/>
              </a:rPr>
              <a:t> </a:t>
            </a:r>
            <a:r>
              <a:rPr kumimoji="0" lang="fa-IR" sz="7200" b="1" i="0" u="none" strike="noStrike" kern="0" cap="none" spc="0" normalizeH="0" baseline="0" noProof="0" dirty="0" smtClean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B Lotus" panose="00000400000000000000" pitchFamily="2" charset="-78"/>
              </a:rPr>
              <a:t>عمومی</a:t>
            </a:r>
            <a:endParaRPr kumimoji="0" lang="fa-IR" sz="7200" b="1" i="0" u="none" strike="noStrike" kern="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IranNastaliq" pitchFamily="18" charset="0"/>
              <a:ea typeface="+mn-ea"/>
              <a:cs typeface="B Lotus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35411" y="3382491"/>
            <a:ext cx="22781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</a:rPr>
              <a:t> </a:t>
            </a:r>
            <a:r>
              <a:rPr kumimoji="0" lang="fa-IR" sz="4800" b="0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IranNastaliq" pitchFamily="18" charset="0"/>
              </a:rPr>
              <a:t> تهیه و تنظیم: امیری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9938" y="4739806"/>
            <a:ext cx="12891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defRPr/>
            </a:pPr>
            <a:r>
              <a:rPr lang="fa-IR" b="1" dirty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تعداد واحد: </a:t>
            </a:r>
          </a:p>
          <a:p>
            <a:pPr algn="ctr" rtl="1">
              <a:defRPr/>
            </a:pPr>
            <a:r>
              <a:rPr lang="fa-IR" b="1" dirty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3 واحد تئوری</a:t>
            </a:r>
          </a:p>
        </p:txBody>
      </p:sp>
    </p:spTree>
    <p:extLst>
      <p:ext uri="{BB962C8B-B14F-4D97-AF65-F5344CB8AC3E}">
        <p14:creationId xmlns:p14="http://schemas.microsoft.com/office/powerpoint/2010/main" val="9129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23696" y="857633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fa-IR" sz="4000" b="1" dirty="0">
                <a:solidFill>
                  <a:srgbClr val="FFFF00"/>
                </a:solidFill>
                <a:latin typeface="Trebuchet MS" panose="020B0603020202020204"/>
              </a:rPr>
              <a:t>جلسه اول</a:t>
            </a:r>
          </a:p>
        </p:txBody>
      </p:sp>
      <p:sp>
        <p:nvSpPr>
          <p:cNvPr id="4" name="Rectangle 3"/>
          <p:cNvSpPr/>
          <p:nvPr/>
        </p:nvSpPr>
        <p:spPr>
          <a:xfrm>
            <a:off x="3468414" y="2148714"/>
            <a:ext cx="4915162" cy="2585323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کلیات علم اکولوژی</a:t>
            </a:r>
          </a:p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ضرورت مطالعه اکولوژی</a:t>
            </a:r>
            <a:endParaRPr lang="fa-IR" altLang="fa-IR" sz="3600" b="1" dirty="0">
              <a:solidFill>
                <a:prstClr val="black"/>
              </a:solidFill>
              <a:latin typeface="Trebuchet MS" panose="020B0603020202020204" pitchFamily="34" charset="0"/>
              <a:cs typeface="B Koodak" panose="00000700000000000000" pitchFamily="2" charset="-78"/>
            </a:endParaRPr>
          </a:p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 smtClean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تاریخچه و تقسیم </a:t>
            </a:r>
            <a:r>
              <a:rPr lang="fa-IR" altLang="fa-IR" sz="3600" b="1" dirty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بندی</a:t>
            </a:r>
          </a:p>
        </p:txBody>
      </p:sp>
    </p:spTree>
    <p:extLst>
      <p:ext uri="{BB962C8B-B14F-4D97-AF65-F5344CB8AC3E}">
        <p14:creationId xmlns:p14="http://schemas.microsoft.com/office/powerpoint/2010/main" val="313216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2711450" y="2205038"/>
            <a:ext cx="6096000" cy="378565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اصول و مفاهیم اکوسیستم ها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ساختار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و کارکرد اکوسیستم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ها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تولید و مصرف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تعادل و ثبات در اکوسیستم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3517" y="794572"/>
            <a:ext cx="1891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دوم</a:t>
            </a:r>
          </a:p>
        </p:txBody>
      </p:sp>
    </p:spTree>
    <p:extLst>
      <p:ext uri="{BB962C8B-B14F-4D97-AF65-F5344CB8AC3E}">
        <p14:creationId xmlns:p14="http://schemas.microsoft.com/office/powerpoint/2010/main" val="177608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2495550" y="2133600"/>
            <a:ext cx="6096000" cy="286232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اصول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مفاهیم انرژی</a:t>
            </a:r>
          </a:p>
          <a:p>
            <a:pPr algn="ctr"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تقسیم بندی منابع انرژی در اکوسیستم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1984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سوم</a:t>
            </a:r>
          </a:p>
        </p:txBody>
      </p:sp>
    </p:spTree>
    <p:extLst>
      <p:ext uri="{BB962C8B-B14F-4D97-AF65-F5344CB8AC3E}">
        <p14:creationId xmlns:p14="http://schemas.microsoft.com/office/powerpoint/2010/main" val="29918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1254508" y="2205038"/>
            <a:ext cx="8928100" cy="278447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انرژی در اکوسیستم های طبیعی و کشاورزی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سطوح، زنجیره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ها و شبکه های غذایی در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اکوسیستم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2287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چهارم</a:t>
            </a:r>
          </a:p>
        </p:txBody>
      </p:sp>
    </p:spTree>
    <p:extLst>
      <p:ext uri="{BB962C8B-B14F-4D97-AF65-F5344CB8AC3E}">
        <p14:creationId xmlns:p14="http://schemas.microsoft.com/office/powerpoint/2010/main" val="25674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2763126" y="2192392"/>
            <a:ext cx="6096000" cy="286232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هرم های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اکولوژیک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اصل جثه و متابولیسم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فرایند تولید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در اکوسیستم ها</a:t>
            </a:r>
          </a:p>
        </p:txBody>
      </p:sp>
      <p:sp>
        <p:nvSpPr>
          <p:cNvPr id="5" name="Rectangle 4"/>
          <p:cNvSpPr/>
          <p:nvPr/>
        </p:nvSpPr>
        <p:spPr>
          <a:xfrm>
            <a:off x="4981959" y="815593"/>
            <a:ext cx="2116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پنجم</a:t>
            </a:r>
          </a:p>
        </p:txBody>
      </p:sp>
    </p:spTree>
    <p:extLst>
      <p:ext uri="{BB962C8B-B14F-4D97-AF65-F5344CB8AC3E}">
        <p14:creationId xmlns:p14="http://schemas.microsoft.com/office/powerpoint/2010/main" val="367169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2900855" y="2349500"/>
            <a:ext cx="6125104" cy="3170099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اصول و مفاهیم چرخه های زیست-زمین شیمیایی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چرخه گازی (اکسیژن)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چرخه آبی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2149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ششم</a:t>
            </a:r>
          </a:p>
        </p:txBody>
      </p:sp>
    </p:spTree>
    <p:extLst>
      <p:ext uri="{BB962C8B-B14F-4D97-AF65-F5344CB8AC3E}">
        <p14:creationId xmlns:p14="http://schemas.microsoft.com/office/powerpoint/2010/main" val="203589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163250" y="2078038"/>
            <a:ext cx="3294492" cy="2785378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چرخه کربن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چرخه نیتروژن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چرخه فسفر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6138" y="836613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هفتم</a:t>
            </a:r>
          </a:p>
        </p:txBody>
      </p:sp>
    </p:spTree>
    <p:extLst>
      <p:ext uri="{BB962C8B-B14F-4D97-AF65-F5344CB8AC3E}">
        <p14:creationId xmlns:p14="http://schemas.microsoft.com/office/powerpoint/2010/main" val="257886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3983678" y="2034737"/>
            <a:ext cx="3581430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جمعیت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پویایی جمعیت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تغییرات جمعیت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56138" y="83661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هشتم</a:t>
            </a:r>
          </a:p>
        </p:txBody>
      </p:sp>
    </p:spTree>
    <p:extLst>
      <p:ext uri="{BB962C8B-B14F-4D97-AF65-F5344CB8AC3E}">
        <p14:creationId xmlns:p14="http://schemas.microsoft.com/office/powerpoint/2010/main" val="266013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6248" y="815593"/>
            <a:ext cx="18517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نهم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6623" y="1950655"/>
            <a:ext cx="4491038" cy="3708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اصول و مفاهیم جامعه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جامعه زیستی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غالبیت اکولوژیک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تنوع زیستی</a:t>
            </a:r>
          </a:p>
        </p:txBody>
      </p:sp>
    </p:spTree>
    <p:extLst>
      <p:ext uri="{BB962C8B-B14F-4D97-AF65-F5344CB8AC3E}">
        <p14:creationId xmlns:p14="http://schemas.microsoft.com/office/powerpoint/2010/main" val="1939428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4134229" y="1966037"/>
            <a:ext cx="3817071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مفهوم و انواع نیچ</a:t>
            </a:r>
          </a:p>
          <a:p>
            <a:pPr algn="ctr"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بیوم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ها و انواع آن</a:t>
            </a:r>
          </a:p>
        </p:txBody>
      </p:sp>
      <p:sp>
        <p:nvSpPr>
          <p:cNvPr id="4" name="Rectangle 3"/>
          <p:cNvSpPr/>
          <p:nvPr/>
        </p:nvSpPr>
        <p:spPr>
          <a:xfrm>
            <a:off x="5318290" y="794571"/>
            <a:ext cx="1983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دهم</a:t>
            </a:r>
          </a:p>
        </p:txBody>
      </p:sp>
    </p:spTree>
    <p:extLst>
      <p:ext uri="{BB962C8B-B14F-4D97-AF65-F5344CB8AC3E}">
        <p14:creationId xmlns:p14="http://schemas.microsoft.com/office/powerpoint/2010/main" val="59825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996966" y="2042838"/>
            <a:ext cx="8137799" cy="3785652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r" defTabSz="914400" rtl="1" eaLnBrk="1" hangingPunct="1">
              <a:lnSpc>
                <a:spcPct val="150000"/>
              </a:lnSpc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عوامل موثر یا محدود کننده در اکوسیستم ها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a-IR" altLang="fa-IR" sz="4000" b="1" dirty="0" smtClean="0">
              <a:cs typeface="B Nazanin" panose="00000400000000000000" pitchFamily="2" charset="-78"/>
            </a:endParaRP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تاثیر عوامل اقلیمی بر توزیع و فرایندهای رشد و نمو</a:t>
            </a:r>
          </a:p>
        </p:txBody>
      </p:sp>
      <p:sp>
        <p:nvSpPr>
          <p:cNvPr id="4" name="Rectangle 3"/>
          <p:cNvSpPr/>
          <p:nvPr/>
        </p:nvSpPr>
        <p:spPr>
          <a:xfrm>
            <a:off x="4917770" y="836613"/>
            <a:ext cx="24609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يازدهم</a:t>
            </a:r>
          </a:p>
        </p:txBody>
      </p:sp>
    </p:spTree>
    <p:extLst>
      <p:ext uri="{BB962C8B-B14F-4D97-AF65-F5344CB8AC3E}">
        <p14:creationId xmlns:p14="http://schemas.microsoft.com/office/powerpoint/2010/main" val="291579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15799" y="2305050"/>
            <a:ext cx="5674951" cy="3708708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عوامل موثر در اکوسیستم ها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توپوگرافی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>
                <a:cs typeface="B Nazanin" panose="00000400000000000000" pitchFamily="2" charset="-78"/>
              </a:rPr>
              <a:t>خاکی</a:t>
            </a:r>
          </a:p>
          <a:p>
            <a:pPr marL="571500" indent="-5715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زیستی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7845" y="752530"/>
            <a:ext cx="2707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دوازدهم</a:t>
            </a:r>
          </a:p>
        </p:txBody>
      </p:sp>
    </p:spTree>
    <p:extLst>
      <p:ext uri="{BB962C8B-B14F-4D97-AF65-F5344CB8AC3E}">
        <p14:creationId xmlns:p14="http://schemas.microsoft.com/office/powerpoint/2010/main" val="2936204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15058" y="2212812"/>
            <a:ext cx="8970726" cy="707886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fa-IR" altLang="fa-IR" sz="4000" b="1" dirty="0">
                <a:cs typeface="B Nazanin" panose="00000400000000000000" pitchFamily="2" charset="-78"/>
              </a:rPr>
              <a:t>کنش های متقابل بین موجودات زنده در اکوسیستم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6174" y="836613"/>
            <a:ext cx="26725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سيزدهم</a:t>
            </a:r>
          </a:p>
        </p:txBody>
      </p:sp>
    </p:spTree>
    <p:extLst>
      <p:ext uri="{BB962C8B-B14F-4D97-AF65-F5344CB8AC3E}">
        <p14:creationId xmlns:p14="http://schemas.microsoft.com/office/powerpoint/2010/main" val="39059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698703" y="2278610"/>
            <a:ext cx="9547807" cy="132343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کنش های متقابل بین موجودات زنده در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اکوسیستم</a:t>
            </a:r>
          </a:p>
          <a:p>
            <a:pPr marL="571500" indent="-5715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کنش مثبت و منفی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04056" y="678958"/>
            <a:ext cx="2800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چهاردهم</a:t>
            </a:r>
          </a:p>
        </p:txBody>
      </p:sp>
    </p:spTree>
    <p:extLst>
      <p:ext uri="{BB962C8B-B14F-4D97-AF65-F5344CB8AC3E}">
        <p14:creationId xmlns:p14="http://schemas.microsoft.com/office/powerpoint/2010/main" val="160419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00820" y="815593"/>
            <a:ext cx="26148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پانزدهم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063750" y="2133600"/>
            <a:ext cx="6907213" cy="278447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تاثیر فعالیت های انسانی بر اکولوژی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تغییر اقلیم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مخاطرات زیست محیطی</a:t>
            </a:r>
          </a:p>
        </p:txBody>
      </p:sp>
    </p:spTree>
    <p:extLst>
      <p:ext uri="{BB962C8B-B14F-4D97-AF65-F5344CB8AC3E}">
        <p14:creationId xmlns:p14="http://schemas.microsoft.com/office/powerpoint/2010/main" val="4100038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2445243" y="2523358"/>
            <a:ext cx="7440612" cy="7080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تحقیق درباره مسائل اکولوژیک مهم کشور</a:t>
            </a:r>
          </a:p>
        </p:txBody>
      </p:sp>
      <p:sp>
        <p:nvSpPr>
          <p:cNvPr id="5" name="Rectangle 4"/>
          <p:cNvSpPr/>
          <p:nvPr/>
        </p:nvSpPr>
        <p:spPr>
          <a:xfrm>
            <a:off x="4665750" y="794571"/>
            <a:ext cx="2765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شانزدهم</a:t>
            </a:r>
          </a:p>
        </p:txBody>
      </p:sp>
    </p:spTree>
    <p:extLst>
      <p:ext uri="{BB962C8B-B14F-4D97-AF65-F5344CB8AC3E}">
        <p14:creationId xmlns:p14="http://schemas.microsoft.com/office/powerpoint/2010/main" val="3751593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222</Words>
  <Application>Microsoft Office PowerPoint</Application>
  <PresentationFormat>Widescreen</PresentationFormat>
  <Paragraphs>65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B Koodak</vt:lpstr>
      <vt:lpstr>B Lotus</vt:lpstr>
      <vt:lpstr>B Nazanin</vt:lpstr>
      <vt:lpstr>IranNastaliq</vt:lpstr>
      <vt:lpstr>Times New Roman</vt:lpstr>
      <vt:lpstr>Trebuchet MS</vt:lpstr>
      <vt:lpstr>Verdana</vt:lpstr>
      <vt:lpstr>Wingdings</vt:lpstr>
      <vt:lpstr>Wingdings 2</vt:lpstr>
      <vt:lpstr>Aspect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16</cp:revision>
  <dcterms:created xsi:type="dcterms:W3CDTF">2019-02-03T05:21:21Z</dcterms:created>
  <dcterms:modified xsi:type="dcterms:W3CDTF">2019-02-04T18:30:29Z</dcterms:modified>
</cp:coreProperties>
</file>