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1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810"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67524F-4C17-4C15-9578-76EA967EFC5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5219CC9-5A2C-47C3-9136-2F1FC9A037DF}">
      <dgm:prSet phldrT="[Text]" custT="1"/>
      <dgm:spPr/>
      <dgm:t>
        <a:bodyPr/>
        <a:lstStyle/>
        <a:p>
          <a:r>
            <a:rPr lang="fa-IR" sz="2400" dirty="0" smtClean="0">
              <a:solidFill>
                <a:schemeClr val="accent4">
                  <a:lumMod val="75000"/>
                </a:schemeClr>
              </a:solidFill>
            </a:rPr>
            <a:t>1ـ انتقال میراث فرهنگی:</a:t>
          </a:r>
          <a:endParaRPr lang="en-US" sz="2400" dirty="0">
            <a:solidFill>
              <a:schemeClr val="accent4">
                <a:lumMod val="75000"/>
              </a:schemeClr>
            </a:solidFill>
          </a:endParaRPr>
        </a:p>
      </dgm:t>
    </dgm:pt>
    <dgm:pt modelId="{C086E25C-8564-40C1-AD1D-7867972F1C2B}" type="parTrans" cxnId="{19CE1BBB-6067-47B5-8427-9BAAACCDF706}">
      <dgm:prSet/>
      <dgm:spPr/>
      <dgm:t>
        <a:bodyPr/>
        <a:lstStyle/>
        <a:p>
          <a:endParaRPr lang="en-US"/>
        </a:p>
      </dgm:t>
    </dgm:pt>
    <dgm:pt modelId="{F97B26E9-8708-416B-8A7B-9CE489FBC0F9}" type="sibTrans" cxnId="{19CE1BBB-6067-47B5-8427-9BAAACCDF706}">
      <dgm:prSet/>
      <dgm:spPr/>
      <dgm:t>
        <a:bodyPr/>
        <a:lstStyle/>
        <a:p>
          <a:endParaRPr lang="en-US"/>
        </a:p>
      </dgm:t>
    </dgm:pt>
    <dgm:pt modelId="{8A9E69F6-4ED5-402C-825C-3A20AB0CB134}">
      <dgm:prSet phldrT="[Text]" custT="1"/>
      <dgm:spPr/>
      <dgm:t>
        <a:bodyPr/>
        <a:lstStyle/>
        <a:p>
          <a:r>
            <a:rPr lang="fa-IR" sz="2000" b="0" dirty="0" smtClean="0">
              <a:solidFill>
                <a:schemeClr val="accent4">
                  <a:lumMod val="75000"/>
                </a:schemeClr>
              </a:solidFill>
            </a:rPr>
            <a:t>2ـ ارزش سنجی میراث فرهنگی:</a:t>
          </a:r>
          <a:endParaRPr lang="en-US" sz="2000" b="0" dirty="0">
            <a:solidFill>
              <a:schemeClr val="accent4">
                <a:lumMod val="75000"/>
              </a:schemeClr>
            </a:solidFill>
          </a:endParaRPr>
        </a:p>
      </dgm:t>
    </dgm:pt>
    <dgm:pt modelId="{D65E8827-4880-49C4-80D9-7CB9D057C7F8}" type="parTrans" cxnId="{F6B63BA8-3B54-4EE5-97AF-586BF51599AB}">
      <dgm:prSet/>
      <dgm:spPr/>
      <dgm:t>
        <a:bodyPr/>
        <a:lstStyle/>
        <a:p>
          <a:endParaRPr lang="en-US"/>
        </a:p>
      </dgm:t>
    </dgm:pt>
    <dgm:pt modelId="{EAC48243-4730-4933-89EF-8D82871781F1}" type="sibTrans" cxnId="{F6B63BA8-3B54-4EE5-97AF-586BF51599AB}">
      <dgm:prSet/>
      <dgm:spPr/>
      <dgm:t>
        <a:bodyPr/>
        <a:lstStyle/>
        <a:p>
          <a:endParaRPr lang="en-US"/>
        </a:p>
      </dgm:t>
    </dgm:pt>
    <dgm:pt modelId="{457279CD-1848-4BDB-8B29-745A7BA1BC0C}">
      <dgm:prSet phldrT="[Text]" custT="1"/>
      <dgm:spPr/>
      <dgm:t>
        <a:bodyPr/>
        <a:lstStyle/>
        <a:p>
          <a:r>
            <a:rPr lang="fa-IR" sz="2000" dirty="0" smtClean="0">
              <a:solidFill>
                <a:schemeClr val="accent4">
                  <a:lumMod val="75000"/>
                </a:schemeClr>
              </a:solidFill>
            </a:rPr>
            <a:t>3ـ توسعه وپیشرفت میراث فرهنگی:</a:t>
          </a:r>
          <a:endParaRPr lang="en-US" sz="2000" dirty="0">
            <a:solidFill>
              <a:schemeClr val="accent4">
                <a:lumMod val="75000"/>
              </a:schemeClr>
            </a:solidFill>
          </a:endParaRPr>
        </a:p>
      </dgm:t>
    </dgm:pt>
    <dgm:pt modelId="{8201A705-8EC2-4CEA-B20F-EBAAD725E0EC}" type="parTrans" cxnId="{04A3A4F1-5436-4A26-BEB1-F61721FE37CB}">
      <dgm:prSet/>
      <dgm:spPr/>
      <dgm:t>
        <a:bodyPr/>
        <a:lstStyle/>
        <a:p>
          <a:endParaRPr lang="en-US"/>
        </a:p>
      </dgm:t>
    </dgm:pt>
    <dgm:pt modelId="{11091675-1AFB-42D2-BFD3-DC97C70C3F5D}" type="sibTrans" cxnId="{04A3A4F1-5436-4A26-BEB1-F61721FE37CB}">
      <dgm:prSet/>
      <dgm:spPr/>
      <dgm:t>
        <a:bodyPr/>
        <a:lstStyle/>
        <a:p>
          <a:endParaRPr lang="en-US"/>
        </a:p>
      </dgm:t>
    </dgm:pt>
    <dgm:pt modelId="{875DE694-66A5-4D36-A08D-01F80396061D}">
      <dgm:prSet custT="1"/>
      <dgm:spPr/>
      <dgm:t>
        <a:bodyPr/>
        <a:lstStyle/>
        <a:p>
          <a:r>
            <a:rPr lang="fa-IR" sz="1600" dirty="0" smtClean="0">
              <a:solidFill>
                <a:schemeClr val="accent2">
                  <a:lumMod val="60000"/>
                  <a:lumOff val="40000"/>
                </a:schemeClr>
              </a:solidFill>
              <a:effectLst>
                <a:outerShdw blurRad="38100" dist="38100" dir="2700000" algn="tl">
                  <a:srgbClr val="000000">
                    <a:alpha val="43137"/>
                  </a:srgbClr>
                </a:outerShdw>
              </a:effectLst>
            </a:rPr>
            <a:t>از یک جهت معلم مفسر یا مترجم میراث فرهنگی جامعه است.اوباید درفهم میراث فرهنگی جامعه به شاگردان کمک کند.اهمیت این میراث را برای آنها روشن سازد و حس قدردانی شاگردان را درمفابل میراث فرهنگی برانگیزد.</a:t>
          </a:r>
          <a:endParaRPr lang="en-US" sz="1600" dirty="0">
            <a:solidFill>
              <a:schemeClr val="accent2">
                <a:lumMod val="60000"/>
                <a:lumOff val="40000"/>
              </a:schemeClr>
            </a:solidFill>
            <a:effectLst>
              <a:outerShdw blurRad="38100" dist="38100" dir="2700000" algn="tl">
                <a:srgbClr val="000000">
                  <a:alpha val="43137"/>
                </a:srgbClr>
              </a:outerShdw>
            </a:effectLst>
          </a:endParaRPr>
        </a:p>
      </dgm:t>
    </dgm:pt>
    <dgm:pt modelId="{2F008993-DD6C-4930-BEC0-116840C5D4B8}" type="parTrans" cxnId="{FE73B5B6-8B9C-4C6B-B629-F357D11201BC}">
      <dgm:prSet/>
      <dgm:spPr/>
      <dgm:t>
        <a:bodyPr/>
        <a:lstStyle/>
        <a:p>
          <a:endParaRPr lang="en-US"/>
        </a:p>
      </dgm:t>
    </dgm:pt>
    <dgm:pt modelId="{78AF6E28-60CB-4A7C-AC46-7887D6D7131C}" type="sibTrans" cxnId="{FE73B5B6-8B9C-4C6B-B629-F357D11201BC}">
      <dgm:prSet/>
      <dgm:spPr/>
      <dgm:t>
        <a:bodyPr/>
        <a:lstStyle/>
        <a:p>
          <a:endParaRPr lang="en-US"/>
        </a:p>
      </dgm:t>
    </dgm:pt>
    <dgm:pt modelId="{C17232F9-00EA-4550-B8D0-415B67B37B85}">
      <dgm:prSet custT="1"/>
      <dgm:spPr/>
      <dgm:t>
        <a:bodyPr/>
        <a:lstStyle/>
        <a:p>
          <a:r>
            <a:rPr lang="fa-IR" sz="1600" dirty="0" smtClean="0">
              <a:solidFill>
                <a:schemeClr val="accent2">
                  <a:lumMod val="60000"/>
                  <a:lumOff val="40000"/>
                </a:schemeClr>
              </a:solidFill>
            </a:rPr>
            <a:t>معلم نباید فقط به انتقال میراث فرهنگی بپردازد.بدون تردید آنچه از گذشتگان به ما رسیده است قابل بررسی ومطالعه است.مهم اینست که شاگردان به اندازه کافی رشد فکری داشته باشند تا بتوانندارزش میراث فرهنگی راتعیین کنند و آنچه را که مفید است حفظ نمایند.</a:t>
          </a:r>
          <a:endParaRPr lang="en-US" sz="1600" dirty="0">
            <a:solidFill>
              <a:schemeClr val="accent2">
                <a:lumMod val="60000"/>
                <a:lumOff val="40000"/>
              </a:schemeClr>
            </a:solidFill>
          </a:endParaRPr>
        </a:p>
      </dgm:t>
    </dgm:pt>
    <dgm:pt modelId="{19E9648A-0DB5-4092-A24A-E94601613EB9}" type="parTrans" cxnId="{D33FB551-9868-4D8A-9BF8-06B4CE3184D5}">
      <dgm:prSet/>
      <dgm:spPr/>
      <dgm:t>
        <a:bodyPr/>
        <a:lstStyle/>
        <a:p>
          <a:endParaRPr lang="en-US"/>
        </a:p>
      </dgm:t>
    </dgm:pt>
    <dgm:pt modelId="{8718EA9C-D4B3-4D65-8407-25FC1BBB5A9D}" type="sibTrans" cxnId="{D33FB551-9868-4D8A-9BF8-06B4CE3184D5}">
      <dgm:prSet/>
      <dgm:spPr/>
      <dgm:t>
        <a:bodyPr/>
        <a:lstStyle/>
        <a:p>
          <a:endParaRPr lang="en-US"/>
        </a:p>
      </dgm:t>
    </dgm:pt>
    <dgm:pt modelId="{702E88DC-098F-4EFC-8BD1-DE28F41B147D}">
      <dgm:prSet custT="1"/>
      <dgm:spPr/>
      <dgm:t>
        <a:bodyPr/>
        <a:lstStyle/>
        <a:p>
          <a:pPr marL="0" marR="0" indent="0" algn="r" defTabSz="914400" eaLnBrk="1" fontAlgn="auto" latinLnBrk="0" hangingPunct="1">
            <a:lnSpc>
              <a:spcPct val="100000"/>
            </a:lnSpc>
            <a:spcBef>
              <a:spcPts val="0"/>
            </a:spcBef>
            <a:spcAft>
              <a:spcPts val="0"/>
            </a:spcAft>
            <a:buClrTx/>
            <a:buSzTx/>
            <a:buFontTx/>
            <a:buNone/>
            <a:tabLst/>
            <a:defRPr/>
          </a:pPr>
          <a:r>
            <a:rPr lang="fa-IR" sz="1600" dirty="0" smtClean="0">
              <a:solidFill>
                <a:schemeClr val="accent2">
                  <a:lumMod val="60000"/>
                  <a:lumOff val="40000"/>
                </a:schemeClr>
              </a:solidFill>
            </a:rPr>
            <a:t>انتقال</a:t>
          </a:r>
          <a:r>
            <a:rPr lang="fa-IR" sz="1600" baseline="0" dirty="0" smtClean="0">
              <a:solidFill>
                <a:schemeClr val="accent2">
                  <a:lumMod val="60000"/>
                  <a:lumOff val="40000"/>
                </a:schemeClr>
              </a:solidFill>
            </a:rPr>
            <a:t> و ارزش سنجی میراث فرهنگی وظیفه معلم را درمقابل فرهنگ  پایان نمیدهد.آنچه بیش از همه اهمیت دارد توسعه وپیشرفت میراث فرهنگی است.</a:t>
          </a:r>
          <a:endParaRPr lang="en-US" sz="1600" dirty="0">
            <a:solidFill>
              <a:schemeClr val="accent2">
                <a:lumMod val="60000"/>
                <a:lumOff val="40000"/>
              </a:schemeClr>
            </a:solidFill>
          </a:endParaRPr>
        </a:p>
      </dgm:t>
    </dgm:pt>
    <dgm:pt modelId="{BC9A812E-F460-46F5-A2B3-6C2E57527247}" type="parTrans" cxnId="{5598BA88-5C2D-4FC5-AFD3-23A35BC31AEE}">
      <dgm:prSet/>
      <dgm:spPr/>
      <dgm:t>
        <a:bodyPr/>
        <a:lstStyle/>
        <a:p>
          <a:endParaRPr lang="en-US"/>
        </a:p>
      </dgm:t>
    </dgm:pt>
    <dgm:pt modelId="{404E027E-D4F1-4BCE-A408-C751CB2E5581}" type="sibTrans" cxnId="{5598BA88-5C2D-4FC5-AFD3-23A35BC31AEE}">
      <dgm:prSet/>
      <dgm:spPr/>
      <dgm:t>
        <a:bodyPr/>
        <a:lstStyle/>
        <a:p>
          <a:endParaRPr lang="en-US"/>
        </a:p>
      </dgm:t>
    </dgm:pt>
    <dgm:pt modelId="{730C1900-3529-459D-B5C0-76D8E11847FD}">
      <dgm:prSet custT="1"/>
      <dgm:spPr/>
      <dgm:t>
        <a:bodyPr/>
        <a:lstStyle/>
        <a:p>
          <a:pPr marL="0" marR="0" indent="0" algn="l" defTabSz="914400" eaLnBrk="1" fontAlgn="auto" latinLnBrk="0" hangingPunct="1">
            <a:lnSpc>
              <a:spcPct val="100000"/>
            </a:lnSpc>
            <a:spcBef>
              <a:spcPts val="0"/>
            </a:spcBef>
            <a:spcAft>
              <a:spcPts val="0"/>
            </a:spcAft>
            <a:buClrTx/>
            <a:buSzTx/>
            <a:buFontTx/>
            <a:buNone/>
            <a:tabLst/>
            <a:defRPr/>
          </a:pPr>
          <a:endParaRPr lang="en-US" sz="1600" dirty="0">
            <a:solidFill>
              <a:schemeClr val="accent2">
                <a:lumMod val="60000"/>
                <a:lumOff val="40000"/>
              </a:schemeClr>
            </a:solidFill>
          </a:endParaRPr>
        </a:p>
      </dgm:t>
    </dgm:pt>
    <dgm:pt modelId="{81E18D54-280C-4742-8BC1-3B7A9ABEEA53}" type="parTrans" cxnId="{4D444096-4717-48D8-9B69-0BDDBE6A2D8C}">
      <dgm:prSet/>
      <dgm:spPr/>
    </dgm:pt>
    <dgm:pt modelId="{5361BB62-EC96-429D-B04E-403C004D380F}" type="sibTrans" cxnId="{4D444096-4717-48D8-9B69-0BDDBE6A2D8C}">
      <dgm:prSet/>
      <dgm:spPr/>
    </dgm:pt>
    <dgm:pt modelId="{877D308E-093A-4BAD-8C8A-A8FE0060F0BB}">
      <dgm:prSet custT="1"/>
      <dgm:spPr/>
      <dgm:t>
        <a:bodyPr/>
        <a:lstStyle/>
        <a:p>
          <a:pPr marL="0" marR="0" indent="0" algn="r" defTabSz="914400" eaLnBrk="1" fontAlgn="auto" latinLnBrk="0" hangingPunct="1">
            <a:lnSpc>
              <a:spcPct val="100000"/>
            </a:lnSpc>
            <a:spcBef>
              <a:spcPts val="0"/>
            </a:spcBef>
            <a:spcAft>
              <a:spcPts val="0"/>
            </a:spcAft>
            <a:buClrTx/>
            <a:buSzTx/>
            <a:buFontTx/>
            <a:buNone/>
            <a:tabLst/>
            <a:defRPr/>
          </a:pPr>
          <a:r>
            <a:rPr lang="fa-IR" sz="1600" dirty="0" smtClean="0">
              <a:solidFill>
                <a:schemeClr val="accent2">
                  <a:lumMod val="60000"/>
                  <a:lumOff val="40000"/>
                </a:schemeClr>
              </a:solidFill>
            </a:rPr>
            <a:t>کار مهم مربی کمک به شاگردان در تو سعه و پیشرفت میراث فرهنگی است.</a:t>
          </a:r>
          <a:endParaRPr lang="en-US" sz="1600" dirty="0">
            <a:solidFill>
              <a:schemeClr val="accent2">
                <a:lumMod val="60000"/>
                <a:lumOff val="40000"/>
              </a:schemeClr>
            </a:solidFill>
          </a:endParaRPr>
        </a:p>
      </dgm:t>
    </dgm:pt>
    <dgm:pt modelId="{6339E6B9-BE00-4830-8EC0-E25D1A3562DC}" type="parTrans" cxnId="{B68C0CF6-184E-4975-B399-B91AD309BFAC}">
      <dgm:prSet/>
      <dgm:spPr/>
    </dgm:pt>
    <dgm:pt modelId="{8D870C18-AA10-498E-BE80-93CE4A1C3E87}" type="sibTrans" cxnId="{B68C0CF6-184E-4975-B399-B91AD309BFAC}">
      <dgm:prSet/>
      <dgm:spPr/>
    </dgm:pt>
    <dgm:pt modelId="{326047EC-C8F7-4BDF-8D53-51B0F6601D8E}" type="pres">
      <dgm:prSet presAssocID="{8467524F-4C17-4C15-9578-76EA967EFC55}" presName="linear" presStyleCnt="0">
        <dgm:presLayoutVars>
          <dgm:dir/>
          <dgm:animLvl val="lvl"/>
          <dgm:resizeHandles val="exact"/>
        </dgm:presLayoutVars>
      </dgm:prSet>
      <dgm:spPr/>
      <dgm:t>
        <a:bodyPr/>
        <a:lstStyle/>
        <a:p>
          <a:endParaRPr lang="en-US"/>
        </a:p>
      </dgm:t>
    </dgm:pt>
    <dgm:pt modelId="{827E7AB1-94D4-4845-81D4-1143E315C588}" type="pres">
      <dgm:prSet presAssocID="{A5219CC9-5A2C-47C3-9136-2F1FC9A037DF}" presName="parentLin" presStyleCnt="0"/>
      <dgm:spPr/>
    </dgm:pt>
    <dgm:pt modelId="{1BF3DF16-8F8F-41E3-A2A8-A0253673C4E9}" type="pres">
      <dgm:prSet presAssocID="{A5219CC9-5A2C-47C3-9136-2F1FC9A037DF}" presName="parentLeftMargin" presStyleLbl="node1" presStyleIdx="0" presStyleCnt="3"/>
      <dgm:spPr/>
      <dgm:t>
        <a:bodyPr/>
        <a:lstStyle/>
        <a:p>
          <a:endParaRPr lang="en-US"/>
        </a:p>
      </dgm:t>
    </dgm:pt>
    <dgm:pt modelId="{131AEF0C-2CE7-40F2-A2A5-9257AF2BB51A}" type="pres">
      <dgm:prSet presAssocID="{A5219CC9-5A2C-47C3-9136-2F1FC9A037DF}" presName="parentText" presStyleLbl="node1" presStyleIdx="0" presStyleCnt="3" custLinFactX="28577" custLinFactNeighborX="100000" custLinFactNeighborY="-3601">
        <dgm:presLayoutVars>
          <dgm:chMax val="0"/>
          <dgm:bulletEnabled val="1"/>
        </dgm:presLayoutVars>
      </dgm:prSet>
      <dgm:spPr/>
      <dgm:t>
        <a:bodyPr/>
        <a:lstStyle/>
        <a:p>
          <a:endParaRPr lang="en-US"/>
        </a:p>
      </dgm:t>
    </dgm:pt>
    <dgm:pt modelId="{1C252016-A77C-4B90-82AF-93E86C256A8E}" type="pres">
      <dgm:prSet presAssocID="{A5219CC9-5A2C-47C3-9136-2F1FC9A037DF}" presName="negativeSpace" presStyleCnt="0"/>
      <dgm:spPr/>
    </dgm:pt>
    <dgm:pt modelId="{54DAED79-5131-4ED3-86E9-2942DF015578}" type="pres">
      <dgm:prSet presAssocID="{A5219CC9-5A2C-47C3-9136-2F1FC9A037DF}" presName="childText" presStyleLbl="conFgAcc1" presStyleIdx="0" presStyleCnt="3">
        <dgm:presLayoutVars>
          <dgm:bulletEnabled val="1"/>
        </dgm:presLayoutVars>
      </dgm:prSet>
      <dgm:spPr/>
      <dgm:t>
        <a:bodyPr/>
        <a:lstStyle/>
        <a:p>
          <a:endParaRPr lang="en-US"/>
        </a:p>
      </dgm:t>
    </dgm:pt>
    <dgm:pt modelId="{5561D0AF-AF6E-4709-905E-058245F7F046}" type="pres">
      <dgm:prSet presAssocID="{F97B26E9-8708-416B-8A7B-9CE489FBC0F9}" presName="spaceBetweenRectangles" presStyleCnt="0"/>
      <dgm:spPr/>
    </dgm:pt>
    <dgm:pt modelId="{C4CABDA7-ECA8-48ED-894C-8F148BE2F21E}" type="pres">
      <dgm:prSet presAssocID="{8A9E69F6-4ED5-402C-825C-3A20AB0CB134}" presName="parentLin" presStyleCnt="0"/>
      <dgm:spPr/>
    </dgm:pt>
    <dgm:pt modelId="{D78D123D-22A5-4309-B4FB-5B6962D30F0E}" type="pres">
      <dgm:prSet presAssocID="{8A9E69F6-4ED5-402C-825C-3A20AB0CB134}" presName="parentLeftMargin" presStyleLbl="node1" presStyleIdx="0" presStyleCnt="3"/>
      <dgm:spPr/>
      <dgm:t>
        <a:bodyPr/>
        <a:lstStyle/>
        <a:p>
          <a:endParaRPr lang="en-US"/>
        </a:p>
      </dgm:t>
    </dgm:pt>
    <dgm:pt modelId="{65A15780-03EA-4B26-9A22-2ADAD74CD657}" type="pres">
      <dgm:prSet presAssocID="{8A9E69F6-4ED5-402C-825C-3A20AB0CB134}" presName="parentText" presStyleLbl="node1" presStyleIdx="1" presStyleCnt="3" custLinFactX="28577" custLinFactNeighborX="100000" custLinFactNeighborY="-11875">
        <dgm:presLayoutVars>
          <dgm:chMax val="0"/>
          <dgm:bulletEnabled val="1"/>
        </dgm:presLayoutVars>
      </dgm:prSet>
      <dgm:spPr/>
      <dgm:t>
        <a:bodyPr/>
        <a:lstStyle/>
        <a:p>
          <a:endParaRPr lang="en-US"/>
        </a:p>
      </dgm:t>
    </dgm:pt>
    <dgm:pt modelId="{C9AED890-AD43-4A76-9997-A1AF735201E1}" type="pres">
      <dgm:prSet presAssocID="{8A9E69F6-4ED5-402C-825C-3A20AB0CB134}" presName="negativeSpace" presStyleCnt="0"/>
      <dgm:spPr/>
    </dgm:pt>
    <dgm:pt modelId="{27341267-A16F-4F39-977D-B12E0468E2D9}" type="pres">
      <dgm:prSet presAssocID="{8A9E69F6-4ED5-402C-825C-3A20AB0CB134}" presName="childText" presStyleLbl="conFgAcc1" presStyleIdx="1" presStyleCnt="3">
        <dgm:presLayoutVars>
          <dgm:bulletEnabled val="1"/>
        </dgm:presLayoutVars>
      </dgm:prSet>
      <dgm:spPr/>
      <dgm:t>
        <a:bodyPr/>
        <a:lstStyle/>
        <a:p>
          <a:endParaRPr lang="en-US"/>
        </a:p>
      </dgm:t>
    </dgm:pt>
    <dgm:pt modelId="{1102DF69-2F17-4C46-9498-A6E4E7E85735}" type="pres">
      <dgm:prSet presAssocID="{EAC48243-4730-4933-89EF-8D82871781F1}" presName="spaceBetweenRectangles" presStyleCnt="0"/>
      <dgm:spPr/>
    </dgm:pt>
    <dgm:pt modelId="{5D789CDD-6AE3-4D30-A1E8-214808365519}" type="pres">
      <dgm:prSet presAssocID="{457279CD-1848-4BDB-8B29-745A7BA1BC0C}" presName="parentLin" presStyleCnt="0"/>
      <dgm:spPr/>
    </dgm:pt>
    <dgm:pt modelId="{02095CC6-7E8B-46E1-8B53-47B8BBCFD346}" type="pres">
      <dgm:prSet presAssocID="{457279CD-1848-4BDB-8B29-745A7BA1BC0C}" presName="parentLeftMargin" presStyleLbl="node1" presStyleIdx="1" presStyleCnt="3"/>
      <dgm:spPr/>
      <dgm:t>
        <a:bodyPr/>
        <a:lstStyle/>
        <a:p>
          <a:endParaRPr lang="en-US"/>
        </a:p>
      </dgm:t>
    </dgm:pt>
    <dgm:pt modelId="{183B63A1-C114-45F6-8AB4-E21863596543}" type="pres">
      <dgm:prSet presAssocID="{457279CD-1848-4BDB-8B29-745A7BA1BC0C}" presName="parentText" presStyleLbl="node1" presStyleIdx="2" presStyleCnt="3" custLinFactX="28416" custLinFactNeighborX="100000" custLinFactNeighborY="-17206">
        <dgm:presLayoutVars>
          <dgm:chMax val="0"/>
          <dgm:bulletEnabled val="1"/>
        </dgm:presLayoutVars>
      </dgm:prSet>
      <dgm:spPr/>
      <dgm:t>
        <a:bodyPr/>
        <a:lstStyle/>
        <a:p>
          <a:endParaRPr lang="en-US"/>
        </a:p>
      </dgm:t>
    </dgm:pt>
    <dgm:pt modelId="{112D512D-944E-4673-9AE2-06044A4A674A}" type="pres">
      <dgm:prSet presAssocID="{457279CD-1848-4BDB-8B29-745A7BA1BC0C}" presName="negativeSpace" presStyleCnt="0"/>
      <dgm:spPr/>
    </dgm:pt>
    <dgm:pt modelId="{5E41BBC0-3124-4BA8-A638-5F0EDBF03029}" type="pres">
      <dgm:prSet presAssocID="{457279CD-1848-4BDB-8B29-745A7BA1BC0C}" presName="childText" presStyleLbl="conFgAcc1" presStyleIdx="2" presStyleCnt="3">
        <dgm:presLayoutVars>
          <dgm:bulletEnabled val="1"/>
        </dgm:presLayoutVars>
      </dgm:prSet>
      <dgm:spPr/>
      <dgm:t>
        <a:bodyPr/>
        <a:lstStyle/>
        <a:p>
          <a:endParaRPr lang="en-US"/>
        </a:p>
      </dgm:t>
    </dgm:pt>
  </dgm:ptLst>
  <dgm:cxnLst>
    <dgm:cxn modelId="{D33FB551-9868-4D8A-9BF8-06B4CE3184D5}" srcId="{8A9E69F6-4ED5-402C-825C-3A20AB0CB134}" destId="{C17232F9-00EA-4550-B8D0-415B67B37B85}" srcOrd="0" destOrd="0" parTransId="{19E9648A-0DB5-4092-A24A-E94601613EB9}" sibTransId="{8718EA9C-D4B3-4D65-8407-25FC1BBB5A9D}"/>
    <dgm:cxn modelId="{C0509945-3755-4971-AFC0-5F9B94423B9C}" type="presOf" srcId="{8A9E69F6-4ED5-402C-825C-3A20AB0CB134}" destId="{65A15780-03EA-4B26-9A22-2ADAD74CD657}" srcOrd="1" destOrd="0" presId="urn:microsoft.com/office/officeart/2005/8/layout/list1"/>
    <dgm:cxn modelId="{FE73B5B6-8B9C-4C6B-B629-F357D11201BC}" srcId="{A5219CC9-5A2C-47C3-9136-2F1FC9A037DF}" destId="{875DE694-66A5-4D36-A08D-01F80396061D}" srcOrd="0" destOrd="0" parTransId="{2F008993-DD6C-4930-BEC0-116840C5D4B8}" sibTransId="{78AF6E28-60CB-4A7C-AC46-7887D6D7131C}"/>
    <dgm:cxn modelId="{7654792D-BF90-4B17-B307-D8E3BEDC30A7}" type="presOf" srcId="{730C1900-3529-459D-B5C0-76D8E11847FD}" destId="{5E41BBC0-3124-4BA8-A638-5F0EDBF03029}" srcOrd="0" destOrd="2" presId="urn:microsoft.com/office/officeart/2005/8/layout/list1"/>
    <dgm:cxn modelId="{4C6A7DE8-A10D-41F7-BD95-379E77DC8513}" type="presOf" srcId="{702E88DC-098F-4EFC-8BD1-DE28F41B147D}" destId="{5E41BBC0-3124-4BA8-A638-5F0EDBF03029}" srcOrd="0" destOrd="0" presId="urn:microsoft.com/office/officeart/2005/8/layout/list1"/>
    <dgm:cxn modelId="{F6B63BA8-3B54-4EE5-97AF-586BF51599AB}" srcId="{8467524F-4C17-4C15-9578-76EA967EFC55}" destId="{8A9E69F6-4ED5-402C-825C-3A20AB0CB134}" srcOrd="1" destOrd="0" parTransId="{D65E8827-4880-49C4-80D9-7CB9D057C7F8}" sibTransId="{EAC48243-4730-4933-89EF-8D82871781F1}"/>
    <dgm:cxn modelId="{B68C0CF6-184E-4975-B399-B91AD309BFAC}" srcId="{457279CD-1848-4BDB-8B29-745A7BA1BC0C}" destId="{877D308E-093A-4BAD-8C8A-A8FE0060F0BB}" srcOrd="1" destOrd="0" parTransId="{6339E6B9-BE00-4830-8EC0-E25D1A3562DC}" sibTransId="{8D870C18-AA10-498E-BE80-93CE4A1C3E87}"/>
    <dgm:cxn modelId="{04A3A4F1-5436-4A26-BEB1-F61721FE37CB}" srcId="{8467524F-4C17-4C15-9578-76EA967EFC55}" destId="{457279CD-1848-4BDB-8B29-745A7BA1BC0C}" srcOrd="2" destOrd="0" parTransId="{8201A705-8EC2-4CEA-B20F-EBAAD725E0EC}" sibTransId="{11091675-1AFB-42D2-BFD3-DC97C70C3F5D}"/>
    <dgm:cxn modelId="{2AC0C69A-1EC2-4007-A00E-33EAE9C6864A}" type="presOf" srcId="{8467524F-4C17-4C15-9578-76EA967EFC55}" destId="{326047EC-C8F7-4BDF-8D53-51B0F6601D8E}" srcOrd="0" destOrd="0" presId="urn:microsoft.com/office/officeart/2005/8/layout/list1"/>
    <dgm:cxn modelId="{846639B5-A6CD-4643-ABA7-49EC5CA98F95}" type="presOf" srcId="{A5219CC9-5A2C-47C3-9136-2F1FC9A037DF}" destId="{1BF3DF16-8F8F-41E3-A2A8-A0253673C4E9}" srcOrd="0" destOrd="0" presId="urn:microsoft.com/office/officeart/2005/8/layout/list1"/>
    <dgm:cxn modelId="{4D444096-4717-48D8-9B69-0BDDBE6A2D8C}" srcId="{457279CD-1848-4BDB-8B29-745A7BA1BC0C}" destId="{730C1900-3529-459D-B5C0-76D8E11847FD}" srcOrd="2" destOrd="0" parTransId="{81E18D54-280C-4742-8BC1-3B7A9ABEEA53}" sibTransId="{5361BB62-EC96-429D-B04E-403C004D380F}"/>
    <dgm:cxn modelId="{5F556D3B-B3A9-460B-A3EF-488820A5540E}" type="presOf" srcId="{457279CD-1848-4BDB-8B29-745A7BA1BC0C}" destId="{02095CC6-7E8B-46E1-8B53-47B8BBCFD346}" srcOrd="0" destOrd="0" presId="urn:microsoft.com/office/officeart/2005/8/layout/list1"/>
    <dgm:cxn modelId="{7373AF93-5FFC-4696-95BF-E8E450756987}" type="presOf" srcId="{8A9E69F6-4ED5-402C-825C-3A20AB0CB134}" destId="{D78D123D-22A5-4309-B4FB-5B6962D30F0E}" srcOrd="0" destOrd="0" presId="urn:microsoft.com/office/officeart/2005/8/layout/list1"/>
    <dgm:cxn modelId="{19CE1BBB-6067-47B5-8427-9BAAACCDF706}" srcId="{8467524F-4C17-4C15-9578-76EA967EFC55}" destId="{A5219CC9-5A2C-47C3-9136-2F1FC9A037DF}" srcOrd="0" destOrd="0" parTransId="{C086E25C-8564-40C1-AD1D-7867972F1C2B}" sibTransId="{F97B26E9-8708-416B-8A7B-9CE489FBC0F9}"/>
    <dgm:cxn modelId="{586A5154-5C78-46D3-8C04-E6FDA4DEBB13}" type="presOf" srcId="{877D308E-093A-4BAD-8C8A-A8FE0060F0BB}" destId="{5E41BBC0-3124-4BA8-A638-5F0EDBF03029}" srcOrd="0" destOrd="1" presId="urn:microsoft.com/office/officeart/2005/8/layout/list1"/>
    <dgm:cxn modelId="{86C67BD5-1FDF-49CD-BB35-7EA6CFEDA9A3}" type="presOf" srcId="{C17232F9-00EA-4550-B8D0-415B67B37B85}" destId="{27341267-A16F-4F39-977D-B12E0468E2D9}" srcOrd="0" destOrd="0" presId="urn:microsoft.com/office/officeart/2005/8/layout/list1"/>
    <dgm:cxn modelId="{F38EA843-E808-43B2-B5CF-89A20A82AEC1}" type="presOf" srcId="{875DE694-66A5-4D36-A08D-01F80396061D}" destId="{54DAED79-5131-4ED3-86E9-2942DF015578}" srcOrd="0" destOrd="0" presId="urn:microsoft.com/office/officeart/2005/8/layout/list1"/>
    <dgm:cxn modelId="{A977AAAE-6857-49DE-8DD7-1CD23EA81C26}" type="presOf" srcId="{457279CD-1848-4BDB-8B29-745A7BA1BC0C}" destId="{183B63A1-C114-45F6-8AB4-E21863596543}" srcOrd="1" destOrd="0" presId="urn:microsoft.com/office/officeart/2005/8/layout/list1"/>
    <dgm:cxn modelId="{5598BA88-5C2D-4FC5-AFD3-23A35BC31AEE}" srcId="{457279CD-1848-4BDB-8B29-745A7BA1BC0C}" destId="{702E88DC-098F-4EFC-8BD1-DE28F41B147D}" srcOrd="0" destOrd="0" parTransId="{BC9A812E-F460-46F5-A2B3-6C2E57527247}" sibTransId="{404E027E-D4F1-4BCE-A408-C751CB2E5581}"/>
    <dgm:cxn modelId="{C6A7BBD3-D1D6-42E7-BBD5-96F0D5F1BB2E}" type="presOf" srcId="{A5219CC9-5A2C-47C3-9136-2F1FC9A037DF}" destId="{131AEF0C-2CE7-40F2-A2A5-9257AF2BB51A}" srcOrd="1" destOrd="0" presId="urn:microsoft.com/office/officeart/2005/8/layout/list1"/>
    <dgm:cxn modelId="{C5D23BC0-BF97-440E-AC2F-03CA47DB4618}" type="presParOf" srcId="{326047EC-C8F7-4BDF-8D53-51B0F6601D8E}" destId="{827E7AB1-94D4-4845-81D4-1143E315C588}" srcOrd="0" destOrd="0" presId="urn:microsoft.com/office/officeart/2005/8/layout/list1"/>
    <dgm:cxn modelId="{A126545F-25A1-41BD-A751-C4126D1AD39A}" type="presParOf" srcId="{827E7AB1-94D4-4845-81D4-1143E315C588}" destId="{1BF3DF16-8F8F-41E3-A2A8-A0253673C4E9}" srcOrd="0" destOrd="0" presId="urn:microsoft.com/office/officeart/2005/8/layout/list1"/>
    <dgm:cxn modelId="{F9A48A56-C153-446D-960C-063026C69EEA}" type="presParOf" srcId="{827E7AB1-94D4-4845-81D4-1143E315C588}" destId="{131AEF0C-2CE7-40F2-A2A5-9257AF2BB51A}" srcOrd="1" destOrd="0" presId="urn:microsoft.com/office/officeart/2005/8/layout/list1"/>
    <dgm:cxn modelId="{BA77A4FA-E546-4A8C-9953-245E79753498}" type="presParOf" srcId="{326047EC-C8F7-4BDF-8D53-51B0F6601D8E}" destId="{1C252016-A77C-4B90-82AF-93E86C256A8E}" srcOrd="1" destOrd="0" presId="urn:microsoft.com/office/officeart/2005/8/layout/list1"/>
    <dgm:cxn modelId="{7202CBE1-2C6B-469D-A78C-F3F3E9F12115}" type="presParOf" srcId="{326047EC-C8F7-4BDF-8D53-51B0F6601D8E}" destId="{54DAED79-5131-4ED3-86E9-2942DF015578}" srcOrd="2" destOrd="0" presId="urn:microsoft.com/office/officeart/2005/8/layout/list1"/>
    <dgm:cxn modelId="{8083D4D4-4880-4B17-85B8-9397D14748BB}" type="presParOf" srcId="{326047EC-C8F7-4BDF-8D53-51B0F6601D8E}" destId="{5561D0AF-AF6E-4709-905E-058245F7F046}" srcOrd="3" destOrd="0" presId="urn:microsoft.com/office/officeart/2005/8/layout/list1"/>
    <dgm:cxn modelId="{59E8F7AC-1897-4A12-BA44-C383685D52A1}" type="presParOf" srcId="{326047EC-C8F7-4BDF-8D53-51B0F6601D8E}" destId="{C4CABDA7-ECA8-48ED-894C-8F148BE2F21E}" srcOrd="4" destOrd="0" presId="urn:microsoft.com/office/officeart/2005/8/layout/list1"/>
    <dgm:cxn modelId="{D75B0A62-773F-48F3-86B9-AF1B03C32038}" type="presParOf" srcId="{C4CABDA7-ECA8-48ED-894C-8F148BE2F21E}" destId="{D78D123D-22A5-4309-B4FB-5B6962D30F0E}" srcOrd="0" destOrd="0" presId="urn:microsoft.com/office/officeart/2005/8/layout/list1"/>
    <dgm:cxn modelId="{7FCA3778-8089-453E-BFE3-569A4E6D48A6}" type="presParOf" srcId="{C4CABDA7-ECA8-48ED-894C-8F148BE2F21E}" destId="{65A15780-03EA-4B26-9A22-2ADAD74CD657}" srcOrd="1" destOrd="0" presId="urn:microsoft.com/office/officeart/2005/8/layout/list1"/>
    <dgm:cxn modelId="{BA1C3180-A18B-4269-9342-2B40C6F58019}" type="presParOf" srcId="{326047EC-C8F7-4BDF-8D53-51B0F6601D8E}" destId="{C9AED890-AD43-4A76-9997-A1AF735201E1}" srcOrd="5" destOrd="0" presId="urn:microsoft.com/office/officeart/2005/8/layout/list1"/>
    <dgm:cxn modelId="{813855BB-F736-4DE0-8AE5-E22191377E8E}" type="presParOf" srcId="{326047EC-C8F7-4BDF-8D53-51B0F6601D8E}" destId="{27341267-A16F-4F39-977D-B12E0468E2D9}" srcOrd="6" destOrd="0" presId="urn:microsoft.com/office/officeart/2005/8/layout/list1"/>
    <dgm:cxn modelId="{B5353651-3F4D-427B-B2EA-CCA085213368}" type="presParOf" srcId="{326047EC-C8F7-4BDF-8D53-51B0F6601D8E}" destId="{1102DF69-2F17-4C46-9498-A6E4E7E85735}" srcOrd="7" destOrd="0" presId="urn:microsoft.com/office/officeart/2005/8/layout/list1"/>
    <dgm:cxn modelId="{AB920ED6-0DDE-4D5F-A9C5-81BF331B0CA6}" type="presParOf" srcId="{326047EC-C8F7-4BDF-8D53-51B0F6601D8E}" destId="{5D789CDD-6AE3-4D30-A1E8-214808365519}" srcOrd="8" destOrd="0" presId="urn:microsoft.com/office/officeart/2005/8/layout/list1"/>
    <dgm:cxn modelId="{65FB568F-18D5-4D90-9F0E-870028536F45}" type="presParOf" srcId="{5D789CDD-6AE3-4D30-A1E8-214808365519}" destId="{02095CC6-7E8B-46E1-8B53-47B8BBCFD346}" srcOrd="0" destOrd="0" presId="urn:microsoft.com/office/officeart/2005/8/layout/list1"/>
    <dgm:cxn modelId="{3A20EF27-5431-474B-9C2A-3740F34756F9}" type="presParOf" srcId="{5D789CDD-6AE3-4D30-A1E8-214808365519}" destId="{183B63A1-C114-45F6-8AB4-E21863596543}" srcOrd="1" destOrd="0" presId="urn:microsoft.com/office/officeart/2005/8/layout/list1"/>
    <dgm:cxn modelId="{F16662DC-8DC0-4C3E-95D7-3FE8202CB46D}" type="presParOf" srcId="{326047EC-C8F7-4BDF-8D53-51B0F6601D8E}" destId="{112D512D-944E-4673-9AE2-06044A4A674A}" srcOrd="9" destOrd="0" presId="urn:microsoft.com/office/officeart/2005/8/layout/list1"/>
    <dgm:cxn modelId="{E7C953E7-1196-4E33-B48B-468F70675336}" type="presParOf" srcId="{326047EC-C8F7-4BDF-8D53-51B0F6601D8E}" destId="{5E41BBC0-3124-4BA8-A638-5F0EDBF03029}"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F2B55C-1AD8-4514-B428-E3C38BA72789}"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2599AE58-6A64-42A0-A2EA-1509656BC7C6}">
      <dgm:prSet phldrT="[Text]"/>
      <dgm:spPr/>
      <dgm:t>
        <a:bodyPr/>
        <a:lstStyle/>
        <a:p>
          <a:r>
            <a:rPr lang="fa-IR" dirty="0" smtClean="0">
              <a:solidFill>
                <a:schemeClr val="accent3">
                  <a:lumMod val="60000"/>
                  <a:lumOff val="40000"/>
                </a:schemeClr>
              </a:solidFill>
            </a:rPr>
            <a:t>2</a:t>
          </a:r>
          <a:r>
            <a:rPr lang="fa-IR" i="1" dirty="0" smtClean="0">
              <a:solidFill>
                <a:schemeClr val="accent3">
                  <a:lumMod val="60000"/>
                  <a:lumOff val="40000"/>
                </a:schemeClr>
              </a:solidFill>
            </a:rPr>
            <a:t>ـ جمع آوری معلومات ومدارک</a:t>
          </a:r>
          <a:endParaRPr lang="en-US" i="1" dirty="0">
            <a:solidFill>
              <a:schemeClr val="accent3">
                <a:lumMod val="60000"/>
                <a:lumOff val="40000"/>
              </a:schemeClr>
            </a:solidFill>
          </a:endParaRPr>
        </a:p>
      </dgm:t>
    </dgm:pt>
    <dgm:pt modelId="{83F15A5C-4A9E-4D46-82B1-3A9E4075BF22}" type="parTrans" cxnId="{9D40CC48-9E89-482E-99C6-7F8B8BDC28DE}">
      <dgm:prSet/>
      <dgm:spPr/>
      <dgm:t>
        <a:bodyPr/>
        <a:lstStyle/>
        <a:p>
          <a:endParaRPr lang="en-US"/>
        </a:p>
      </dgm:t>
    </dgm:pt>
    <dgm:pt modelId="{0F524A6F-FCEE-49A4-B7E9-C2C44E87BB0B}" type="sibTrans" cxnId="{9D40CC48-9E89-482E-99C6-7F8B8BDC28DE}">
      <dgm:prSet/>
      <dgm:spPr/>
      <dgm:t>
        <a:bodyPr/>
        <a:lstStyle/>
        <a:p>
          <a:endParaRPr lang="en-US"/>
        </a:p>
      </dgm:t>
    </dgm:pt>
    <dgm:pt modelId="{36C2A1DA-D48B-437B-926E-9EA73A49ADC7}">
      <dgm:prSet phldrT="[Text]"/>
      <dgm:spPr/>
      <dgm:t>
        <a:bodyPr/>
        <a:lstStyle/>
        <a:p>
          <a:r>
            <a:rPr lang="fa-IR" i="1" dirty="0" smtClean="0">
              <a:solidFill>
                <a:schemeClr val="accent3">
                  <a:lumMod val="60000"/>
                  <a:lumOff val="40000"/>
                </a:schemeClr>
              </a:solidFill>
            </a:rPr>
            <a:t>4ـ آزمایش راه حل ها</a:t>
          </a:r>
          <a:endParaRPr lang="en-US" i="1" dirty="0">
            <a:solidFill>
              <a:schemeClr val="accent3">
                <a:lumMod val="60000"/>
                <a:lumOff val="40000"/>
              </a:schemeClr>
            </a:solidFill>
          </a:endParaRPr>
        </a:p>
      </dgm:t>
    </dgm:pt>
    <dgm:pt modelId="{9E3E5E5E-9D3E-4F2F-A062-01BF4DDA70F5}" type="parTrans" cxnId="{CC8696B4-C7FE-4517-9D09-FF5A7E8E53E8}">
      <dgm:prSet/>
      <dgm:spPr/>
      <dgm:t>
        <a:bodyPr/>
        <a:lstStyle/>
        <a:p>
          <a:endParaRPr lang="en-US"/>
        </a:p>
      </dgm:t>
    </dgm:pt>
    <dgm:pt modelId="{BD0F060B-C160-4F21-953C-CF1CDF78D7DF}" type="sibTrans" cxnId="{CC8696B4-C7FE-4517-9D09-FF5A7E8E53E8}">
      <dgm:prSet/>
      <dgm:spPr/>
      <dgm:t>
        <a:bodyPr/>
        <a:lstStyle/>
        <a:p>
          <a:endParaRPr lang="en-US"/>
        </a:p>
      </dgm:t>
    </dgm:pt>
    <dgm:pt modelId="{525C512F-A017-406D-8647-717F8F450CD5}">
      <dgm:prSet phldrT="[Text]"/>
      <dgm:spPr/>
      <dgm:t>
        <a:bodyPr/>
        <a:lstStyle/>
        <a:p>
          <a:r>
            <a:rPr lang="fa-IR" i="1" dirty="0" smtClean="0">
              <a:solidFill>
                <a:schemeClr val="accent3">
                  <a:lumMod val="60000"/>
                  <a:lumOff val="40000"/>
                </a:schemeClr>
              </a:solidFill>
            </a:rPr>
            <a:t>6ـ استنتاج</a:t>
          </a:r>
          <a:endParaRPr lang="en-US" i="1" dirty="0">
            <a:solidFill>
              <a:schemeClr val="accent3">
                <a:lumMod val="60000"/>
                <a:lumOff val="40000"/>
              </a:schemeClr>
            </a:solidFill>
          </a:endParaRPr>
        </a:p>
      </dgm:t>
    </dgm:pt>
    <dgm:pt modelId="{17F9743C-8268-4573-8CAB-BF72E4F7A2D4}" type="parTrans" cxnId="{D4811DBE-6709-4AEE-BB98-C673E597438B}">
      <dgm:prSet/>
      <dgm:spPr/>
      <dgm:t>
        <a:bodyPr/>
        <a:lstStyle/>
        <a:p>
          <a:endParaRPr lang="en-US"/>
        </a:p>
      </dgm:t>
    </dgm:pt>
    <dgm:pt modelId="{81032E4C-8D0D-4E61-9393-B87F8358C838}" type="sibTrans" cxnId="{D4811DBE-6709-4AEE-BB98-C673E597438B}">
      <dgm:prSet/>
      <dgm:spPr/>
      <dgm:t>
        <a:bodyPr/>
        <a:lstStyle/>
        <a:p>
          <a:endParaRPr lang="en-US"/>
        </a:p>
      </dgm:t>
    </dgm:pt>
    <dgm:pt modelId="{1651F2AD-2821-4619-B0D5-D0FB329CD6ED}">
      <dgm:prSet phldrT="[Text]" custT="1"/>
      <dgm:spPr/>
      <dgm:t>
        <a:bodyPr/>
        <a:lstStyle/>
        <a:p>
          <a:r>
            <a:rPr lang="fa-IR" sz="2400" b="0" i="1" dirty="0" smtClean="0">
              <a:solidFill>
                <a:schemeClr val="accent3">
                  <a:lumMod val="60000"/>
                  <a:lumOff val="40000"/>
                </a:schemeClr>
              </a:solidFill>
            </a:rPr>
            <a:t>1ـ بیان مسئله</a:t>
          </a:r>
          <a:endParaRPr lang="en-US" sz="2400" b="0" i="1" dirty="0">
            <a:solidFill>
              <a:schemeClr val="accent3">
                <a:lumMod val="60000"/>
                <a:lumOff val="40000"/>
              </a:schemeClr>
            </a:solidFill>
          </a:endParaRPr>
        </a:p>
      </dgm:t>
    </dgm:pt>
    <dgm:pt modelId="{9AEC7889-1CB4-459A-925E-1D71C64533A5}" type="parTrans" cxnId="{DE859E8A-A976-4663-997E-9CBF2F9A7F8B}">
      <dgm:prSet/>
      <dgm:spPr/>
      <dgm:t>
        <a:bodyPr/>
        <a:lstStyle/>
        <a:p>
          <a:endParaRPr lang="en-US"/>
        </a:p>
      </dgm:t>
    </dgm:pt>
    <dgm:pt modelId="{FBE76D5C-8E3B-43A7-82DB-30D3AC825B03}" type="sibTrans" cxnId="{DE859E8A-A976-4663-997E-9CBF2F9A7F8B}">
      <dgm:prSet/>
      <dgm:spPr/>
      <dgm:t>
        <a:bodyPr/>
        <a:lstStyle/>
        <a:p>
          <a:endParaRPr lang="en-US"/>
        </a:p>
      </dgm:t>
    </dgm:pt>
    <dgm:pt modelId="{6FDEBF7B-FA68-4121-87A4-F4E44ED77414}">
      <dgm:prSet phldrT="[Text]"/>
      <dgm:spPr/>
      <dgm:t>
        <a:bodyPr/>
        <a:lstStyle/>
        <a:p>
          <a:r>
            <a:rPr lang="fa-IR" i="0" dirty="0" smtClean="0">
              <a:solidFill>
                <a:schemeClr val="accent3">
                  <a:lumMod val="60000"/>
                  <a:lumOff val="40000"/>
                </a:schemeClr>
              </a:solidFill>
            </a:rPr>
            <a:t>3</a:t>
          </a:r>
          <a:r>
            <a:rPr lang="fa-IR" i="1" dirty="0" smtClean="0">
              <a:solidFill>
                <a:schemeClr val="accent3">
                  <a:lumMod val="60000"/>
                  <a:lumOff val="40000"/>
                </a:schemeClr>
              </a:solidFill>
            </a:rPr>
            <a:t>ـ پیدا کردن راه حل مناسب</a:t>
          </a:r>
          <a:endParaRPr lang="en-US" i="1" dirty="0">
            <a:solidFill>
              <a:schemeClr val="accent3">
                <a:lumMod val="60000"/>
                <a:lumOff val="40000"/>
              </a:schemeClr>
            </a:solidFill>
          </a:endParaRPr>
        </a:p>
      </dgm:t>
    </dgm:pt>
    <dgm:pt modelId="{2B72E6E3-9BE9-4407-91DE-7EE18A097211}" type="parTrans" cxnId="{8F731862-3950-4683-9D22-1DABDE8E157D}">
      <dgm:prSet/>
      <dgm:spPr/>
      <dgm:t>
        <a:bodyPr/>
        <a:lstStyle/>
        <a:p>
          <a:endParaRPr lang="en-US"/>
        </a:p>
      </dgm:t>
    </dgm:pt>
    <dgm:pt modelId="{73AE389B-938E-41B2-BB59-8BE2A4DDA5BD}" type="sibTrans" cxnId="{8F731862-3950-4683-9D22-1DABDE8E157D}">
      <dgm:prSet/>
      <dgm:spPr/>
      <dgm:t>
        <a:bodyPr/>
        <a:lstStyle/>
        <a:p>
          <a:endParaRPr lang="en-US"/>
        </a:p>
      </dgm:t>
    </dgm:pt>
    <dgm:pt modelId="{AAE22C72-2433-46AC-BD85-FDF6B4410B13}">
      <dgm:prSet phldrT="[Text]"/>
      <dgm:spPr/>
      <dgm:t>
        <a:bodyPr/>
        <a:lstStyle/>
        <a:p>
          <a:r>
            <a:rPr lang="fa-IR" i="1" dirty="0" smtClean="0">
              <a:solidFill>
                <a:schemeClr val="accent3">
                  <a:lumMod val="60000"/>
                  <a:lumOff val="40000"/>
                </a:schemeClr>
              </a:solidFill>
            </a:rPr>
            <a:t>5ـ انتخاب راه حل مناسب</a:t>
          </a:r>
          <a:endParaRPr lang="en-US" i="1" dirty="0">
            <a:solidFill>
              <a:schemeClr val="accent3">
                <a:lumMod val="60000"/>
                <a:lumOff val="40000"/>
              </a:schemeClr>
            </a:solidFill>
          </a:endParaRPr>
        </a:p>
      </dgm:t>
    </dgm:pt>
    <dgm:pt modelId="{DADAE23F-E26E-4C46-83AD-547314427DC7}" type="parTrans" cxnId="{69CB6818-3914-42F8-A7CD-4FA4C8B576B9}">
      <dgm:prSet/>
      <dgm:spPr/>
      <dgm:t>
        <a:bodyPr/>
        <a:lstStyle/>
        <a:p>
          <a:endParaRPr lang="en-US"/>
        </a:p>
      </dgm:t>
    </dgm:pt>
    <dgm:pt modelId="{F90E1BDA-F374-4235-93F8-263A391D6C0A}" type="sibTrans" cxnId="{69CB6818-3914-42F8-A7CD-4FA4C8B576B9}">
      <dgm:prSet/>
      <dgm:spPr/>
      <dgm:t>
        <a:bodyPr/>
        <a:lstStyle/>
        <a:p>
          <a:endParaRPr lang="en-US"/>
        </a:p>
      </dgm:t>
    </dgm:pt>
    <dgm:pt modelId="{8E16C213-3580-464D-A90F-8F8420F7C2B0}" type="pres">
      <dgm:prSet presAssocID="{ADF2B55C-1AD8-4514-B428-E3C38BA72789}" presName="diagram" presStyleCnt="0">
        <dgm:presLayoutVars>
          <dgm:chPref val="1"/>
          <dgm:dir/>
          <dgm:animOne val="branch"/>
          <dgm:animLvl val="lvl"/>
          <dgm:resizeHandles/>
        </dgm:presLayoutVars>
      </dgm:prSet>
      <dgm:spPr/>
      <dgm:t>
        <a:bodyPr/>
        <a:lstStyle/>
        <a:p>
          <a:endParaRPr lang="en-US"/>
        </a:p>
      </dgm:t>
    </dgm:pt>
    <dgm:pt modelId="{C3F3D855-840A-42DC-AEDB-796AD81D49F1}" type="pres">
      <dgm:prSet presAssocID="{2599AE58-6A64-42A0-A2EA-1509656BC7C6}" presName="root" presStyleCnt="0"/>
      <dgm:spPr/>
    </dgm:pt>
    <dgm:pt modelId="{63CDF52F-3A92-4F15-A1DD-4A7D62A30542}" type="pres">
      <dgm:prSet presAssocID="{2599AE58-6A64-42A0-A2EA-1509656BC7C6}" presName="rootComposite" presStyleCnt="0"/>
      <dgm:spPr/>
    </dgm:pt>
    <dgm:pt modelId="{663CDED9-B399-45C9-9B11-06D413A364AC}" type="pres">
      <dgm:prSet presAssocID="{2599AE58-6A64-42A0-A2EA-1509656BC7C6}" presName="rootText" presStyleLbl="node1" presStyleIdx="0" presStyleCnt="2"/>
      <dgm:spPr/>
      <dgm:t>
        <a:bodyPr/>
        <a:lstStyle/>
        <a:p>
          <a:endParaRPr lang="en-US"/>
        </a:p>
      </dgm:t>
    </dgm:pt>
    <dgm:pt modelId="{049170D1-4F9D-4743-B805-754B1623D41F}" type="pres">
      <dgm:prSet presAssocID="{2599AE58-6A64-42A0-A2EA-1509656BC7C6}" presName="rootConnector" presStyleLbl="node1" presStyleIdx="0" presStyleCnt="2"/>
      <dgm:spPr/>
      <dgm:t>
        <a:bodyPr/>
        <a:lstStyle/>
        <a:p>
          <a:endParaRPr lang="en-US"/>
        </a:p>
      </dgm:t>
    </dgm:pt>
    <dgm:pt modelId="{FB1C86A8-5A4D-41AD-8305-C23B7301C569}" type="pres">
      <dgm:prSet presAssocID="{2599AE58-6A64-42A0-A2EA-1509656BC7C6}" presName="childShape" presStyleCnt="0"/>
      <dgm:spPr/>
    </dgm:pt>
    <dgm:pt modelId="{ECF569A7-9723-4A2E-848F-69C826BC60B0}" type="pres">
      <dgm:prSet presAssocID="{9E3E5E5E-9D3E-4F2F-A062-01BF4DDA70F5}" presName="Name13" presStyleLbl="parChTrans1D2" presStyleIdx="0" presStyleCnt="4"/>
      <dgm:spPr/>
      <dgm:t>
        <a:bodyPr/>
        <a:lstStyle/>
        <a:p>
          <a:endParaRPr lang="en-US"/>
        </a:p>
      </dgm:t>
    </dgm:pt>
    <dgm:pt modelId="{D66FF9FA-271D-49BE-BE87-B0D03F0850F0}" type="pres">
      <dgm:prSet presAssocID="{36C2A1DA-D48B-437B-926E-9EA73A49ADC7}" presName="childText" presStyleLbl="bgAcc1" presStyleIdx="0" presStyleCnt="4">
        <dgm:presLayoutVars>
          <dgm:bulletEnabled val="1"/>
        </dgm:presLayoutVars>
      </dgm:prSet>
      <dgm:spPr/>
      <dgm:t>
        <a:bodyPr/>
        <a:lstStyle/>
        <a:p>
          <a:endParaRPr lang="en-US"/>
        </a:p>
      </dgm:t>
    </dgm:pt>
    <dgm:pt modelId="{8F611381-C304-4A56-9F61-97C59C52429A}" type="pres">
      <dgm:prSet presAssocID="{17F9743C-8268-4573-8CAB-BF72E4F7A2D4}" presName="Name13" presStyleLbl="parChTrans1D2" presStyleIdx="1" presStyleCnt="4"/>
      <dgm:spPr/>
      <dgm:t>
        <a:bodyPr/>
        <a:lstStyle/>
        <a:p>
          <a:endParaRPr lang="en-US"/>
        </a:p>
      </dgm:t>
    </dgm:pt>
    <dgm:pt modelId="{AF0F8B7D-3F07-4431-9F49-085D4E1B2070}" type="pres">
      <dgm:prSet presAssocID="{525C512F-A017-406D-8647-717F8F450CD5}" presName="childText" presStyleLbl="bgAcc1" presStyleIdx="1" presStyleCnt="4" custLinFactNeighborX="-667" custLinFactNeighborY="-1067">
        <dgm:presLayoutVars>
          <dgm:bulletEnabled val="1"/>
        </dgm:presLayoutVars>
      </dgm:prSet>
      <dgm:spPr/>
      <dgm:t>
        <a:bodyPr/>
        <a:lstStyle/>
        <a:p>
          <a:endParaRPr lang="en-US"/>
        </a:p>
      </dgm:t>
    </dgm:pt>
    <dgm:pt modelId="{3A483E83-24F4-4910-A6E1-DE4932B12A0E}" type="pres">
      <dgm:prSet presAssocID="{1651F2AD-2821-4619-B0D5-D0FB329CD6ED}" presName="root" presStyleCnt="0"/>
      <dgm:spPr/>
    </dgm:pt>
    <dgm:pt modelId="{DA072B45-E668-4B72-8A12-6F0C20CF0280}" type="pres">
      <dgm:prSet presAssocID="{1651F2AD-2821-4619-B0D5-D0FB329CD6ED}" presName="rootComposite" presStyleCnt="0"/>
      <dgm:spPr/>
    </dgm:pt>
    <dgm:pt modelId="{08F4653F-847A-48F8-B02F-7E2625557F26}" type="pres">
      <dgm:prSet presAssocID="{1651F2AD-2821-4619-B0D5-D0FB329CD6ED}" presName="rootText" presStyleLbl="node1" presStyleIdx="1" presStyleCnt="2"/>
      <dgm:spPr/>
      <dgm:t>
        <a:bodyPr/>
        <a:lstStyle/>
        <a:p>
          <a:endParaRPr lang="en-US"/>
        </a:p>
      </dgm:t>
    </dgm:pt>
    <dgm:pt modelId="{D192105E-49E8-495C-943F-8EE01175F0AF}" type="pres">
      <dgm:prSet presAssocID="{1651F2AD-2821-4619-B0D5-D0FB329CD6ED}" presName="rootConnector" presStyleLbl="node1" presStyleIdx="1" presStyleCnt="2"/>
      <dgm:spPr/>
      <dgm:t>
        <a:bodyPr/>
        <a:lstStyle/>
        <a:p>
          <a:endParaRPr lang="en-US"/>
        </a:p>
      </dgm:t>
    </dgm:pt>
    <dgm:pt modelId="{920D750A-12E2-49D7-9F3C-5AEA0A54558A}" type="pres">
      <dgm:prSet presAssocID="{1651F2AD-2821-4619-B0D5-D0FB329CD6ED}" presName="childShape" presStyleCnt="0"/>
      <dgm:spPr/>
    </dgm:pt>
    <dgm:pt modelId="{AAAA5E0D-66DB-4622-AFA4-539E155050CE}" type="pres">
      <dgm:prSet presAssocID="{2B72E6E3-9BE9-4407-91DE-7EE18A097211}" presName="Name13" presStyleLbl="parChTrans1D2" presStyleIdx="2" presStyleCnt="4"/>
      <dgm:spPr/>
      <dgm:t>
        <a:bodyPr/>
        <a:lstStyle/>
        <a:p>
          <a:endParaRPr lang="en-US"/>
        </a:p>
      </dgm:t>
    </dgm:pt>
    <dgm:pt modelId="{C5279745-ABF5-4D4E-8E49-7011F9CD6B62}" type="pres">
      <dgm:prSet presAssocID="{6FDEBF7B-FA68-4121-87A4-F4E44ED77414}" presName="childText" presStyleLbl="bgAcc1" presStyleIdx="2" presStyleCnt="4" custLinFactNeighborX="-2668" custLinFactNeighborY="2134">
        <dgm:presLayoutVars>
          <dgm:bulletEnabled val="1"/>
        </dgm:presLayoutVars>
      </dgm:prSet>
      <dgm:spPr/>
      <dgm:t>
        <a:bodyPr/>
        <a:lstStyle/>
        <a:p>
          <a:endParaRPr lang="en-US"/>
        </a:p>
      </dgm:t>
    </dgm:pt>
    <dgm:pt modelId="{23DBE4DA-7FAA-4E04-B7D4-02923CD16E00}" type="pres">
      <dgm:prSet presAssocID="{DADAE23F-E26E-4C46-83AD-547314427DC7}" presName="Name13" presStyleLbl="parChTrans1D2" presStyleIdx="3" presStyleCnt="4"/>
      <dgm:spPr/>
      <dgm:t>
        <a:bodyPr/>
        <a:lstStyle/>
        <a:p>
          <a:endParaRPr lang="en-US"/>
        </a:p>
      </dgm:t>
    </dgm:pt>
    <dgm:pt modelId="{FDE1D507-4D9E-4E90-B0CA-327FA2C775B6}" type="pres">
      <dgm:prSet presAssocID="{AAE22C72-2433-46AC-BD85-FDF6B4410B13}" presName="childText" presStyleLbl="bgAcc1" presStyleIdx="3" presStyleCnt="4">
        <dgm:presLayoutVars>
          <dgm:bulletEnabled val="1"/>
        </dgm:presLayoutVars>
      </dgm:prSet>
      <dgm:spPr/>
      <dgm:t>
        <a:bodyPr/>
        <a:lstStyle/>
        <a:p>
          <a:endParaRPr lang="en-US"/>
        </a:p>
      </dgm:t>
    </dgm:pt>
  </dgm:ptLst>
  <dgm:cxnLst>
    <dgm:cxn modelId="{FCF128DE-3297-4626-A1F3-3AE52ECC06DE}" type="presOf" srcId="{6FDEBF7B-FA68-4121-87A4-F4E44ED77414}" destId="{C5279745-ABF5-4D4E-8E49-7011F9CD6B62}" srcOrd="0" destOrd="0" presId="urn:microsoft.com/office/officeart/2005/8/layout/hierarchy3"/>
    <dgm:cxn modelId="{F73B9EB0-DAE2-47C9-9938-17D6D7D154CD}" type="presOf" srcId="{DADAE23F-E26E-4C46-83AD-547314427DC7}" destId="{23DBE4DA-7FAA-4E04-B7D4-02923CD16E00}" srcOrd="0" destOrd="0" presId="urn:microsoft.com/office/officeart/2005/8/layout/hierarchy3"/>
    <dgm:cxn modelId="{DE859E8A-A976-4663-997E-9CBF2F9A7F8B}" srcId="{ADF2B55C-1AD8-4514-B428-E3C38BA72789}" destId="{1651F2AD-2821-4619-B0D5-D0FB329CD6ED}" srcOrd="1" destOrd="0" parTransId="{9AEC7889-1CB4-459A-925E-1D71C64533A5}" sibTransId="{FBE76D5C-8E3B-43A7-82DB-30D3AC825B03}"/>
    <dgm:cxn modelId="{8F731862-3950-4683-9D22-1DABDE8E157D}" srcId="{1651F2AD-2821-4619-B0D5-D0FB329CD6ED}" destId="{6FDEBF7B-FA68-4121-87A4-F4E44ED77414}" srcOrd="0" destOrd="0" parTransId="{2B72E6E3-9BE9-4407-91DE-7EE18A097211}" sibTransId="{73AE389B-938E-41B2-BB59-8BE2A4DDA5BD}"/>
    <dgm:cxn modelId="{3D14DB4A-469D-4CE7-8CCE-AB0AEB4BA1FA}" type="presOf" srcId="{AAE22C72-2433-46AC-BD85-FDF6B4410B13}" destId="{FDE1D507-4D9E-4E90-B0CA-327FA2C775B6}" srcOrd="0" destOrd="0" presId="urn:microsoft.com/office/officeart/2005/8/layout/hierarchy3"/>
    <dgm:cxn modelId="{375F8F75-C63E-4DB8-89DE-A210C2B9CBFD}" type="presOf" srcId="{2599AE58-6A64-42A0-A2EA-1509656BC7C6}" destId="{663CDED9-B399-45C9-9B11-06D413A364AC}" srcOrd="0" destOrd="0" presId="urn:microsoft.com/office/officeart/2005/8/layout/hierarchy3"/>
    <dgm:cxn modelId="{35574CDE-6D72-4E82-8134-B50BF4ECACF2}" type="presOf" srcId="{ADF2B55C-1AD8-4514-B428-E3C38BA72789}" destId="{8E16C213-3580-464D-A90F-8F8420F7C2B0}" srcOrd="0" destOrd="0" presId="urn:microsoft.com/office/officeart/2005/8/layout/hierarchy3"/>
    <dgm:cxn modelId="{18D15BCB-C296-434C-B338-D2B683487F6A}" type="presOf" srcId="{1651F2AD-2821-4619-B0D5-D0FB329CD6ED}" destId="{08F4653F-847A-48F8-B02F-7E2625557F26}" srcOrd="0" destOrd="0" presId="urn:microsoft.com/office/officeart/2005/8/layout/hierarchy3"/>
    <dgm:cxn modelId="{D4811DBE-6709-4AEE-BB98-C673E597438B}" srcId="{2599AE58-6A64-42A0-A2EA-1509656BC7C6}" destId="{525C512F-A017-406D-8647-717F8F450CD5}" srcOrd="1" destOrd="0" parTransId="{17F9743C-8268-4573-8CAB-BF72E4F7A2D4}" sibTransId="{81032E4C-8D0D-4E61-9393-B87F8358C838}"/>
    <dgm:cxn modelId="{69CB6818-3914-42F8-A7CD-4FA4C8B576B9}" srcId="{1651F2AD-2821-4619-B0D5-D0FB329CD6ED}" destId="{AAE22C72-2433-46AC-BD85-FDF6B4410B13}" srcOrd="1" destOrd="0" parTransId="{DADAE23F-E26E-4C46-83AD-547314427DC7}" sibTransId="{F90E1BDA-F374-4235-93F8-263A391D6C0A}"/>
    <dgm:cxn modelId="{5C578068-CD78-4060-9D96-10219A5C72F7}" type="presOf" srcId="{36C2A1DA-D48B-437B-926E-9EA73A49ADC7}" destId="{D66FF9FA-271D-49BE-BE87-B0D03F0850F0}" srcOrd="0" destOrd="0" presId="urn:microsoft.com/office/officeart/2005/8/layout/hierarchy3"/>
    <dgm:cxn modelId="{C314B328-251C-4989-B814-BDD8F30F4111}" type="presOf" srcId="{1651F2AD-2821-4619-B0D5-D0FB329CD6ED}" destId="{D192105E-49E8-495C-943F-8EE01175F0AF}" srcOrd="1" destOrd="0" presId="urn:microsoft.com/office/officeart/2005/8/layout/hierarchy3"/>
    <dgm:cxn modelId="{CC8696B4-C7FE-4517-9D09-FF5A7E8E53E8}" srcId="{2599AE58-6A64-42A0-A2EA-1509656BC7C6}" destId="{36C2A1DA-D48B-437B-926E-9EA73A49ADC7}" srcOrd="0" destOrd="0" parTransId="{9E3E5E5E-9D3E-4F2F-A062-01BF4DDA70F5}" sibTransId="{BD0F060B-C160-4F21-953C-CF1CDF78D7DF}"/>
    <dgm:cxn modelId="{9D40CC48-9E89-482E-99C6-7F8B8BDC28DE}" srcId="{ADF2B55C-1AD8-4514-B428-E3C38BA72789}" destId="{2599AE58-6A64-42A0-A2EA-1509656BC7C6}" srcOrd="0" destOrd="0" parTransId="{83F15A5C-4A9E-4D46-82B1-3A9E4075BF22}" sibTransId="{0F524A6F-FCEE-49A4-B7E9-C2C44E87BB0B}"/>
    <dgm:cxn modelId="{12C5380D-0B20-481D-9901-C8359134B8F0}" type="presOf" srcId="{17F9743C-8268-4573-8CAB-BF72E4F7A2D4}" destId="{8F611381-C304-4A56-9F61-97C59C52429A}" srcOrd="0" destOrd="0" presId="urn:microsoft.com/office/officeart/2005/8/layout/hierarchy3"/>
    <dgm:cxn modelId="{21F23955-0702-45AD-B2AD-B2EE70D017FC}" type="presOf" srcId="{2599AE58-6A64-42A0-A2EA-1509656BC7C6}" destId="{049170D1-4F9D-4743-B805-754B1623D41F}" srcOrd="1" destOrd="0" presId="urn:microsoft.com/office/officeart/2005/8/layout/hierarchy3"/>
    <dgm:cxn modelId="{EB92576B-D317-4451-89F3-2C0BF2F8D857}" type="presOf" srcId="{525C512F-A017-406D-8647-717F8F450CD5}" destId="{AF0F8B7D-3F07-4431-9F49-085D4E1B2070}" srcOrd="0" destOrd="0" presId="urn:microsoft.com/office/officeart/2005/8/layout/hierarchy3"/>
    <dgm:cxn modelId="{D7DF35F9-7795-4D07-8EB0-5BC6CD0E7BC2}" type="presOf" srcId="{9E3E5E5E-9D3E-4F2F-A062-01BF4DDA70F5}" destId="{ECF569A7-9723-4A2E-848F-69C826BC60B0}" srcOrd="0" destOrd="0" presId="urn:microsoft.com/office/officeart/2005/8/layout/hierarchy3"/>
    <dgm:cxn modelId="{B3D2B20A-2CAF-4942-BAD3-F330991C82A3}" type="presOf" srcId="{2B72E6E3-9BE9-4407-91DE-7EE18A097211}" destId="{AAAA5E0D-66DB-4622-AFA4-539E155050CE}" srcOrd="0" destOrd="0" presId="urn:microsoft.com/office/officeart/2005/8/layout/hierarchy3"/>
    <dgm:cxn modelId="{D8B655BD-8BF4-412F-BC6D-200987696FDF}" type="presParOf" srcId="{8E16C213-3580-464D-A90F-8F8420F7C2B0}" destId="{C3F3D855-840A-42DC-AEDB-796AD81D49F1}" srcOrd="0" destOrd="0" presId="urn:microsoft.com/office/officeart/2005/8/layout/hierarchy3"/>
    <dgm:cxn modelId="{A11771CE-414D-4E42-A8B4-E63C06DB1DA9}" type="presParOf" srcId="{C3F3D855-840A-42DC-AEDB-796AD81D49F1}" destId="{63CDF52F-3A92-4F15-A1DD-4A7D62A30542}" srcOrd="0" destOrd="0" presId="urn:microsoft.com/office/officeart/2005/8/layout/hierarchy3"/>
    <dgm:cxn modelId="{82C15859-9157-4F64-9CA1-A200230673C5}" type="presParOf" srcId="{63CDF52F-3A92-4F15-A1DD-4A7D62A30542}" destId="{663CDED9-B399-45C9-9B11-06D413A364AC}" srcOrd="0" destOrd="0" presId="urn:microsoft.com/office/officeart/2005/8/layout/hierarchy3"/>
    <dgm:cxn modelId="{23C44BBC-BE62-40A8-9DBE-D2D89884722C}" type="presParOf" srcId="{63CDF52F-3A92-4F15-A1DD-4A7D62A30542}" destId="{049170D1-4F9D-4743-B805-754B1623D41F}" srcOrd="1" destOrd="0" presId="urn:microsoft.com/office/officeart/2005/8/layout/hierarchy3"/>
    <dgm:cxn modelId="{DCDB5932-1C45-4848-8881-42F84976D324}" type="presParOf" srcId="{C3F3D855-840A-42DC-AEDB-796AD81D49F1}" destId="{FB1C86A8-5A4D-41AD-8305-C23B7301C569}" srcOrd="1" destOrd="0" presId="urn:microsoft.com/office/officeart/2005/8/layout/hierarchy3"/>
    <dgm:cxn modelId="{AEDBA370-1251-416E-B6B4-EDE3B5201E3D}" type="presParOf" srcId="{FB1C86A8-5A4D-41AD-8305-C23B7301C569}" destId="{ECF569A7-9723-4A2E-848F-69C826BC60B0}" srcOrd="0" destOrd="0" presId="urn:microsoft.com/office/officeart/2005/8/layout/hierarchy3"/>
    <dgm:cxn modelId="{949E98D0-DB08-4B2B-BD7D-760554EDFB7B}" type="presParOf" srcId="{FB1C86A8-5A4D-41AD-8305-C23B7301C569}" destId="{D66FF9FA-271D-49BE-BE87-B0D03F0850F0}" srcOrd="1" destOrd="0" presId="urn:microsoft.com/office/officeart/2005/8/layout/hierarchy3"/>
    <dgm:cxn modelId="{0DB3CA14-32B3-46B6-8C8F-C5663E796B83}" type="presParOf" srcId="{FB1C86A8-5A4D-41AD-8305-C23B7301C569}" destId="{8F611381-C304-4A56-9F61-97C59C52429A}" srcOrd="2" destOrd="0" presId="urn:microsoft.com/office/officeart/2005/8/layout/hierarchy3"/>
    <dgm:cxn modelId="{11B21D53-DDCA-4AC3-A0F6-7F616023EDDA}" type="presParOf" srcId="{FB1C86A8-5A4D-41AD-8305-C23B7301C569}" destId="{AF0F8B7D-3F07-4431-9F49-085D4E1B2070}" srcOrd="3" destOrd="0" presId="urn:microsoft.com/office/officeart/2005/8/layout/hierarchy3"/>
    <dgm:cxn modelId="{D76892E4-41C0-4249-BC17-4D57DA9DEB01}" type="presParOf" srcId="{8E16C213-3580-464D-A90F-8F8420F7C2B0}" destId="{3A483E83-24F4-4910-A6E1-DE4932B12A0E}" srcOrd="1" destOrd="0" presId="urn:microsoft.com/office/officeart/2005/8/layout/hierarchy3"/>
    <dgm:cxn modelId="{0BBC4D98-24F6-45CD-82F3-9DEE777D9CE9}" type="presParOf" srcId="{3A483E83-24F4-4910-A6E1-DE4932B12A0E}" destId="{DA072B45-E668-4B72-8A12-6F0C20CF0280}" srcOrd="0" destOrd="0" presId="urn:microsoft.com/office/officeart/2005/8/layout/hierarchy3"/>
    <dgm:cxn modelId="{6FE9982C-9E4E-43CC-BEAC-10AAB51871DC}" type="presParOf" srcId="{DA072B45-E668-4B72-8A12-6F0C20CF0280}" destId="{08F4653F-847A-48F8-B02F-7E2625557F26}" srcOrd="0" destOrd="0" presId="urn:microsoft.com/office/officeart/2005/8/layout/hierarchy3"/>
    <dgm:cxn modelId="{5F1A9485-C257-4AB8-8B83-F61075FE9472}" type="presParOf" srcId="{DA072B45-E668-4B72-8A12-6F0C20CF0280}" destId="{D192105E-49E8-495C-943F-8EE01175F0AF}" srcOrd="1" destOrd="0" presId="urn:microsoft.com/office/officeart/2005/8/layout/hierarchy3"/>
    <dgm:cxn modelId="{2E245051-C88E-4050-941D-D95C6AA94D79}" type="presParOf" srcId="{3A483E83-24F4-4910-A6E1-DE4932B12A0E}" destId="{920D750A-12E2-49D7-9F3C-5AEA0A54558A}" srcOrd="1" destOrd="0" presId="urn:microsoft.com/office/officeart/2005/8/layout/hierarchy3"/>
    <dgm:cxn modelId="{12EB166C-02AA-4470-9E3C-8F5B868FCEB6}" type="presParOf" srcId="{920D750A-12E2-49D7-9F3C-5AEA0A54558A}" destId="{AAAA5E0D-66DB-4622-AFA4-539E155050CE}" srcOrd="0" destOrd="0" presId="urn:microsoft.com/office/officeart/2005/8/layout/hierarchy3"/>
    <dgm:cxn modelId="{483B0C0E-1911-4DC0-B5E7-58D8DCABA99E}" type="presParOf" srcId="{920D750A-12E2-49D7-9F3C-5AEA0A54558A}" destId="{C5279745-ABF5-4D4E-8E49-7011F9CD6B62}" srcOrd="1" destOrd="0" presId="urn:microsoft.com/office/officeart/2005/8/layout/hierarchy3"/>
    <dgm:cxn modelId="{46E18F92-A643-4521-ABA6-3A7C45E799BF}" type="presParOf" srcId="{920D750A-12E2-49D7-9F3C-5AEA0A54558A}" destId="{23DBE4DA-7FAA-4E04-B7D4-02923CD16E00}" srcOrd="2" destOrd="0" presId="urn:microsoft.com/office/officeart/2005/8/layout/hierarchy3"/>
    <dgm:cxn modelId="{2C00CC7E-A61E-4E0D-9F31-4CA0F13281CF}" type="presParOf" srcId="{920D750A-12E2-49D7-9F3C-5AEA0A54558A}" destId="{FDE1D507-4D9E-4E90-B0CA-327FA2C775B6}"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D19A46-CECB-4B78-B57C-5182A4615A8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80A2AB9-A013-4DAF-82B5-2F3C786FB273}">
      <dgm:prSet phldrT="[Text]" custT="1"/>
      <dgm:spPr/>
      <dgm:t>
        <a:bodyPr/>
        <a:lstStyle/>
        <a:p>
          <a:pPr algn="r"/>
          <a:r>
            <a:rPr lang="fa-IR" sz="2800" b="0" dirty="0" smtClean="0">
              <a:cs typeface="2  Sina" panose="00000700000000000000" pitchFamily="2" charset="-78"/>
            </a:rPr>
            <a:t>1ـ بیان مسئله:</a:t>
          </a:r>
          <a:endParaRPr lang="en-US" sz="2800" b="0" dirty="0">
            <a:cs typeface="2  Sina" panose="00000700000000000000" pitchFamily="2" charset="-78"/>
          </a:endParaRPr>
        </a:p>
      </dgm:t>
    </dgm:pt>
    <dgm:pt modelId="{1925E415-B06B-4599-A391-E95FC91608EA}" type="parTrans" cxnId="{A5638BFF-A436-4354-A879-9700EA2FE998}">
      <dgm:prSet/>
      <dgm:spPr/>
      <dgm:t>
        <a:bodyPr/>
        <a:lstStyle/>
        <a:p>
          <a:endParaRPr lang="en-US"/>
        </a:p>
      </dgm:t>
    </dgm:pt>
    <dgm:pt modelId="{7EA3D354-D1F4-45BC-B010-DD9BFB68FA4B}" type="sibTrans" cxnId="{A5638BFF-A436-4354-A879-9700EA2FE998}">
      <dgm:prSet/>
      <dgm:spPr/>
      <dgm:t>
        <a:bodyPr/>
        <a:lstStyle/>
        <a:p>
          <a:endParaRPr lang="en-US"/>
        </a:p>
      </dgm:t>
    </dgm:pt>
    <dgm:pt modelId="{1AC86A00-9F3E-4B6C-870B-ECB3C96BB8D7}">
      <dgm:prSet phldrT="[Text]" custT="1"/>
      <dgm:spPr/>
      <dgm:t>
        <a:bodyPr/>
        <a:lstStyle/>
        <a:p>
          <a:pPr algn="r"/>
          <a:r>
            <a:rPr lang="fa-IR" sz="2400" dirty="0" smtClean="0"/>
            <a:t>2</a:t>
          </a:r>
          <a:r>
            <a:rPr lang="fa-IR" sz="2400" dirty="0" smtClean="0">
              <a:cs typeface="2  Jadid" panose="00000700000000000000" pitchFamily="2" charset="-78"/>
            </a:rPr>
            <a:t>ـ جمع آوری مدارک ومعلومات</a:t>
          </a:r>
          <a:r>
            <a:rPr lang="fa-IR" sz="2400" dirty="0" smtClean="0"/>
            <a:t>:</a:t>
          </a:r>
          <a:endParaRPr lang="en-US" sz="2400" dirty="0"/>
        </a:p>
      </dgm:t>
    </dgm:pt>
    <dgm:pt modelId="{B4435EEF-C2B3-48C0-834C-D516999668BD}" type="parTrans" cxnId="{A82F2F48-2208-43C4-9DBC-DA28B0D0E50B}">
      <dgm:prSet/>
      <dgm:spPr/>
      <dgm:t>
        <a:bodyPr/>
        <a:lstStyle/>
        <a:p>
          <a:endParaRPr lang="en-US"/>
        </a:p>
      </dgm:t>
    </dgm:pt>
    <dgm:pt modelId="{E9C70B5C-C78C-49E3-B1AE-37F28A6BAC1A}" type="sibTrans" cxnId="{A82F2F48-2208-43C4-9DBC-DA28B0D0E50B}">
      <dgm:prSet/>
      <dgm:spPr/>
      <dgm:t>
        <a:bodyPr/>
        <a:lstStyle/>
        <a:p>
          <a:endParaRPr lang="en-US"/>
        </a:p>
      </dgm:t>
    </dgm:pt>
    <dgm:pt modelId="{5F916D30-A977-4109-96CF-2BF30C20B6D9}">
      <dgm:prSet phldrT="[Text]"/>
      <dgm:spPr/>
      <dgm:t>
        <a:bodyPr/>
        <a:lstStyle/>
        <a:p>
          <a:pPr algn="r"/>
          <a:r>
            <a:rPr lang="fa-IR" dirty="0" smtClean="0">
              <a:cs typeface="2  Jadid" panose="00000700000000000000" pitchFamily="2" charset="-78"/>
            </a:rPr>
            <a:t>3ـ پیداکردن راه حل های مناسب:</a:t>
          </a:r>
          <a:endParaRPr lang="en-US" dirty="0">
            <a:cs typeface="2  Jadid" panose="00000700000000000000" pitchFamily="2" charset="-78"/>
          </a:endParaRPr>
        </a:p>
      </dgm:t>
    </dgm:pt>
    <dgm:pt modelId="{A35F5708-BAF0-43D0-BC03-C0522EEC85D3}" type="parTrans" cxnId="{3CA80A1A-6829-4001-B705-4554BE9038B4}">
      <dgm:prSet/>
      <dgm:spPr/>
      <dgm:t>
        <a:bodyPr/>
        <a:lstStyle/>
        <a:p>
          <a:endParaRPr lang="en-US"/>
        </a:p>
      </dgm:t>
    </dgm:pt>
    <dgm:pt modelId="{767768F7-9188-4247-9B41-FB20AD6A6E4F}" type="sibTrans" cxnId="{3CA80A1A-6829-4001-B705-4554BE9038B4}">
      <dgm:prSet/>
      <dgm:spPr/>
      <dgm:t>
        <a:bodyPr/>
        <a:lstStyle/>
        <a:p>
          <a:endParaRPr lang="en-US"/>
        </a:p>
      </dgm:t>
    </dgm:pt>
    <dgm:pt modelId="{C179B057-6EB4-40B5-A07D-F83B4D094301}">
      <dgm:prSet custT="1"/>
      <dgm:spPr/>
      <dgm:t>
        <a:bodyPr/>
        <a:lstStyle/>
        <a:p>
          <a:pPr algn="r"/>
          <a:r>
            <a:rPr lang="fa-IR" sz="1600" dirty="0" smtClean="0">
              <a:solidFill>
                <a:schemeClr val="accent4"/>
              </a:solidFill>
              <a:cs typeface="B Morvarid" panose="00000400000000000000" pitchFamily="2" charset="-78"/>
            </a:rPr>
            <a:t> ابتدا باید مشکل یا مسئله ای پیدا شود تا تحقیق شروع گردد و فکر شاگردان به کار  افتد .منظور اینست که تا شاگردان به مسئله ای برخورد نکنند فکر خودرا به کار نمی اندازند.بنابراین درموقع بررسی مطالب علمی ابتدا باید مسئله ای طرح نمود و آن را در چند جمله بیان کرد.</a:t>
          </a:r>
          <a:endParaRPr lang="en-US" sz="1600" dirty="0">
            <a:solidFill>
              <a:schemeClr val="accent4"/>
            </a:solidFill>
            <a:cs typeface="B Morvarid" panose="00000400000000000000" pitchFamily="2" charset="-78"/>
          </a:endParaRPr>
        </a:p>
      </dgm:t>
    </dgm:pt>
    <dgm:pt modelId="{85319443-3458-49D0-8B7D-7F18CE7DE64E}" type="parTrans" cxnId="{17197200-4226-4D5C-A377-0D259FBA92D9}">
      <dgm:prSet/>
      <dgm:spPr/>
    </dgm:pt>
    <dgm:pt modelId="{634D6776-6729-4DD3-AB86-1D9A3EDAC3F0}" type="sibTrans" cxnId="{17197200-4226-4D5C-A377-0D259FBA92D9}">
      <dgm:prSet/>
      <dgm:spPr/>
    </dgm:pt>
    <dgm:pt modelId="{7863D942-F09A-438A-A3BB-6981A9027E80}">
      <dgm:prSet custT="1"/>
      <dgm:spPr/>
      <dgm:t>
        <a:bodyPr/>
        <a:lstStyle/>
        <a:p>
          <a:pPr algn="r"/>
          <a:r>
            <a:rPr lang="fa-IR" sz="1600" dirty="0" smtClean="0">
              <a:solidFill>
                <a:schemeClr val="accent4"/>
              </a:solidFill>
              <a:cs typeface="B Morvarid" panose="00000400000000000000" pitchFamily="2" charset="-78"/>
            </a:rPr>
            <a:t>پس از روشن شدن مسئله  باید به جمع آوری مدارک واطلاعات پرداخت وآنهارا برای حل مسئله سازمان داد.</a:t>
          </a:r>
          <a:endParaRPr lang="en-US" sz="1600" dirty="0">
            <a:solidFill>
              <a:schemeClr val="accent4"/>
            </a:solidFill>
            <a:cs typeface="B Morvarid" panose="00000400000000000000" pitchFamily="2" charset="-78"/>
          </a:endParaRPr>
        </a:p>
      </dgm:t>
    </dgm:pt>
    <dgm:pt modelId="{7B62DA84-9B9C-43AA-9DF2-A61B85E7AD3E}" type="parTrans" cxnId="{135B8445-1935-425F-AF44-09C214A3D1F4}">
      <dgm:prSet/>
      <dgm:spPr/>
    </dgm:pt>
    <dgm:pt modelId="{C7E7EE54-BB3A-4C9A-9E4D-17219AF3DA9F}" type="sibTrans" cxnId="{135B8445-1935-425F-AF44-09C214A3D1F4}">
      <dgm:prSet/>
      <dgm:spPr/>
    </dgm:pt>
    <dgm:pt modelId="{EA577193-B7DF-4231-83B2-C14A1E6B1575}">
      <dgm:prSet custT="1"/>
      <dgm:spPr/>
      <dgm:t>
        <a:bodyPr/>
        <a:lstStyle/>
        <a:p>
          <a:pPr algn="r"/>
          <a:r>
            <a:rPr lang="fa-IR" sz="1600" dirty="0" smtClean="0">
              <a:solidFill>
                <a:schemeClr val="accent4"/>
              </a:solidFill>
              <a:cs typeface="B Morvarid" panose="00000400000000000000" pitchFamily="2" charset="-78"/>
            </a:rPr>
            <a:t>مدارک باید با مسئله مورد بحث مرتبط باشد</a:t>
          </a:r>
          <a:endParaRPr lang="en-US" sz="1600" dirty="0">
            <a:solidFill>
              <a:schemeClr val="accent4"/>
            </a:solidFill>
            <a:cs typeface="B Morvarid" panose="00000400000000000000" pitchFamily="2" charset="-78"/>
          </a:endParaRPr>
        </a:p>
      </dgm:t>
    </dgm:pt>
    <dgm:pt modelId="{02FF9760-5533-4965-B390-B48FC97159F6}" type="parTrans" cxnId="{19356B27-AB13-472F-82BF-6F34885ABAD9}">
      <dgm:prSet/>
      <dgm:spPr/>
    </dgm:pt>
    <dgm:pt modelId="{3BB51F8B-71AB-4DA5-9D51-88D188AE4428}" type="sibTrans" cxnId="{19356B27-AB13-472F-82BF-6F34885ABAD9}">
      <dgm:prSet/>
      <dgm:spPr/>
    </dgm:pt>
    <dgm:pt modelId="{5E3BA37C-1326-4891-94E1-7DE4135ACAE0}">
      <dgm:prSet custT="1"/>
      <dgm:spPr/>
      <dgm:t>
        <a:bodyPr/>
        <a:lstStyle/>
        <a:p>
          <a:pPr algn="r"/>
          <a:r>
            <a:rPr lang="fa-IR" sz="1600" dirty="0" smtClean="0">
              <a:solidFill>
                <a:schemeClr val="accent4"/>
              </a:solidFill>
              <a:cs typeface="B Morvarid" panose="00000400000000000000" pitchFamily="2" charset="-78"/>
            </a:rPr>
            <a:t> اینجاست که محقق یا شاگرد فکر خود را به کار می اندازد وسعی میکند ببیند مدارک و مفروضات موجود بر چه دلالت دارند و چه راههایی را نشان میدهند.</a:t>
          </a:r>
          <a:endParaRPr lang="en-US" sz="1600" dirty="0">
            <a:solidFill>
              <a:schemeClr val="accent4"/>
            </a:solidFill>
            <a:cs typeface="B Morvarid" panose="00000400000000000000" pitchFamily="2" charset="-78"/>
          </a:endParaRPr>
        </a:p>
      </dgm:t>
    </dgm:pt>
    <dgm:pt modelId="{94419F09-A33E-4BDA-AB6C-732780FA1CA3}" type="parTrans" cxnId="{DFD8C26B-A896-42AA-8AB6-32431F40DEAC}">
      <dgm:prSet/>
      <dgm:spPr/>
    </dgm:pt>
    <dgm:pt modelId="{9EF59EF0-9861-4349-AD32-D3CAB02501E1}" type="sibTrans" cxnId="{DFD8C26B-A896-42AA-8AB6-32431F40DEAC}">
      <dgm:prSet/>
      <dgm:spPr/>
    </dgm:pt>
    <dgm:pt modelId="{9F34F763-05BA-4E61-85FC-C05689A119C7}">
      <dgm:prSet custT="1"/>
      <dgm:spPr/>
      <dgm:t>
        <a:bodyPr/>
        <a:lstStyle/>
        <a:p>
          <a:pPr algn="r"/>
          <a:r>
            <a:rPr lang="fa-IR" sz="1600" dirty="0" smtClean="0">
              <a:solidFill>
                <a:schemeClr val="accent4"/>
              </a:solidFill>
              <a:cs typeface="B Morvarid" panose="00000400000000000000" pitchFamily="2" charset="-78"/>
            </a:rPr>
            <a:t>                                                          این راه حل هارا در صطلاح فرضیه مینامند</a:t>
          </a:r>
          <a:endParaRPr lang="en-US" sz="1600" dirty="0">
            <a:solidFill>
              <a:schemeClr val="accent4"/>
            </a:solidFill>
            <a:cs typeface="B Morvarid" panose="00000400000000000000" pitchFamily="2" charset="-78"/>
          </a:endParaRPr>
        </a:p>
      </dgm:t>
    </dgm:pt>
    <dgm:pt modelId="{BA04E665-1103-4381-A2CD-C13E55927461}" type="parTrans" cxnId="{3E728491-7B37-4E31-AA2D-C3D68527DDCE}">
      <dgm:prSet/>
      <dgm:spPr/>
    </dgm:pt>
    <dgm:pt modelId="{3136AD22-736E-477D-8E17-557222F5ECF5}" type="sibTrans" cxnId="{3E728491-7B37-4E31-AA2D-C3D68527DDCE}">
      <dgm:prSet/>
      <dgm:spPr/>
    </dgm:pt>
    <dgm:pt modelId="{1FA526BE-D9D3-4649-910F-8F8C340E3A26}" type="pres">
      <dgm:prSet presAssocID="{22D19A46-CECB-4B78-B57C-5182A4615A84}" presName="linear" presStyleCnt="0">
        <dgm:presLayoutVars>
          <dgm:dir/>
          <dgm:animLvl val="lvl"/>
          <dgm:resizeHandles val="exact"/>
        </dgm:presLayoutVars>
      </dgm:prSet>
      <dgm:spPr/>
      <dgm:t>
        <a:bodyPr/>
        <a:lstStyle/>
        <a:p>
          <a:endParaRPr lang="en-US"/>
        </a:p>
      </dgm:t>
    </dgm:pt>
    <dgm:pt modelId="{852451D9-6D37-409E-AD41-DD93E2DF640A}" type="pres">
      <dgm:prSet presAssocID="{D80A2AB9-A013-4DAF-82B5-2F3C786FB273}" presName="parentLin" presStyleCnt="0"/>
      <dgm:spPr/>
    </dgm:pt>
    <dgm:pt modelId="{BE469563-864E-4C2D-B74F-085F661E04D2}" type="pres">
      <dgm:prSet presAssocID="{D80A2AB9-A013-4DAF-82B5-2F3C786FB273}" presName="parentLeftMargin" presStyleLbl="node1" presStyleIdx="0" presStyleCnt="3"/>
      <dgm:spPr/>
      <dgm:t>
        <a:bodyPr/>
        <a:lstStyle/>
        <a:p>
          <a:endParaRPr lang="en-US"/>
        </a:p>
      </dgm:t>
    </dgm:pt>
    <dgm:pt modelId="{E85D04FD-75EE-4BE4-8904-39E4C48711EE}" type="pres">
      <dgm:prSet presAssocID="{D80A2AB9-A013-4DAF-82B5-2F3C786FB273}" presName="parentText" presStyleLbl="node1" presStyleIdx="0" presStyleCnt="3" custScaleX="38963" custLinFactX="89796" custLinFactNeighborX="100000" custLinFactNeighborY="-49047">
        <dgm:presLayoutVars>
          <dgm:chMax val="0"/>
          <dgm:bulletEnabled val="1"/>
        </dgm:presLayoutVars>
      </dgm:prSet>
      <dgm:spPr/>
      <dgm:t>
        <a:bodyPr/>
        <a:lstStyle/>
        <a:p>
          <a:endParaRPr lang="en-US"/>
        </a:p>
      </dgm:t>
    </dgm:pt>
    <dgm:pt modelId="{A25FA21F-E45B-4074-ACDD-44BF94F5FD30}" type="pres">
      <dgm:prSet presAssocID="{D80A2AB9-A013-4DAF-82B5-2F3C786FB273}" presName="negativeSpace" presStyleCnt="0"/>
      <dgm:spPr/>
    </dgm:pt>
    <dgm:pt modelId="{B549B7CD-5A2F-4D70-959C-BCEDC16F91F0}" type="pres">
      <dgm:prSet presAssocID="{D80A2AB9-A013-4DAF-82B5-2F3C786FB273}" presName="childText" presStyleLbl="conFgAcc1" presStyleIdx="0" presStyleCnt="3">
        <dgm:presLayoutVars>
          <dgm:bulletEnabled val="1"/>
        </dgm:presLayoutVars>
      </dgm:prSet>
      <dgm:spPr/>
      <dgm:t>
        <a:bodyPr/>
        <a:lstStyle/>
        <a:p>
          <a:endParaRPr lang="en-US"/>
        </a:p>
      </dgm:t>
    </dgm:pt>
    <dgm:pt modelId="{ADBD3137-9336-44FA-A9A2-4C8B313323E7}" type="pres">
      <dgm:prSet presAssocID="{7EA3D354-D1F4-45BC-B010-DD9BFB68FA4B}" presName="spaceBetweenRectangles" presStyleCnt="0"/>
      <dgm:spPr/>
    </dgm:pt>
    <dgm:pt modelId="{4175AEC9-D97B-4064-B9C4-5F5AD34513E7}" type="pres">
      <dgm:prSet presAssocID="{1AC86A00-9F3E-4B6C-870B-ECB3C96BB8D7}" presName="parentLin" presStyleCnt="0"/>
      <dgm:spPr/>
    </dgm:pt>
    <dgm:pt modelId="{3314499A-95CA-4A38-863A-21A54DCADF28}" type="pres">
      <dgm:prSet presAssocID="{1AC86A00-9F3E-4B6C-870B-ECB3C96BB8D7}" presName="parentLeftMargin" presStyleLbl="node1" presStyleIdx="0" presStyleCnt="3"/>
      <dgm:spPr/>
      <dgm:t>
        <a:bodyPr/>
        <a:lstStyle/>
        <a:p>
          <a:endParaRPr lang="en-US"/>
        </a:p>
      </dgm:t>
    </dgm:pt>
    <dgm:pt modelId="{1741D5F4-4182-4230-8B1C-CE8C7E65EEE0}" type="pres">
      <dgm:prSet presAssocID="{1AC86A00-9F3E-4B6C-870B-ECB3C96BB8D7}" presName="parentText" presStyleLbl="node1" presStyleIdx="1" presStyleCnt="3" custScaleX="61280" custScaleY="100387" custLinFactX="66745" custLinFactNeighborX="100000" custLinFactNeighborY="-20021">
        <dgm:presLayoutVars>
          <dgm:chMax val="0"/>
          <dgm:bulletEnabled val="1"/>
        </dgm:presLayoutVars>
      </dgm:prSet>
      <dgm:spPr/>
      <dgm:t>
        <a:bodyPr/>
        <a:lstStyle/>
        <a:p>
          <a:endParaRPr lang="en-US"/>
        </a:p>
      </dgm:t>
    </dgm:pt>
    <dgm:pt modelId="{1A2D4236-B7C6-4F73-B680-EDD751D52328}" type="pres">
      <dgm:prSet presAssocID="{1AC86A00-9F3E-4B6C-870B-ECB3C96BB8D7}" presName="negativeSpace" presStyleCnt="0"/>
      <dgm:spPr/>
    </dgm:pt>
    <dgm:pt modelId="{F5C3B687-F0B3-4162-9EDA-567335C09690}" type="pres">
      <dgm:prSet presAssocID="{1AC86A00-9F3E-4B6C-870B-ECB3C96BB8D7}" presName="childText" presStyleLbl="conFgAcc1" presStyleIdx="1" presStyleCnt="3">
        <dgm:presLayoutVars>
          <dgm:bulletEnabled val="1"/>
        </dgm:presLayoutVars>
      </dgm:prSet>
      <dgm:spPr/>
      <dgm:t>
        <a:bodyPr/>
        <a:lstStyle/>
        <a:p>
          <a:endParaRPr lang="en-US"/>
        </a:p>
      </dgm:t>
    </dgm:pt>
    <dgm:pt modelId="{053CE8D6-72F7-43EC-B032-10B5E53F4111}" type="pres">
      <dgm:prSet presAssocID="{E9C70B5C-C78C-49E3-B1AE-37F28A6BAC1A}" presName="spaceBetweenRectangles" presStyleCnt="0"/>
      <dgm:spPr/>
    </dgm:pt>
    <dgm:pt modelId="{303C26AA-BB55-4480-94F8-E57DB48423FB}" type="pres">
      <dgm:prSet presAssocID="{5F916D30-A977-4109-96CF-2BF30C20B6D9}" presName="parentLin" presStyleCnt="0"/>
      <dgm:spPr/>
    </dgm:pt>
    <dgm:pt modelId="{2377D16B-D3DF-45E0-B68D-66D1486B895B}" type="pres">
      <dgm:prSet presAssocID="{5F916D30-A977-4109-96CF-2BF30C20B6D9}" presName="parentLeftMargin" presStyleLbl="node1" presStyleIdx="1" presStyleCnt="3"/>
      <dgm:spPr/>
      <dgm:t>
        <a:bodyPr/>
        <a:lstStyle/>
        <a:p>
          <a:endParaRPr lang="en-US"/>
        </a:p>
      </dgm:t>
    </dgm:pt>
    <dgm:pt modelId="{5028F659-DBC5-48F1-9A26-5476AE5E70E8}" type="pres">
      <dgm:prSet presAssocID="{5F916D30-A977-4109-96CF-2BF30C20B6D9}" presName="parentText" presStyleLbl="node1" presStyleIdx="2" presStyleCnt="3" custScaleX="83221" custLinFactX="45230" custLinFactNeighborX="100000" custLinFactNeighborY="-19173">
        <dgm:presLayoutVars>
          <dgm:chMax val="0"/>
          <dgm:bulletEnabled val="1"/>
        </dgm:presLayoutVars>
      </dgm:prSet>
      <dgm:spPr/>
      <dgm:t>
        <a:bodyPr/>
        <a:lstStyle/>
        <a:p>
          <a:endParaRPr lang="en-US"/>
        </a:p>
      </dgm:t>
    </dgm:pt>
    <dgm:pt modelId="{A961BEBA-B99C-41FA-9685-307FBF97241B}" type="pres">
      <dgm:prSet presAssocID="{5F916D30-A977-4109-96CF-2BF30C20B6D9}" presName="negativeSpace" presStyleCnt="0"/>
      <dgm:spPr/>
    </dgm:pt>
    <dgm:pt modelId="{68775DDE-F715-4D1F-8B70-D78A6051E9B7}" type="pres">
      <dgm:prSet presAssocID="{5F916D30-A977-4109-96CF-2BF30C20B6D9}" presName="childText" presStyleLbl="conFgAcc1" presStyleIdx="2" presStyleCnt="3" custLinFactNeighborY="45433">
        <dgm:presLayoutVars>
          <dgm:bulletEnabled val="1"/>
        </dgm:presLayoutVars>
      </dgm:prSet>
      <dgm:spPr/>
      <dgm:t>
        <a:bodyPr/>
        <a:lstStyle/>
        <a:p>
          <a:endParaRPr lang="en-US"/>
        </a:p>
      </dgm:t>
    </dgm:pt>
  </dgm:ptLst>
  <dgm:cxnLst>
    <dgm:cxn modelId="{7DBF2663-9BF0-4803-8AC8-946AA8EA1A61}" type="presOf" srcId="{5E3BA37C-1326-4891-94E1-7DE4135ACAE0}" destId="{68775DDE-F715-4D1F-8B70-D78A6051E9B7}" srcOrd="0" destOrd="0" presId="urn:microsoft.com/office/officeart/2005/8/layout/list1"/>
    <dgm:cxn modelId="{DFD8C26B-A896-42AA-8AB6-32431F40DEAC}" srcId="{5F916D30-A977-4109-96CF-2BF30C20B6D9}" destId="{5E3BA37C-1326-4891-94E1-7DE4135ACAE0}" srcOrd="0" destOrd="0" parTransId="{94419F09-A33E-4BDA-AB6C-732780FA1CA3}" sibTransId="{9EF59EF0-9861-4349-AD32-D3CAB02501E1}"/>
    <dgm:cxn modelId="{05ACC1AE-7A10-447A-BA51-8DAA64934DA8}" type="presOf" srcId="{D80A2AB9-A013-4DAF-82B5-2F3C786FB273}" destId="{BE469563-864E-4C2D-B74F-085F661E04D2}" srcOrd="0" destOrd="0" presId="urn:microsoft.com/office/officeart/2005/8/layout/list1"/>
    <dgm:cxn modelId="{19356B27-AB13-472F-82BF-6F34885ABAD9}" srcId="{1AC86A00-9F3E-4B6C-870B-ECB3C96BB8D7}" destId="{EA577193-B7DF-4231-83B2-C14A1E6B1575}" srcOrd="1" destOrd="0" parTransId="{02FF9760-5533-4965-B390-B48FC97159F6}" sibTransId="{3BB51F8B-71AB-4DA5-9D51-88D188AE4428}"/>
    <dgm:cxn modelId="{74C34859-312B-4CA5-9138-1E0F43D813E8}" type="presOf" srcId="{5F916D30-A977-4109-96CF-2BF30C20B6D9}" destId="{2377D16B-D3DF-45E0-B68D-66D1486B895B}" srcOrd="0" destOrd="0" presId="urn:microsoft.com/office/officeart/2005/8/layout/list1"/>
    <dgm:cxn modelId="{3E728491-7B37-4E31-AA2D-C3D68527DDCE}" srcId="{5F916D30-A977-4109-96CF-2BF30C20B6D9}" destId="{9F34F763-05BA-4E61-85FC-C05689A119C7}" srcOrd="1" destOrd="0" parTransId="{BA04E665-1103-4381-A2CD-C13E55927461}" sibTransId="{3136AD22-736E-477D-8E17-557222F5ECF5}"/>
    <dgm:cxn modelId="{A03CF2CD-E7D2-4600-B03E-92EEAB10ACEC}" type="presOf" srcId="{7863D942-F09A-438A-A3BB-6981A9027E80}" destId="{F5C3B687-F0B3-4162-9EDA-567335C09690}" srcOrd="0" destOrd="0" presId="urn:microsoft.com/office/officeart/2005/8/layout/list1"/>
    <dgm:cxn modelId="{60D313ED-2470-4DBC-8B38-33ECE07BFCD4}" type="presOf" srcId="{C179B057-6EB4-40B5-A07D-F83B4D094301}" destId="{B549B7CD-5A2F-4D70-959C-BCEDC16F91F0}" srcOrd="0" destOrd="0" presId="urn:microsoft.com/office/officeart/2005/8/layout/list1"/>
    <dgm:cxn modelId="{135B8445-1935-425F-AF44-09C214A3D1F4}" srcId="{1AC86A00-9F3E-4B6C-870B-ECB3C96BB8D7}" destId="{7863D942-F09A-438A-A3BB-6981A9027E80}" srcOrd="0" destOrd="0" parTransId="{7B62DA84-9B9C-43AA-9DF2-A61B85E7AD3E}" sibTransId="{C7E7EE54-BB3A-4C9A-9E4D-17219AF3DA9F}"/>
    <dgm:cxn modelId="{F9AB4BE4-8A50-4119-9BEE-4113022062F8}" type="presOf" srcId="{9F34F763-05BA-4E61-85FC-C05689A119C7}" destId="{68775DDE-F715-4D1F-8B70-D78A6051E9B7}" srcOrd="0" destOrd="1" presId="urn:microsoft.com/office/officeart/2005/8/layout/list1"/>
    <dgm:cxn modelId="{119E7A44-3B68-4528-94E8-4671AACB87F3}" type="presOf" srcId="{1AC86A00-9F3E-4B6C-870B-ECB3C96BB8D7}" destId="{3314499A-95CA-4A38-863A-21A54DCADF28}" srcOrd="0" destOrd="0" presId="urn:microsoft.com/office/officeart/2005/8/layout/list1"/>
    <dgm:cxn modelId="{DBB8440B-5DC0-46F1-B26F-280271371628}" type="presOf" srcId="{5F916D30-A977-4109-96CF-2BF30C20B6D9}" destId="{5028F659-DBC5-48F1-9A26-5476AE5E70E8}" srcOrd="1" destOrd="0" presId="urn:microsoft.com/office/officeart/2005/8/layout/list1"/>
    <dgm:cxn modelId="{3CA80A1A-6829-4001-B705-4554BE9038B4}" srcId="{22D19A46-CECB-4B78-B57C-5182A4615A84}" destId="{5F916D30-A977-4109-96CF-2BF30C20B6D9}" srcOrd="2" destOrd="0" parTransId="{A35F5708-BAF0-43D0-BC03-C0522EEC85D3}" sibTransId="{767768F7-9188-4247-9B41-FB20AD6A6E4F}"/>
    <dgm:cxn modelId="{A82F2F48-2208-43C4-9DBC-DA28B0D0E50B}" srcId="{22D19A46-CECB-4B78-B57C-5182A4615A84}" destId="{1AC86A00-9F3E-4B6C-870B-ECB3C96BB8D7}" srcOrd="1" destOrd="0" parTransId="{B4435EEF-C2B3-48C0-834C-D516999668BD}" sibTransId="{E9C70B5C-C78C-49E3-B1AE-37F28A6BAC1A}"/>
    <dgm:cxn modelId="{17197200-4226-4D5C-A377-0D259FBA92D9}" srcId="{D80A2AB9-A013-4DAF-82B5-2F3C786FB273}" destId="{C179B057-6EB4-40B5-A07D-F83B4D094301}" srcOrd="0" destOrd="0" parTransId="{85319443-3458-49D0-8B7D-7F18CE7DE64E}" sibTransId="{634D6776-6729-4DD3-AB86-1D9A3EDAC3F0}"/>
    <dgm:cxn modelId="{AC8DD6F2-B697-43A8-90EA-2ED130DB5153}" type="presOf" srcId="{D80A2AB9-A013-4DAF-82B5-2F3C786FB273}" destId="{E85D04FD-75EE-4BE4-8904-39E4C48711EE}" srcOrd="1" destOrd="0" presId="urn:microsoft.com/office/officeart/2005/8/layout/list1"/>
    <dgm:cxn modelId="{19E26505-6F1E-4C3C-95DF-7C3DD1564A1C}" type="presOf" srcId="{22D19A46-CECB-4B78-B57C-5182A4615A84}" destId="{1FA526BE-D9D3-4649-910F-8F8C340E3A26}" srcOrd="0" destOrd="0" presId="urn:microsoft.com/office/officeart/2005/8/layout/list1"/>
    <dgm:cxn modelId="{4CC0ED8B-D83B-4FD3-9F5B-11BB544FD598}" type="presOf" srcId="{1AC86A00-9F3E-4B6C-870B-ECB3C96BB8D7}" destId="{1741D5F4-4182-4230-8B1C-CE8C7E65EEE0}" srcOrd="1" destOrd="0" presId="urn:microsoft.com/office/officeart/2005/8/layout/list1"/>
    <dgm:cxn modelId="{A5638BFF-A436-4354-A879-9700EA2FE998}" srcId="{22D19A46-CECB-4B78-B57C-5182A4615A84}" destId="{D80A2AB9-A013-4DAF-82B5-2F3C786FB273}" srcOrd="0" destOrd="0" parTransId="{1925E415-B06B-4599-A391-E95FC91608EA}" sibTransId="{7EA3D354-D1F4-45BC-B010-DD9BFB68FA4B}"/>
    <dgm:cxn modelId="{660DD114-C6B5-4253-AFC9-9F6454683BC6}" type="presOf" srcId="{EA577193-B7DF-4231-83B2-C14A1E6B1575}" destId="{F5C3B687-F0B3-4162-9EDA-567335C09690}" srcOrd="0" destOrd="1" presId="urn:microsoft.com/office/officeart/2005/8/layout/list1"/>
    <dgm:cxn modelId="{EFF9CE09-1A1F-4D76-8EC4-4CFBF2A0D8CC}" type="presParOf" srcId="{1FA526BE-D9D3-4649-910F-8F8C340E3A26}" destId="{852451D9-6D37-409E-AD41-DD93E2DF640A}" srcOrd="0" destOrd="0" presId="urn:microsoft.com/office/officeart/2005/8/layout/list1"/>
    <dgm:cxn modelId="{8B90E4CB-9E2A-4F9C-8CA4-1C1740ABE0EC}" type="presParOf" srcId="{852451D9-6D37-409E-AD41-DD93E2DF640A}" destId="{BE469563-864E-4C2D-B74F-085F661E04D2}" srcOrd="0" destOrd="0" presId="urn:microsoft.com/office/officeart/2005/8/layout/list1"/>
    <dgm:cxn modelId="{DA1538CA-C77B-4CB1-AC99-0053C113C84A}" type="presParOf" srcId="{852451D9-6D37-409E-AD41-DD93E2DF640A}" destId="{E85D04FD-75EE-4BE4-8904-39E4C48711EE}" srcOrd="1" destOrd="0" presId="urn:microsoft.com/office/officeart/2005/8/layout/list1"/>
    <dgm:cxn modelId="{DB27E651-58E6-4387-A48D-48D02DDC4FE4}" type="presParOf" srcId="{1FA526BE-D9D3-4649-910F-8F8C340E3A26}" destId="{A25FA21F-E45B-4074-ACDD-44BF94F5FD30}" srcOrd="1" destOrd="0" presId="urn:microsoft.com/office/officeart/2005/8/layout/list1"/>
    <dgm:cxn modelId="{D5E5534D-13C7-4106-85D0-F787A840C0E9}" type="presParOf" srcId="{1FA526BE-D9D3-4649-910F-8F8C340E3A26}" destId="{B549B7CD-5A2F-4D70-959C-BCEDC16F91F0}" srcOrd="2" destOrd="0" presId="urn:microsoft.com/office/officeart/2005/8/layout/list1"/>
    <dgm:cxn modelId="{28224322-FF26-41EF-B97C-B3F4CB319172}" type="presParOf" srcId="{1FA526BE-D9D3-4649-910F-8F8C340E3A26}" destId="{ADBD3137-9336-44FA-A9A2-4C8B313323E7}" srcOrd="3" destOrd="0" presId="urn:microsoft.com/office/officeart/2005/8/layout/list1"/>
    <dgm:cxn modelId="{A6D2BA52-6742-4364-9B9A-7989EA118CC0}" type="presParOf" srcId="{1FA526BE-D9D3-4649-910F-8F8C340E3A26}" destId="{4175AEC9-D97B-4064-B9C4-5F5AD34513E7}" srcOrd="4" destOrd="0" presId="urn:microsoft.com/office/officeart/2005/8/layout/list1"/>
    <dgm:cxn modelId="{654B1C8C-A5C3-49B0-BEFA-21307F320E7F}" type="presParOf" srcId="{4175AEC9-D97B-4064-B9C4-5F5AD34513E7}" destId="{3314499A-95CA-4A38-863A-21A54DCADF28}" srcOrd="0" destOrd="0" presId="urn:microsoft.com/office/officeart/2005/8/layout/list1"/>
    <dgm:cxn modelId="{5D749214-379E-400E-A7EE-B783C5944958}" type="presParOf" srcId="{4175AEC9-D97B-4064-B9C4-5F5AD34513E7}" destId="{1741D5F4-4182-4230-8B1C-CE8C7E65EEE0}" srcOrd="1" destOrd="0" presId="urn:microsoft.com/office/officeart/2005/8/layout/list1"/>
    <dgm:cxn modelId="{8F2A346C-5593-4DCB-88ED-5D147CE82FFA}" type="presParOf" srcId="{1FA526BE-D9D3-4649-910F-8F8C340E3A26}" destId="{1A2D4236-B7C6-4F73-B680-EDD751D52328}" srcOrd="5" destOrd="0" presId="urn:microsoft.com/office/officeart/2005/8/layout/list1"/>
    <dgm:cxn modelId="{E39E9A38-0F90-4D56-A2B9-CD200E06FA51}" type="presParOf" srcId="{1FA526BE-D9D3-4649-910F-8F8C340E3A26}" destId="{F5C3B687-F0B3-4162-9EDA-567335C09690}" srcOrd="6" destOrd="0" presId="urn:microsoft.com/office/officeart/2005/8/layout/list1"/>
    <dgm:cxn modelId="{3E136FA7-3C90-4C61-9EC9-2097E7AC762E}" type="presParOf" srcId="{1FA526BE-D9D3-4649-910F-8F8C340E3A26}" destId="{053CE8D6-72F7-43EC-B032-10B5E53F4111}" srcOrd="7" destOrd="0" presId="urn:microsoft.com/office/officeart/2005/8/layout/list1"/>
    <dgm:cxn modelId="{8987698A-B8B9-49A8-8066-A00424BF17FE}" type="presParOf" srcId="{1FA526BE-D9D3-4649-910F-8F8C340E3A26}" destId="{303C26AA-BB55-4480-94F8-E57DB48423FB}" srcOrd="8" destOrd="0" presId="urn:microsoft.com/office/officeart/2005/8/layout/list1"/>
    <dgm:cxn modelId="{08038C36-9EB5-4D21-B85B-F11F91DF1140}" type="presParOf" srcId="{303C26AA-BB55-4480-94F8-E57DB48423FB}" destId="{2377D16B-D3DF-45E0-B68D-66D1486B895B}" srcOrd="0" destOrd="0" presId="urn:microsoft.com/office/officeart/2005/8/layout/list1"/>
    <dgm:cxn modelId="{16E49781-D3DA-4C7D-9B77-B9CFF1D943D0}" type="presParOf" srcId="{303C26AA-BB55-4480-94F8-E57DB48423FB}" destId="{5028F659-DBC5-48F1-9A26-5476AE5E70E8}" srcOrd="1" destOrd="0" presId="urn:microsoft.com/office/officeart/2005/8/layout/list1"/>
    <dgm:cxn modelId="{790638B1-8D9D-4360-BDC0-C981EB9A444D}" type="presParOf" srcId="{1FA526BE-D9D3-4649-910F-8F8C340E3A26}" destId="{A961BEBA-B99C-41FA-9685-307FBF97241B}" srcOrd="9" destOrd="0" presId="urn:microsoft.com/office/officeart/2005/8/layout/list1"/>
    <dgm:cxn modelId="{94C23FEC-D723-485D-8E10-76A34E147130}" type="presParOf" srcId="{1FA526BE-D9D3-4649-910F-8F8C340E3A26}" destId="{68775DDE-F715-4D1F-8B70-D78A6051E9B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27C1A15-367B-4F55-9E58-0B48CF21A70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DF099E1-DFEE-45C9-87ED-6E8F4C1016B3}">
      <dgm:prSet phldrT="[Text]"/>
      <dgm:spPr/>
      <dgm:t>
        <a:bodyPr/>
        <a:lstStyle/>
        <a:p>
          <a:r>
            <a:rPr lang="fa-IR" dirty="0" smtClean="0"/>
            <a:t>4ـ آزمایش راه حل ها:</a:t>
          </a:r>
          <a:endParaRPr lang="en-US" dirty="0"/>
        </a:p>
      </dgm:t>
    </dgm:pt>
    <dgm:pt modelId="{D832743B-237A-4C52-8AC3-1E0947E6C321}" type="parTrans" cxnId="{3A38C8BC-47E3-4BEF-9349-0E3834B63AC1}">
      <dgm:prSet/>
      <dgm:spPr/>
      <dgm:t>
        <a:bodyPr/>
        <a:lstStyle/>
        <a:p>
          <a:endParaRPr lang="en-US"/>
        </a:p>
      </dgm:t>
    </dgm:pt>
    <dgm:pt modelId="{D213DDDF-D185-44A8-8887-D41AE343D9FA}" type="sibTrans" cxnId="{3A38C8BC-47E3-4BEF-9349-0E3834B63AC1}">
      <dgm:prSet/>
      <dgm:spPr/>
      <dgm:t>
        <a:bodyPr/>
        <a:lstStyle/>
        <a:p>
          <a:endParaRPr lang="en-US"/>
        </a:p>
      </dgm:t>
    </dgm:pt>
    <dgm:pt modelId="{A9E4F847-AB54-460A-8CA7-8DAFD79DFF92}">
      <dgm:prSet phldrT="[Text]"/>
      <dgm:spPr/>
      <dgm:t>
        <a:bodyPr/>
        <a:lstStyle/>
        <a:p>
          <a:pPr algn="r"/>
          <a:r>
            <a:rPr lang="fa-IR" dirty="0" smtClean="0"/>
            <a:t>5ـ انتخاب راه حل مناسب:</a:t>
          </a:r>
          <a:endParaRPr lang="en-US" dirty="0"/>
        </a:p>
      </dgm:t>
    </dgm:pt>
    <dgm:pt modelId="{37D96C13-55C4-432B-8856-8DD81B4CA4EF}" type="parTrans" cxnId="{BA357E6C-A3C1-40B8-9FE6-4F18F0651F27}">
      <dgm:prSet/>
      <dgm:spPr/>
      <dgm:t>
        <a:bodyPr/>
        <a:lstStyle/>
        <a:p>
          <a:endParaRPr lang="en-US"/>
        </a:p>
      </dgm:t>
    </dgm:pt>
    <dgm:pt modelId="{C305BAD6-3740-4664-BAD6-EA4866688756}" type="sibTrans" cxnId="{BA357E6C-A3C1-40B8-9FE6-4F18F0651F27}">
      <dgm:prSet/>
      <dgm:spPr/>
      <dgm:t>
        <a:bodyPr/>
        <a:lstStyle/>
        <a:p>
          <a:endParaRPr lang="en-US"/>
        </a:p>
      </dgm:t>
    </dgm:pt>
    <dgm:pt modelId="{DF7820FE-4250-4DF8-B9CF-6F68300CF44A}">
      <dgm:prSet phldrT="[Text]"/>
      <dgm:spPr/>
      <dgm:t>
        <a:bodyPr/>
        <a:lstStyle/>
        <a:p>
          <a:pPr algn="r"/>
          <a:r>
            <a:rPr lang="fa-IR" dirty="0" smtClean="0"/>
            <a:t>6ـ استنتاج:</a:t>
          </a:r>
          <a:endParaRPr lang="en-US" dirty="0"/>
        </a:p>
      </dgm:t>
    </dgm:pt>
    <dgm:pt modelId="{53F398F6-23A7-4FAD-B384-8BB9A63FC1B5}" type="parTrans" cxnId="{939B0D39-ED41-42F9-861E-026EB711DB2A}">
      <dgm:prSet/>
      <dgm:spPr/>
      <dgm:t>
        <a:bodyPr/>
        <a:lstStyle/>
        <a:p>
          <a:endParaRPr lang="en-US"/>
        </a:p>
      </dgm:t>
    </dgm:pt>
    <dgm:pt modelId="{627667DF-08EC-47E2-B19C-01AF60B83503}" type="sibTrans" cxnId="{939B0D39-ED41-42F9-861E-026EB711DB2A}">
      <dgm:prSet/>
      <dgm:spPr/>
      <dgm:t>
        <a:bodyPr/>
        <a:lstStyle/>
        <a:p>
          <a:endParaRPr lang="en-US"/>
        </a:p>
      </dgm:t>
    </dgm:pt>
    <dgm:pt modelId="{6FE10D35-59F3-48F8-98C3-CD2C22C88134}">
      <dgm:prSet/>
      <dgm:spPr/>
      <dgm:t>
        <a:bodyPr/>
        <a:lstStyle/>
        <a:p>
          <a:pPr algn="r"/>
          <a:r>
            <a:rPr lang="fa-IR" dirty="0" smtClean="0">
              <a:solidFill>
                <a:schemeClr val="accent6">
                  <a:lumMod val="75000"/>
                </a:schemeClr>
              </a:solidFill>
            </a:rPr>
            <a:t>در اینجاست که رشته باید راه حل مورد بحث را ازطریق خاصی مورد آزمایش قراردادتا صحت و اعتبار نسبی آن معلوم  شود</a:t>
          </a:r>
          <a:r>
            <a:rPr lang="fa-IR" dirty="0" smtClean="0"/>
            <a:t>.</a:t>
          </a:r>
          <a:endParaRPr lang="en-US" dirty="0"/>
        </a:p>
      </dgm:t>
    </dgm:pt>
    <dgm:pt modelId="{5794B73D-87CE-4BCA-87E9-8EA11A5A8186}" type="parTrans" cxnId="{494DCEB3-B23B-4812-A30B-B67CEA126268}">
      <dgm:prSet/>
      <dgm:spPr/>
      <dgm:t>
        <a:bodyPr/>
        <a:lstStyle/>
        <a:p>
          <a:endParaRPr lang="en-US"/>
        </a:p>
      </dgm:t>
    </dgm:pt>
    <dgm:pt modelId="{A64E7FAD-34EF-4010-919C-0E4E9988513F}" type="sibTrans" cxnId="{494DCEB3-B23B-4812-A30B-B67CEA126268}">
      <dgm:prSet/>
      <dgm:spPr/>
      <dgm:t>
        <a:bodyPr/>
        <a:lstStyle/>
        <a:p>
          <a:endParaRPr lang="en-US"/>
        </a:p>
      </dgm:t>
    </dgm:pt>
    <dgm:pt modelId="{823B9C12-3082-4FC8-B54F-3A6F8E843054}">
      <dgm:prSet/>
      <dgm:spPr/>
      <dgm:t>
        <a:bodyPr/>
        <a:lstStyle/>
        <a:p>
          <a:pPr algn="r"/>
          <a:r>
            <a:rPr lang="fa-IR" dirty="0" smtClean="0">
              <a:solidFill>
                <a:schemeClr val="accent6">
                  <a:lumMod val="75000"/>
                </a:schemeClr>
              </a:solidFill>
            </a:rPr>
            <a:t>دراین مرحله شاگرد یا محقق بین راه حل های مختلف فرضیه ای را که بهتر از دیگر فرضیه ها مورد تأیید مفروضات و مدارک موجود استانتخاب و آن را به عنوان یک امر آزمایشی و موقتی میپذیرد</a:t>
          </a:r>
          <a:r>
            <a:rPr lang="fa-IR" dirty="0" smtClean="0"/>
            <a:t>.</a:t>
          </a:r>
          <a:endParaRPr lang="en-US" dirty="0"/>
        </a:p>
      </dgm:t>
    </dgm:pt>
    <dgm:pt modelId="{49D4CCC0-50BB-4CF5-873F-5241375B0949}" type="parTrans" cxnId="{D84AA0C5-3F64-44F8-ADE4-F8F86668128D}">
      <dgm:prSet/>
      <dgm:spPr/>
      <dgm:t>
        <a:bodyPr/>
        <a:lstStyle/>
        <a:p>
          <a:endParaRPr lang="en-US"/>
        </a:p>
      </dgm:t>
    </dgm:pt>
    <dgm:pt modelId="{74CA78FB-E234-40F3-AF1C-3C059F9867FC}" type="sibTrans" cxnId="{D84AA0C5-3F64-44F8-ADE4-F8F86668128D}">
      <dgm:prSet/>
      <dgm:spPr/>
      <dgm:t>
        <a:bodyPr/>
        <a:lstStyle/>
        <a:p>
          <a:endParaRPr lang="en-US"/>
        </a:p>
      </dgm:t>
    </dgm:pt>
    <dgm:pt modelId="{A75AD2BB-D7B3-429A-B96D-0C6CE63C940C}">
      <dgm:prSet/>
      <dgm:spPr/>
      <dgm:t>
        <a:bodyPr/>
        <a:lstStyle/>
        <a:p>
          <a:pPr algn="r"/>
          <a:r>
            <a:rPr lang="fa-IR" dirty="0" smtClean="0">
              <a:solidFill>
                <a:schemeClr val="accent6">
                  <a:lumMod val="75000"/>
                </a:schemeClr>
              </a:solidFill>
            </a:rPr>
            <a:t>درمرحله آخر شخص محقق در سایه فرضیه انتخاب شده اموری را استنتاجمیکند و آنهارا تا اندازه ای تعمیم میدهد.</a:t>
          </a:r>
          <a:endParaRPr lang="en-US" dirty="0">
            <a:solidFill>
              <a:schemeClr val="accent6">
                <a:lumMod val="75000"/>
              </a:schemeClr>
            </a:solidFill>
          </a:endParaRPr>
        </a:p>
      </dgm:t>
    </dgm:pt>
    <dgm:pt modelId="{721097EE-5855-4A6E-9869-914313834E8F}" type="parTrans" cxnId="{D1D24470-2418-4F78-8EFC-33D7396A718B}">
      <dgm:prSet/>
      <dgm:spPr/>
      <dgm:t>
        <a:bodyPr/>
        <a:lstStyle/>
        <a:p>
          <a:endParaRPr lang="en-US"/>
        </a:p>
      </dgm:t>
    </dgm:pt>
    <dgm:pt modelId="{48C20382-74B1-4B54-9308-ACD87B3EDF6B}" type="sibTrans" cxnId="{D1D24470-2418-4F78-8EFC-33D7396A718B}">
      <dgm:prSet/>
      <dgm:spPr/>
      <dgm:t>
        <a:bodyPr/>
        <a:lstStyle/>
        <a:p>
          <a:endParaRPr lang="en-US"/>
        </a:p>
      </dgm:t>
    </dgm:pt>
    <dgm:pt modelId="{79051A8C-2259-4BF3-B9C8-168FB0D44495}">
      <dgm:prSet/>
      <dgm:spPr/>
      <dgm:t>
        <a:bodyPr/>
        <a:lstStyle/>
        <a:p>
          <a:pPr algn="r"/>
          <a:r>
            <a:rPr lang="fa-IR" dirty="0" smtClean="0">
              <a:solidFill>
                <a:schemeClr val="accent6">
                  <a:lumMod val="75000"/>
                </a:schemeClr>
              </a:solidFill>
            </a:rPr>
            <a:t>دراین روش میتوان از روش های دیگر از قبیل روش پروژه و روش گروهی را نیز به کار برد</a:t>
          </a:r>
          <a:r>
            <a:rPr lang="fa-IR" dirty="0" smtClean="0"/>
            <a:t>.</a:t>
          </a:r>
          <a:endParaRPr lang="en-US" dirty="0"/>
        </a:p>
      </dgm:t>
    </dgm:pt>
    <dgm:pt modelId="{6A1D4FF0-B8C5-4615-ADDF-38115723A8AF}" type="parTrans" cxnId="{AAD82E3A-CF8F-43E8-9B4A-19038165A388}">
      <dgm:prSet/>
      <dgm:spPr/>
      <dgm:t>
        <a:bodyPr/>
        <a:lstStyle/>
        <a:p>
          <a:endParaRPr lang="en-US"/>
        </a:p>
      </dgm:t>
    </dgm:pt>
    <dgm:pt modelId="{AB88B9A5-C4BD-4836-8B4C-B6E2C1DC8698}" type="sibTrans" cxnId="{AAD82E3A-CF8F-43E8-9B4A-19038165A388}">
      <dgm:prSet/>
      <dgm:spPr/>
      <dgm:t>
        <a:bodyPr/>
        <a:lstStyle/>
        <a:p>
          <a:endParaRPr lang="en-US"/>
        </a:p>
      </dgm:t>
    </dgm:pt>
    <dgm:pt modelId="{6505E56D-A672-42B4-AFDC-9D29028B75A0}" type="pres">
      <dgm:prSet presAssocID="{627C1A15-367B-4F55-9E58-0B48CF21A702}" presName="linear" presStyleCnt="0">
        <dgm:presLayoutVars>
          <dgm:dir/>
          <dgm:animLvl val="lvl"/>
          <dgm:resizeHandles val="exact"/>
        </dgm:presLayoutVars>
      </dgm:prSet>
      <dgm:spPr/>
      <dgm:t>
        <a:bodyPr/>
        <a:lstStyle/>
        <a:p>
          <a:endParaRPr lang="en-US"/>
        </a:p>
      </dgm:t>
    </dgm:pt>
    <dgm:pt modelId="{8FDF4B9B-E97B-497F-9762-78415E471F0E}" type="pres">
      <dgm:prSet presAssocID="{5DF099E1-DFEE-45C9-87ED-6E8F4C1016B3}" presName="parentLin" presStyleCnt="0"/>
      <dgm:spPr/>
    </dgm:pt>
    <dgm:pt modelId="{9EB44037-FDE9-4037-8431-7C20239291BF}" type="pres">
      <dgm:prSet presAssocID="{5DF099E1-DFEE-45C9-87ED-6E8F4C1016B3}" presName="parentLeftMargin" presStyleLbl="node1" presStyleIdx="0" presStyleCnt="3"/>
      <dgm:spPr/>
      <dgm:t>
        <a:bodyPr/>
        <a:lstStyle/>
        <a:p>
          <a:endParaRPr lang="en-US"/>
        </a:p>
      </dgm:t>
    </dgm:pt>
    <dgm:pt modelId="{5F086576-C54B-41CA-9A37-9BCC6AFADF8B}" type="pres">
      <dgm:prSet presAssocID="{5DF099E1-DFEE-45C9-87ED-6E8F4C1016B3}" presName="parentText" presStyleLbl="node1" presStyleIdx="0" presStyleCnt="3" custScaleX="53427" custScaleY="60086" custLinFactX="75227" custLinFactNeighborX="100000" custLinFactNeighborY="-4147">
        <dgm:presLayoutVars>
          <dgm:chMax val="0"/>
          <dgm:bulletEnabled val="1"/>
        </dgm:presLayoutVars>
      </dgm:prSet>
      <dgm:spPr/>
      <dgm:t>
        <a:bodyPr/>
        <a:lstStyle/>
        <a:p>
          <a:endParaRPr lang="en-US"/>
        </a:p>
      </dgm:t>
    </dgm:pt>
    <dgm:pt modelId="{9C5D0DD5-1459-4C9A-A7E4-E20CE911FB4F}" type="pres">
      <dgm:prSet presAssocID="{5DF099E1-DFEE-45C9-87ED-6E8F4C1016B3}" presName="negativeSpace" presStyleCnt="0"/>
      <dgm:spPr/>
    </dgm:pt>
    <dgm:pt modelId="{4E18BEAD-CD3C-4AE6-BB0A-8734105448AB}" type="pres">
      <dgm:prSet presAssocID="{5DF099E1-DFEE-45C9-87ED-6E8F4C1016B3}" presName="childText" presStyleLbl="conFgAcc1" presStyleIdx="0" presStyleCnt="3">
        <dgm:presLayoutVars>
          <dgm:bulletEnabled val="1"/>
        </dgm:presLayoutVars>
      </dgm:prSet>
      <dgm:spPr/>
      <dgm:t>
        <a:bodyPr/>
        <a:lstStyle/>
        <a:p>
          <a:endParaRPr lang="en-US"/>
        </a:p>
      </dgm:t>
    </dgm:pt>
    <dgm:pt modelId="{D5D35604-606D-4E03-A64A-B82B3D130557}" type="pres">
      <dgm:prSet presAssocID="{D213DDDF-D185-44A8-8887-D41AE343D9FA}" presName="spaceBetweenRectangles" presStyleCnt="0"/>
      <dgm:spPr/>
    </dgm:pt>
    <dgm:pt modelId="{735C4FB2-C84E-4ABF-8B23-95499DC199C0}" type="pres">
      <dgm:prSet presAssocID="{A9E4F847-AB54-460A-8CA7-8DAFD79DFF92}" presName="parentLin" presStyleCnt="0"/>
      <dgm:spPr/>
    </dgm:pt>
    <dgm:pt modelId="{374B76AE-B374-4050-871F-D04FB8DF3BC6}" type="pres">
      <dgm:prSet presAssocID="{A9E4F847-AB54-460A-8CA7-8DAFD79DFF92}" presName="parentLeftMargin" presStyleLbl="node1" presStyleIdx="0" presStyleCnt="3"/>
      <dgm:spPr/>
      <dgm:t>
        <a:bodyPr/>
        <a:lstStyle/>
        <a:p>
          <a:endParaRPr lang="en-US"/>
        </a:p>
      </dgm:t>
    </dgm:pt>
    <dgm:pt modelId="{39AADE78-07F2-4D4A-B07B-2A4A3DCFB8CD}" type="pres">
      <dgm:prSet presAssocID="{A9E4F847-AB54-460A-8CA7-8DAFD79DFF92}" presName="parentText" presStyleLbl="node1" presStyleIdx="1" presStyleCnt="3" custScaleX="49365" custScaleY="57444" custLinFactX="79593" custLinFactNeighborX="100000" custLinFactNeighborY="-20557">
        <dgm:presLayoutVars>
          <dgm:chMax val="0"/>
          <dgm:bulletEnabled val="1"/>
        </dgm:presLayoutVars>
      </dgm:prSet>
      <dgm:spPr/>
      <dgm:t>
        <a:bodyPr/>
        <a:lstStyle/>
        <a:p>
          <a:endParaRPr lang="en-US"/>
        </a:p>
      </dgm:t>
    </dgm:pt>
    <dgm:pt modelId="{382AC30B-9C99-4B78-97B7-8600C39DC094}" type="pres">
      <dgm:prSet presAssocID="{A9E4F847-AB54-460A-8CA7-8DAFD79DFF92}" presName="negativeSpace" presStyleCnt="0"/>
      <dgm:spPr/>
    </dgm:pt>
    <dgm:pt modelId="{D68950DA-5E2F-4997-8BD4-E51C58E9918A}" type="pres">
      <dgm:prSet presAssocID="{A9E4F847-AB54-460A-8CA7-8DAFD79DFF92}" presName="childText" presStyleLbl="conFgAcc1" presStyleIdx="1" presStyleCnt="3" custLinFactNeighborX="219">
        <dgm:presLayoutVars>
          <dgm:bulletEnabled val="1"/>
        </dgm:presLayoutVars>
      </dgm:prSet>
      <dgm:spPr/>
      <dgm:t>
        <a:bodyPr/>
        <a:lstStyle/>
        <a:p>
          <a:endParaRPr lang="en-US"/>
        </a:p>
      </dgm:t>
    </dgm:pt>
    <dgm:pt modelId="{810BE31B-9AF6-4F5F-AA54-4C5AB573D1F5}" type="pres">
      <dgm:prSet presAssocID="{C305BAD6-3740-4664-BAD6-EA4866688756}" presName="spaceBetweenRectangles" presStyleCnt="0"/>
      <dgm:spPr/>
    </dgm:pt>
    <dgm:pt modelId="{875E88A4-890D-428B-81A9-EB8D04163E22}" type="pres">
      <dgm:prSet presAssocID="{DF7820FE-4250-4DF8-B9CF-6F68300CF44A}" presName="parentLin" presStyleCnt="0"/>
      <dgm:spPr/>
    </dgm:pt>
    <dgm:pt modelId="{5EEBC2D5-11F0-4069-8DDC-C35DC43ED244}" type="pres">
      <dgm:prSet presAssocID="{DF7820FE-4250-4DF8-B9CF-6F68300CF44A}" presName="parentLeftMargin" presStyleLbl="node1" presStyleIdx="1" presStyleCnt="3"/>
      <dgm:spPr/>
      <dgm:t>
        <a:bodyPr/>
        <a:lstStyle/>
        <a:p>
          <a:endParaRPr lang="en-US"/>
        </a:p>
      </dgm:t>
    </dgm:pt>
    <dgm:pt modelId="{8C890615-A4C8-4A47-968F-432E5A6E790D}" type="pres">
      <dgm:prSet presAssocID="{DF7820FE-4250-4DF8-B9CF-6F68300CF44A}" presName="parentText" presStyleLbl="node1" presStyleIdx="2" presStyleCnt="3" custScaleX="36531" custScaleY="57129" custLinFactX="91900" custLinFactNeighborX="100000" custLinFactNeighborY="-19557">
        <dgm:presLayoutVars>
          <dgm:chMax val="0"/>
          <dgm:bulletEnabled val="1"/>
        </dgm:presLayoutVars>
      </dgm:prSet>
      <dgm:spPr/>
      <dgm:t>
        <a:bodyPr/>
        <a:lstStyle/>
        <a:p>
          <a:endParaRPr lang="en-US"/>
        </a:p>
      </dgm:t>
    </dgm:pt>
    <dgm:pt modelId="{0A9FA616-268F-4CC3-A4AC-7D4800BE2C61}" type="pres">
      <dgm:prSet presAssocID="{DF7820FE-4250-4DF8-B9CF-6F68300CF44A}" presName="negativeSpace" presStyleCnt="0"/>
      <dgm:spPr/>
    </dgm:pt>
    <dgm:pt modelId="{44703DE0-F729-4C8C-93FA-E71738088E52}" type="pres">
      <dgm:prSet presAssocID="{DF7820FE-4250-4DF8-B9CF-6F68300CF44A}" presName="childText" presStyleLbl="conFgAcc1" presStyleIdx="2" presStyleCnt="3">
        <dgm:presLayoutVars>
          <dgm:bulletEnabled val="1"/>
        </dgm:presLayoutVars>
      </dgm:prSet>
      <dgm:spPr/>
      <dgm:t>
        <a:bodyPr/>
        <a:lstStyle/>
        <a:p>
          <a:endParaRPr lang="en-US"/>
        </a:p>
      </dgm:t>
    </dgm:pt>
  </dgm:ptLst>
  <dgm:cxnLst>
    <dgm:cxn modelId="{BB462B85-EB8C-4F4B-87F4-2B9ECB68C24B}" type="presOf" srcId="{DF7820FE-4250-4DF8-B9CF-6F68300CF44A}" destId="{5EEBC2D5-11F0-4069-8DDC-C35DC43ED244}" srcOrd="0" destOrd="0" presId="urn:microsoft.com/office/officeart/2005/8/layout/list1"/>
    <dgm:cxn modelId="{AAD82E3A-CF8F-43E8-9B4A-19038165A388}" srcId="{DF7820FE-4250-4DF8-B9CF-6F68300CF44A}" destId="{79051A8C-2259-4BF3-B9C8-168FB0D44495}" srcOrd="1" destOrd="0" parTransId="{6A1D4FF0-B8C5-4615-ADDF-38115723A8AF}" sibTransId="{AB88B9A5-C4BD-4836-8B4C-B6E2C1DC8698}"/>
    <dgm:cxn modelId="{ABF795D5-589D-4EFA-8016-CF112BCE0AD7}" type="presOf" srcId="{627C1A15-367B-4F55-9E58-0B48CF21A702}" destId="{6505E56D-A672-42B4-AFDC-9D29028B75A0}" srcOrd="0" destOrd="0" presId="urn:microsoft.com/office/officeart/2005/8/layout/list1"/>
    <dgm:cxn modelId="{B1F2B4EC-8605-4105-8420-887E8DCD9CD8}" type="presOf" srcId="{A75AD2BB-D7B3-429A-B96D-0C6CE63C940C}" destId="{44703DE0-F729-4C8C-93FA-E71738088E52}" srcOrd="0" destOrd="0" presId="urn:microsoft.com/office/officeart/2005/8/layout/list1"/>
    <dgm:cxn modelId="{4BD0731B-ACFE-451E-8448-C9D0D7F93FF9}" type="presOf" srcId="{A9E4F847-AB54-460A-8CA7-8DAFD79DFF92}" destId="{374B76AE-B374-4050-871F-D04FB8DF3BC6}" srcOrd="0" destOrd="0" presId="urn:microsoft.com/office/officeart/2005/8/layout/list1"/>
    <dgm:cxn modelId="{BA357E6C-A3C1-40B8-9FE6-4F18F0651F27}" srcId="{627C1A15-367B-4F55-9E58-0B48CF21A702}" destId="{A9E4F847-AB54-460A-8CA7-8DAFD79DFF92}" srcOrd="1" destOrd="0" parTransId="{37D96C13-55C4-432B-8856-8DD81B4CA4EF}" sibTransId="{C305BAD6-3740-4664-BAD6-EA4866688756}"/>
    <dgm:cxn modelId="{59A96295-AF5C-4EA5-B9A7-F56EC9068A5F}" type="presOf" srcId="{A9E4F847-AB54-460A-8CA7-8DAFD79DFF92}" destId="{39AADE78-07F2-4D4A-B07B-2A4A3DCFB8CD}" srcOrd="1" destOrd="0" presId="urn:microsoft.com/office/officeart/2005/8/layout/list1"/>
    <dgm:cxn modelId="{8283D298-DF89-4E27-9704-FBF5887F378B}" type="presOf" srcId="{DF7820FE-4250-4DF8-B9CF-6F68300CF44A}" destId="{8C890615-A4C8-4A47-968F-432E5A6E790D}" srcOrd="1" destOrd="0" presId="urn:microsoft.com/office/officeart/2005/8/layout/list1"/>
    <dgm:cxn modelId="{50C48C00-9503-4967-8AA7-F7DD30417562}" type="presOf" srcId="{5DF099E1-DFEE-45C9-87ED-6E8F4C1016B3}" destId="{5F086576-C54B-41CA-9A37-9BCC6AFADF8B}" srcOrd="1" destOrd="0" presId="urn:microsoft.com/office/officeart/2005/8/layout/list1"/>
    <dgm:cxn modelId="{3A38C8BC-47E3-4BEF-9349-0E3834B63AC1}" srcId="{627C1A15-367B-4F55-9E58-0B48CF21A702}" destId="{5DF099E1-DFEE-45C9-87ED-6E8F4C1016B3}" srcOrd="0" destOrd="0" parTransId="{D832743B-237A-4C52-8AC3-1E0947E6C321}" sibTransId="{D213DDDF-D185-44A8-8887-D41AE343D9FA}"/>
    <dgm:cxn modelId="{D84AA0C5-3F64-44F8-ADE4-F8F86668128D}" srcId="{A9E4F847-AB54-460A-8CA7-8DAFD79DFF92}" destId="{823B9C12-3082-4FC8-B54F-3A6F8E843054}" srcOrd="0" destOrd="0" parTransId="{49D4CCC0-50BB-4CF5-873F-5241375B0949}" sibTransId="{74CA78FB-E234-40F3-AF1C-3C059F9867FC}"/>
    <dgm:cxn modelId="{95F41CD1-E6BC-421A-B34E-3FBC82A72389}" type="presOf" srcId="{6FE10D35-59F3-48F8-98C3-CD2C22C88134}" destId="{4E18BEAD-CD3C-4AE6-BB0A-8734105448AB}" srcOrd="0" destOrd="0" presId="urn:microsoft.com/office/officeart/2005/8/layout/list1"/>
    <dgm:cxn modelId="{D1D24470-2418-4F78-8EFC-33D7396A718B}" srcId="{DF7820FE-4250-4DF8-B9CF-6F68300CF44A}" destId="{A75AD2BB-D7B3-429A-B96D-0C6CE63C940C}" srcOrd="0" destOrd="0" parTransId="{721097EE-5855-4A6E-9869-914313834E8F}" sibTransId="{48C20382-74B1-4B54-9308-ACD87B3EDF6B}"/>
    <dgm:cxn modelId="{AB02B448-08D9-47A5-9030-A57A2AD0CC1A}" type="presOf" srcId="{79051A8C-2259-4BF3-B9C8-168FB0D44495}" destId="{44703DE0-F729-4C8C-93FA-E71738088E52}" srcOrd="0" destOrd="1" presId="urn:microsoft.com/office/officeart/2005/8/layout/list1"/>
    <dgm:cxn modelId="{939B0D39-ED41-42F9-861E-026EB711DB2A}" srcId="{627C1A15-367B-4F55-9E58-0B48CF21A702}" destId="{DF7820FE-4250-4DF8-B9CF-6F68300CF44A}" srcOrd="2" destOrd="0" parTransId="{53F398F6-23A7-4FAD-B384-8BB9A63FC1B5}" sibTransId="{627667DF-08EC-47E2-B19C-01AF60B83503}"/>
    <dgm:cxn modelId="{1F5F03BF-E622-4B0A-B48C-41FBED762E63}" type="presOf" srcId="{5DF099E1-DFEE-45C9-87ED-6E8F4C1016B3}" destId="{9EB44037-FDE9-4037-8431-7C20239291BF}" srcOrd="0" destOrd="0" presId="urn:microsoft.com/office/officeart/2005/8/layout/list1"/>
    <dgm:cxn modelId="{8295EAA1-D634-4AF6-A4B0-17BDAE763AB8}" type="presOf" srcId="{823B9C12-3082-4FC8-B54F-3A6F8E843054}" destId="{D68950DA-5E2F-4997-8BD4-E51C58E9918A}" srcOrd="0" destOrd="0" presId="urn:microsoft.com/office/officeart/2005/8/layout/list1"/>
    <dgm:cxn modelId="{494DCEB3-B23B-4812-A30B-B67CEA126268}" srcId="{5DF099E1-DFEE-45C9-87ED-6E8F4C1016B3}" destId="{6FE10D35-59F3-48F8-98C3-CD2C22C88134}" srcOrd="0" destOrd="0" parTransId="{5794B73D-87CE-4BCA-87E9-8EA11A5A8186}" sibTransId="{A64E7FAD-34EF-4010-919C-0E4E9988513F}"/>
    <dgm:cxn modelId="{C8F9CD41-5D13-48C2-9897-7040E30B3FEF}" type="presParOf" srcId="{6505E56D-A672-42B4-AFDC-9D29028B75A0}" destId="{8FDF4B9B-E97B-497F-9762-78415E471F0E}" srcOrd="0" destOrd="0" presId="urn:microsoft.com/office/officeart/2005/8/layout/list1"/>
    <dgm:cxn modelId="{ECF0235B-69E0-4373-95DB-6088D4B8D81F}" type="presParOf" srcId="{8FDF4B9B-E97B-497F-9762-78415E471F0E}" destId="{9EB44037-FDE9-4037-8431-7C20239291BF}" srcOrd="0" destOrd="0" presId="urn:microsoft.com/office/officeart/2005/8/layout/list1"/>
    <dgm:cxn modelId="{F1E89EBC-6DCF-4886-A83B-D33225D34BBF}" type="presParOf" srcId="{8FDF4B9B-E97B-497F-9762-78415E471F0E}" destId="{5F086576-C54B-41CA-9A37-9BCC6AFADF8B}" srcOrd="1" destOrd="0" presId="urn:microsoft.com/office/officeart/2005/8/layout/list1"/>
    <dgm:cxn modelId="{71007F12-D681-4153-B126-1A0C5D43859F}" type="presParOf" srcId="{6505E56D-A672-42B4-AFDC-9D29028B75A0}" destId="{9C5D0DD5-1459-4C9A-A7E4-E20CE911FB4F}" srcOrd="1" destOrd="0" presId="urn:microsoft.com/office/officeart/2005/8/layout/list1"/>
    <dgm:cxn modelId="{39B9D0D5-A9BC-46D1-B136-4DEF5B04468B}" type="presParOf" srcId="{6505E56D-A672-42B4-AFDC-9D29028B75A0}" destId="{4E18BEAD-CD3C-4AE6-BB0A-8734105448AB}" srcOrd="2" destOrd="0" presId="urn:microsoft.com/office/officeart/2005/8/layout/list1"/>
    <dgm:cxn modelId="{E5FB15A6-7B8F-4354-93D6-42C0CF962028}" type="presParOf" srcId="{6505E56D-A672-42B4-AFDC-9D29028B75A0}" destId="{D5D35604-606D-4E03-A64A-B82B3D130557}" srcOrd="3" destOrd="0" presId="urn:microsoft.com/office/officeart/2005/8/layout/list1"/>
    <dgm:cxn modelId="{5D990E35-3AD2-40E5-B73E-B06FD84B8B02}" type="presParOf" srcId="{6505E56D-A672-42B4-AFDC-9D29028B75A0}" destId="{735C4FB2-C84E-4ABF-8B23-95499DC199C0}" srcOrd="4" destOrd="0" presId="urn:microsoft.com/office/officeart/2005/8/layout/list1"/>
    <dgm:cxn modelId="{77A4F914-ED91-496E-96F4-D4C7753E75EA}" type="presParOf" srcId="{735C4FB2-C84E-4ABF-8B23-95499DC199C0}" destId="{374B76AE-B374-4050-871F-D04FB8DF3BC6}" srcOrd="0" destOrd="0" presId="urn:microsoft.com/office/officeart/2005/8/layout/list1"/>
    <dgm:cxn modelId="{3C63DAD9-2E79-4401-8E1D-8D294D49EE79}" type="presParOf" srcId="{735C4FB2-C84E-4ABF-8B23-95499DC199C0}" destId="{39AADE78-07F2-4D4A-B07B-2A4A3DCFB8CD}" srcOrd="1" destOrd="0" presId="urn:microsoft.com/office/officeart/2005/8/layout/list1"/>
    <dgm:cxn modelId="{E828365C-DED6-402A-9C16-4E05F7661DDC}" type="presParOf" srcId="{6505E56D-A672-42B4-AFDC-9D29028B75A0}" destId="{382AC30B-9C99-4B78-97B7-8600C39DC094}" srcOrd="5" destOrd="0" presId="urn:microsoft.com/office/officeart/2005/8/layout/list1"/>
    <dgm:cxn modelId="{6EB65FB3-3773-4358-B1C4-EF8ADC73D416}" type="presParOf" srcId="{6505E56D-A672-42B4-AFDC-9D29028B75A0}" destId="{D68950DA-5E2F-4997-8BD4-E51C58E9918A}" srcOrd="6" destOrd="0" presId="urn:microsoft.com/office/officeart/2005/8/layout/list1"/>
    <dgm:cxn modelId="{3054BFDF-0574-4C52-9805-9C194CA2AF91}" type="presParOf" srcId="{6505E56D-A672-42B4-AFDC-9D29028B75A0}" destId="{810BE31B-9AF6-4F5F-AA54-4C5AB573D1F5}" srcOrd="7" destOrd="0" presId="urn:microsoft.com/office/officeart/2005/8/layout/list1"/>
    <dgm:cxn modelId="{90FA295A-1FC1-4EB7-800A-4B19AD123C77}" type="presParOf" srcId="{6505E56D-A672-42B4-AFDC-9D29028B75A0}" destId="{875E88A4-890D-428B-81A9-EB8D04163E22}" srcOrd="8" destOrd="0" presId="urn:microsoft.com/office/officeart/2005/8/layout/list1"/>
    <dgm:cxn modelId="{1735E556-C8BF-4551-A40D-EE95E49165B4}" type="presParOf" srcId="{875E88A4-890D-428B-81A9-EB8D04163E22}" destId="{5EEBC2D5-11F0-4069-8DDC-C35DC43ED244}" srcOrd="0" destOrd="0" presId="urn:microsoft.com/office/officeart/2005/8/layout/list1"/>
    <dgm:cxn modelId="{6FE86FE1-A145-40EF-B033-3BD0D937F6AC}" type="presParOf" srcId="{875E88A4-890D-428B-81A9-EB8D04163E22}" destId="{8C890615-A4C8-4A47-968F-432E5A6E790D}" srcOrd="1" destOrd="0" presId="urn:microsoft.com/office/officeart/2005/8/layout/list1"/>
    <dgm:cxn modelId="{985EDFA6-E1CC-4F32-99AD-74A94AEB4D10}" type="presParOf" srcId="{6505E56D-A672-42B4-AFDC-9D29028B75A0}" destId="{0A9FA616-268F-4CC3-A4AC-7D4800BE2C61}" srcOrd="9" destOrd="0" presId="urn:microsoft.com/office/officeart/2005/8/layout/list1"/>
    <dgm:cxn modelId="{3A6FD5EA-726A-4055-8A57-A9013FA89CE4}" type="presParOf" srcId="{6505E56D-A672-42B4-AFDC-9D29028B75A0}" destId="{44703DE0-F729-4C8C-93FA-E71738088E52}"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51CD0-565E-4193-A5D1-505FBB49BAA0}" type="datetimeFigureOut">
              <a:rPr lang="en-US" smtClean="0"/>
              <a:t>11/28/2018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658943-9AE9-4D87-98FC-3E2AE6598AAF}" type="slidenum">
              <a:rPr lang="en-US" smtClean="0"/>
              <a:t>‹#›</a:t>
            </a:fld>
            <a:endParaRPr lang="en-US"/>
          </a:p>
        </p:txBody>
      </p:sp>
    </p:spTree>
    <p:extLst>
      <p:ext uri="{BB962C8B-B14F-4D97-AF65-F5344CB8AC3E}">
        <p14:creationId xmlns:p14="http://schemas.microsoft.com/office/powerpoint/2010/main" val="355623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658943-9AE9-4D87-98FC-3E2AE6598AAF}" type="slidenum">
              <a:rPr lang="en-US" smtClean="0"/>
              <a:t>3</a:t>
            </a:fld>
            <a:endParaRPr lang="en-US"/>
          </a:p>
        </p:txBody>
      </p:sp>
    </p:spTree>
    <p:extLst>
      <p:ext uri="{BB962C8B-B14F-4D97-AF65-F5344CB8AC3E}">
        <p14:creationId xmlns:p14="http://schemas.microsoft.com/office/powerpoint/2010/main" val="3992546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0539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4105601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1779574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127166D-4435-4817-8FF9-91B0C2D4DFFA}"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4169170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127166D-4435-4817-8FF9-91B0C2D4DFFA}" type="datetimeFigureOut">
              <a:rPr lang="en-US" smtClean="0"/>
              <a:t>11/28/2018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182081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127166D-4435-4817-8FF9-91B0C2D4DFFA}" type="datetimeFigureOut">
              <a:rPr lang="en-US" smtClean="0"/>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2050340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7166D-4435-4817-8FF9-91B0C2D4DFFA}" type="datetimeFigureOut">
              <a:rPr lang="en-US" smtClean="0"/>
              <a:t>11/28/2018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2516940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27166D-4435-4817-8FF9-91B0C2D4DFFA}"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4195458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27166D-4435-4817-8FF9-91B0C2D4DFFA}"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821334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C127166D-4435-4817-8FF9-91B0C2D4DFFA}" type="datetimeFigureOut">
              <a:rPr lang="en-US" smtClean="0"/>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2294475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3849053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7306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605892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372895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971960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3319289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27166D-4435-4817-8FF9-91B0C2D4DFFA}"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22AA83-59BD-4D21-A13C-BA8287B34B16}" type="slidenum">
              <a:rPr lang="en-US" smtClean="0"/>
              <a:t>‹#›</a:t>
            </a:fld>
            <a:endParaRPr lang="en-US"/>
          </a:p>
        </p:txBody>
      </p:sp>
    </p:spTree>
    <p:extLst>
      <p:ext uri="{BB962C8B-B14F-4D97-AF65-F5344CB8AC3E}">
        <p14:creationId xmlns:p14="http://schemas.microsoft.com/office/powerpoint/2010/main" val="2010792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127166D-4435-4817-8FF9-91B0C2D4DFFA}" type="datetimeFigureOut">
              <a:rPr lang="en-US" smtClean="0"/>
              <a:t>11/28/2018</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4F22AA83-59BD-4D21-A13C-BA8287B34B16}" type="slidenum">
              <a:rPr lang="en-US" smtClean="0"/>
              <a:t>‹#›</a:t>
            </a:fld>
            <a:endParaRPr lang="en-US"/>
          </a:p>
        </p:txBody>
      </p:sp>
    </p:spTree>
    <p:extLst>
      <p:ext uri="{BB962C8B-B14F-4D97-AF65-F5344CB8AC3E}">
        <p14:creationId xmlns:p14="http://schemas.microsoft.com/office/powerpoint/2010/main" val="152237428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endParaRPr lang="en-US" dirty="0"/>
          </a:p>
        </p:txBody>
      </p:sp>
      <p:sp>
        <p:nvSpPr>
          <p:cNvPr id="3" name="Content Placeholder 2"/>
          <p:cNvSpPr>
            <a:spLocks noGrp="1"/>
          </p:cNvSpPr>
          <p:nvPr>
            <p:ph idx="1"/>
          </p:nvPr>
        </p:nvSpPr>
        <p:spPr/>
        <p:txBody>
          <a:bodyPr>
            <a:normAutofit/>
          </a:bodyPr>
          <a:lstStyle/>
          <a:p>
            <a:pPr algn="ctr"/>
            <a:r>
              <a:rPr lang="fa-IR" sz="4800" dirty="0" smtClean="0">
                <a:solidFill>
                  <a:schemeClr val="accent2">
                    <a:lumMod val="75000"/>
                  </a:schemeClr>
                </a:solidFill>
                <a:cs typeface="2  Kaj" panose="00000400000000000000" pitchFamily="2" charset="-78"/>
              </a:rPr>
              <a:t>بسم الله الرحمن الرحیم</a:t>
            </a:r>
            <a:endParaRPr lang="en-US" sz="4800" dirty="0">
              <a:solidFill>
                <a:schemeClr val="accent2">
                  <a:lumMod val="75000"/>
                </a:schemeClr>
              </a:solidFill>
              <a:cs typeface="2  Kaj" panose="00000400000000000000" pitchFamily="2" charset="-78"/>
            </a:endParaRPr>
          </a:p>
        </p:txBody>
      </p:sp>
    </p:spTree>
    <p:extLst>
      <p:ext uri="{BB962C8B-B14F-4D97-AF65-F5344CB8AC3E}">
        <p14:creationId xmlns:p14="http://schemas.microsoft.com/office/powerpoint/2010/main" val="1292828222"/>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060" y="411091"/>
            <a:ext cx="8534400" cy="1507067"/>
          </a:xfrm>
        </p:spPr>
        <p:txBody>
          <a:bodyPr>
            <a:normAutofit/>
          </a:bodyPr>
          <a:lstStyle/>
          <a:p>
            <a:pPr algn="r"/>
            <a:r>
              <a:rPr lang="fa-IR" dirty="0" smtClean="0">
                <a:latin typeface="_MRT_Win2Farsi_3" panose="05000000000000000000" pitchFamily="2" charset="0"/>
                <a:cs typeface="2  Aseman" panose="00000400000000000000" pitchFamily="2" charset="-78"/>
              </a:rPr>
              <a:t>کلاس به عنوان یک موسسه اجتماعی</a:t>
            </a:r>
            <a:r>
              <a:rPr lang="fa-IR" sz="2800" dirty="0" smtClean="0">
                <a:latin typeface="_MRT_Win2Farsi_3" panose="05000000000000000000" pitchFamily="2" charset="0"/>
                <a:cs typeface="2  Aseman" panose="00000400000000000000" pitchFamily="2" charset="-78"/>
              </a:rPr>
              <a:t>:</a:t>
            </a:r>
            <a:br>
              <a:rPr lang="fa-IR" sz="2800" dirty="0" smtClean="0">
                <a:latin typeface="_MRT_Win2Farsi_3" panose="05000000000000000000" pitchFamily="2" charset="0"/>
                <a:cs typeface="2  Aseman" panose="00000400000000000000" pitchFamily="2" charset="-78"/>
              </a:rPr>
            </a:br>
            <a:endParaRPr lang="en-US" sz="2400" dirty="0">
              <a:latin typeface="_MRT_Win2Farsi_3" panose="05000000000000000000" pitchFamily="2" charset="0"/>
              <a:cs typeface="2  Aseman" panose="00000400000000000000" pitchFamily="2" charset="-78"/>
            </a:endParaRPr>
          </a:p>
        </p:txBody>
      </p:sp>
      <p:sp>
        <p:nvSpPr>
          <p:cNvPr id="3" name="Content Placeholder 2"/>
          <p:cNvSpPr>
            <a:spLocks noGrp="1"/>
          </p:cNvSpPr>
          <p:nvPr>
            <p:ph idx="1"/>
          </p:nvPr>
        </p:nvSpPr>
        <p:spPr>
          <a:xfrm>
            <a:off x="656000" y="2404431"/>
            <a:ext cx="8534400" cy="3615267"/>
          </a:xfrm>
        </p:spPr>
        <p:txBody>
          <a:bodyPr>
            <a:normAutofit/>
          </a:bodyPr>
          <a:lstStyle/>
          <a:p>
            <a:pPr algn="r"/>
            <a:r>
              <a:rPr lang="fa-IR" sz="2800" dirty="0">
                <a:solidFill>
                  <a:srgbClr val="FFFF00"/>
                </a:solidFill>
                <a:latin typeface="_MRT_Win2Farsi_3" panose="05000000000000000000" pitchFamily="2" charset="0"/>
                <a:cs typeface="2  Aseman" panose="00000400000000000000" pitchFamily="2" charset="-78"/>
              </a:rPr>
              <a:t>برای </a:t>
            </a:r>
            <a:r>
              <a:rPr lang="fa-IR" sz="2800" dirty="0" smtClean="0">
                <a:solidFill>
                  <a:srgbClr val="FFFF00"/>
                </a:solidFill>
                <a:latin typeface="_MRT_Win2Farsi_3" panose="05000000000000000000" pitchFamily="2" charset="0"/>
                <a:cs typeface="2  Aseman" panose="00000400000000000000" pitchFamily="2" charset="-78"/>
              </a:rPr>
              <a:t>اینکه کلاس </a:t>
            </a:r>
            <a:r>
              <a:rPr lang="fa-IR" sz="2800" dirty="0">
                <a:solidFill>
                  <a:srgbClr val="FFFF00"/>
                </a:solidFill>
                <a:latin typeface="_MRT_Win2Farsi_3" panose="05000000000000000000" pitchFamily="2" charset="0"/>
                <a:cs typeface="2  Aseman" panose="00000400000000000000" pitchFamily="2" charset="-78"/>
              </a:rPr>
              <a:t>بهتر به هدفهای تربیتی ناِیل  گردد وشاگردان فراخوراستعداد وتوانایی خویش رشد نمایند وهمچنین برای بالا بردن نتیجه کارکلاس وتسهیل یادگیری برای اعضای کلاس تا بهتر بتواننداحتیاجات خودراتامین کنند توجه به ابعاد زیر درموقعیت اجتماعی کلاس برای مربیان  ضروری </a:t>
            </a:r>
            <a:r>
              <a:rPr lang="fa-IR" sz="2800" dirty="0" smtClean="0">
                <a:solidFill>
                  <a:srgbClr val="FFFF00"/>
                </a:solidFill>
                <a:latin typeface="_MRT_Win2Farsi_3" panose="05000000000000000000" pitchFamily="2" charset="0"/>
                <a:cs typeface="2  Aseman" panose="00000400000000000000" pitchFamily="2" charset="-78"/>
              </a:rPr>
              <a:t>است:</a:t>
            </a:r>
            <a:endParaRPr lang="en-US" sz="2800" dirty="0">
              <a:solidFill>
                <a:srgbClr val="FFFF00"/>
              </a:solidFill>
            </a:endParaRPr>
          </a:p>
        </p:txBody>
      </p:sp>
    </p:spTree>
    <p:extLst>
      <p:ext uri="{BB962C8B-B14F-4D97-AF65-F5344CB8AC3E}">
        <p14:creationId xmlns:p14="http://schemas.microsoft.com/office/powerpoint/2010/main" val="776125851"/>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414" y="4200894"/>
            <a:ext cx="8534400" cy="1507067"/>
          </a:xfrm>
        </p:spPr>
        <p:txBody>
          <a:bodyPr>
            <a:normAutofit/>
          </a:bodyPr>
          <a:lstStyle/>
          <a:p>
            <a:pPr algn="r"/>
            <a:r>
              <a:rPr lang="fa-IR" sz="1400" dirty="0" smtClean="0">
                <a:solidFill>
                  <a:schemeClr val="bg1">
                    <a:lumMod val="75000"/>
                    <a:lumOff val="25000"/>
                  </a:schemeClr>
                </a:solidFill>
              </a:rPr>
              <a:t>*دوم مسائلی که ازمحیط داخلی کلاس ناشی میگردد</a:t>
            </a:r>
            <a:r>
              <a:rPr lang="fa-IR" sz="1400" dirty="0">
                <a:solidFill>
                  <a:schemeClr val="bg1">
                    <a:lumMod val="75000"/>
                    <a:lumOff val="25000"/>
                  </a:schemeClr>
                </a:solidFill>
              </a:rPr>
              <a:t/>
            </a:r>
            <a:br>
              <a:rPr lang="fa-IR" sz="1400" dirty="0">
                <a:solidFill>
                  <a:schemeClr val="bg1">
                    <a:lumMod val="75000"/>
                    <a:lumOff val="25000"/>
                  </a:schemeClr>
                </a:solidFill>
              </a:rPr>
            </a:br>
            <a:r>
              <a:rPr lang="fa-IR" sz="1400" dirty="0" smtClean="0">
                <a:solidFill>
                  <a:schemeClr val="bg1">
                    <a:lumMod val="75000"/>
                    <a:lumOff val="25000"/>
                  </a:schemeClr>
                </a:solidFill>
              </a:rPr>
              <a:t>اگر بنا باشداحتیاجات افراد کلاس تامین گردد ووحدت وهمبستگی میان آنها برقرار شوداقدام به حل این مسائل ازطرف اعضای کلاس ضروری است.</a:t>
            </a:r>
            <a:endParaRPr lang="en-US" sz="1400" dirty="0">
              <a:solidFill>
                <a:schemeClr val="bg1">
                  <a:lumMod val="75000"/>
                  <a:lumOff val="25000"/>
                </a:schemeClr>
              </a:solidFill>
            </a:endParaRPr>
          </a:p>
        </p:txBody>
      </p:sp>
      <p:sp>
        <p:nvSpPr>
          <p:cNvPr id="3" name="Content Placeholder 2"/>
          <p:cNvSpPr>
            <a:spLocks noGrp="1"/>
          </p:cNvSpPr>
          <p:nvPr>
            <p:ph idx="1"/>
          </p:nvPr>
        </p:nvSpPr>
        <p:spPr/>
        <p:txBody>
          <a:bodyPr/>
          <a:lstStyle/>
          <a:p>
            <a:pPr lvl="8" algn="r"/>
            <a:endParaRPr lang="fa-IR" dirty="0" smtClean="0"/>
          </a:p>
          <a:p>
            <a:pPr lvl="8" algn="r"/>
            <a:r>
              <a:rPr lang="fa-IR" sz="1800" dirty="0" smtClean="0">
                <a:solidFill>
                  <a:schemeClr val="accent2"/>
                </a:solidFill>
              </a:rPr>
              <a:t>1ـ بعد حل مسئله:</a:t>
            </a:r>
          </a:p>
          <a:p>
            <a:pPr lvl="8" algn="r"/>
            <a:r>
              <a:rPr lang="fa-IR" dirty="0" smtClean="0"/>
              <a:t>معمولا افراد یک کلاس بادو نو</a:t>
            </a:r>
            <a:r>
              <a:rPr lang="fa-IR" dirty="0"/>
              <a:t>ع مسئله روبرو</a:t>
            </a:r>
            <a:r>
              <a:rPr lang="fa-IR" dirty="0" smtClean="0"/>
              <a:t>هستند</a:t>
            </a:r>
            <a:r>
              <a:rPr lang="fa-IR" dirty="0"/>
              <a:t>:</a:t>
            </a:r>
          </a:p>
          <a:p>
            <a:pPr lvl="8" algn="r"/>
            <a:r>
              <a:rPr lang="fa-IR" dirty="0" smtClean="0"/>
              <a:t> </a:t>
            </a:r>
          </a:p>
          <a:p>
            <a:pPr lvl="4" algn="r"/>
            <a:r>
              <a:rPr lang="fa-IR" dirty="0" smtClean="0"/>
              <a:t>*اول مسائلی که از محیط مدرسه یا محیط خارج از مدرسه ناشی میشود(محیط مدرسه ازطریق وضع مقررات.تهیه لوازم و تعیین برنامه وهدفهای تربیتی مسائلی برای شاگردان بوجود می آورد.</a:t>
            </a:r>
          </a:p>
          <a:p>
            <a:pPr lvl="4" algn="r"/>
            <a:r>
              <a:rPr lang="fa-IR" dirty="0" smtClean="0"/>
              <a:t>محیط خارج ازمدرسه مثل وضع خانوادگی وموقعیت شغلی والدین ووضع محیطی که مدرسه درآن واقع شده است مسائلی برای شاگردان ایجاد  میکند).</a:t>
            </a:r>
            <a:endParaRPr lang="en-US" dirty="0"/>
          </a:p>
        </p:txBody>
      </p:sp>
    </p:spTree>
    <p:extLst>
      <p:ext uri="{BB962C8B-B14F-4D97-AF65-F5344CB8AC3E}">
        <p14:creationId xmlns:p14="http://schemas.microsoft.com/office/powerpoint/2010/main" val="3176385257"/>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749202"/>
            <a:ext cx="8534400" cy="1507067"/>
          </a:xfrm>
        </p:spPr>
        <p:txBody>
          <a:bodyPr>
            <a:normAutofit fontScale="90000"/>
          </a:bodyPr>
          <a:lstStyle/>
          <a:p>
            <a:pPr algn="r"/>
            <a:r>
              <a:rPr lang="fa-IR" sz="1300" b="1" dirty="0" smtClean="0">
                <a:solidFill>
                  <a:schemeClr val="accent2"/>
                </a:solidFill>
              </a:rPr>
              <a:t>5ـ </a:t>
            </a:r>
            <a:r>
              <a:rPr lang="fa-IR" sz="1300" b="1" dirty="0">
                <a:solidFill>
                  <a:schemeClr val="accent2"/>
                </a:solidFill>
              </a:rPr>
              <a:t>بعد احترام و حیثیت شخصی:</a:t>
            </a:r>
            <a:br>
              <a:rPr lang="fa-IR" sz="1300" b="1" dirty="0">
                <a:solidFill>
                  <a:schemeClr val="accent2"/>
                </a:solidFill>
              </a:rPr>
            </a:br>
            <a:r>
              <a:rPr lang="fa-IR" sz="1300" dirty="0">
                <a:solidFill>
                  <a:schemeClr val="bg1">
                    <a:lumMod val="75000"/>
                    <a:lumOff val="25000"/>
                  </a:schemeClr>
                </a:solidFill>
              </a:rPr>
              <a:t>ضمن اجرای برنامه های آموزشی هریک از افراد کلاس برای پیشرفت گروه کمک میکند و اقدامی به عمل می آورد.همین کمک ها استعدادها و ارزش افرادرا مشخص میسازد و برای آنها درمیان گروه احترام خاصی ایجاد میکند</a:t>
            </a:r>
            <a:r>
              <a:rPr lang="fa-IR" sz="1300" dirty="0" smtClean="0">
                <a:solidFill>
                  <a:schemeClr val="bg1">
                    <a:lumMod val="75000"/>
                    <a:lumOff val="25000"/>
                  </a:schemeClr>
                </a:solidFill>
              </a:rPr>
              <a:t>.</a:t>
            </a:r>
            <a:br>
              <a:rPr lang="fa-IR" sz="1300" dirty="0" smtClean="0">
                <a:solidFill>
                  <a:schemeClr val="bg1">
                    <a:lumMod val="75000"/>
                    <a:lumOff val="25000"/>
                  </a:schemeClr>
                </a:solidFill>
              </a:rPr>
            </a:br>
            <a:r>
              <a:rPr lang="fa-IR" sz="1300" dirty="0" smtClean="0">
                <a:solidFill>
                  <a:schemeClr val="bg1">
                    <a:lumMod val="75000"/>
                    <a:lumOff val="25000"/>
                  </a:schemeClr>
                </a:solidFill>
              </a:rPr>
              <a:t>این جریان دو اثر دارد یکی اینکه استعدادهای افرادرا بهتر رشد میدهد.دیگر اینکه احتیاجات اساسی افرادرا ازراه تثبیت موقعیت اجتماعی و بستگی به گروه تامین  میکند.</a:t>
            </a:r>
            <a:r>
              <a:rPr lang="fa-IR" sz="1300" dirty="0">
                <a:solidFill>
                  <a:schemeClr val="bg1">
                    <a:lumMod val="75000"/>
                    <a:lumOff val="25000"/>
                  </a:schemeClr>
                </a:solidFill>
              </a:rPr>
              <a:t/>
            </a:r>
            <a:br>
              <a:rPr lang="fa-IR" sz="1300" dirty="0">
                <a:solidFill>
                  <a:schemeClr val="bg1">
                    <a:lumMod val="75000"/>
                    <a:lumOff val="25000"/>
                  </a:schemeClr>
                </a:solidFill>
              </a:rPr>
            </a:br>
            <a:endParaRPr lang="en-US" dirty="0"/>
          </a:p>
        </p:txBody>
      </p:sp>
      <p:sp>
        <p:nvSpPr>
          <p:cNvPr id="3" name="Content Placeholder 2"/>
          <p:cNvSpPr>
            <a:spLocks noGrp="1"/>
          </p:cNvSpPr>
          <p:nvPr>
            <p:ph idx="1"/>
          </p:nvPr>
        </p:nvSpPr>
        <p:spPr>
          <a:xfrm>
            <a:off x="772347" y="583894"/>
            <a:ext cx="8534400" cy="3615267"/>
          </a:xfrm>
        </p:spPr>
        <p:txBody>
          <a:bodyPr>
            <a:normAutofit/>
          </a:bodyPr>
          <a:lstStyle/>
          <a:p>
            <a:pPr marL="0" indent="0" algn="r">
              <a:buNone/>
            </a:pPr>
            <a:r>
              <a:rPr lang="fa-IR" sz="1400" b="1" dirty="0">
                <a:solidFill>
                  <a:schemeClr val="accent2"/>
                </a:solidFill>
              </a:rPr>
              <a:t>2</a:t>
            </a:r>
            <a:r>
              <a:rPr lang="fa-IR" sz="1400" b="1" dirty="0" smtClean="0">
                <a:solidFill>
                  <a:schemeClr val="accent2"/>
                </a:solidFill>
              </a:rPr>
              <a:t>ـ بعد رهبری و مرجعیت:</a:t>
            </a:r>
          </a:p>
          <a:p>
            <a:pPr algn="r"/>
            <a:r>
              <a:rPr lang="fa-IR" sz="1400" dirty="0" smtClean="0"/>
              <a:t>برای اینکه مسائل مختلف در کلاس مطرح شود  وشاگردان طرق صحیح برای حل آنها اتخاذکنند عده ای به عنوان مرجع یا رهبرانتخاب میشوند تا مسئولیت این امررا به عهده بگیرند ومقدمات بررسی و حل مسائل را فراهم کنند.</a:t>
            </a:r>
          </a:p>
          <a:p>
            <a:pPr algn="r"/>
            <a:r>
              <a:rPr lang="fa-IR" sz="1400" b="1" dirty="0" smtClean="0">
                <a:solidFill>
                  <a:schemeClr val="accent2"/>
                </a:solidFill>
              </a:rPr>
              <a:t>3ـ بعد قدرت:</a:t>
            </a:r>
          </a:p>
          <a:p>
            <a:pPr marL="0" indent="0" algn="r">
              <a:buNone/>
            </a:pPr>
            <a:r>
              <a:rPr lang="fa-IR" sz="1400" dirty="0" smtClean="0"/>
              <a:t>غالبابعضی ازافراد به واسطه داشتن استعداد زیاد درتعیین جهت کار دیگران یادرتغییر فکر وتمایل آنان تاثیر دارند.</a:t>
            </a:r>
          </a:p>
          <a:p>
            <a:pPr marL="0" indent="0" algn="r">
              <a:buNone/>
            </a:pPr>
            <a:r>
              <a:rPr lang="fa-IR" sz="1400" b="1" dirty="0" smtClean="0">
                <a:solidFill>
                  <a:schemeClr val="accent2"/>
                </a:solidFill>
              </a:rPr>
              <a:t>4ـ بعدرفاقت:</a:t>
            </a:r>
          </a:p>
          <a:p>
            <a:pPr marL="0" indent="0" algn="r">
              <a:buNone/>
            </a:pPr>
            <a:r>
              <a:rPr lang="fa-IR" sz="1200" dirty="0" smtClean="0">
                <a:solidFill>
                  <a:schemeClr val="bg1">
                    <a:lumMod val="75000"/>
                    <a:lumOff val="25000"/>
                  </a:schemeClr>
                </a:solidFill>
              </a:rPr>
              <a:t>همانطور که در مدرسه عده ای به واسطه عدم تامین احتیاجات خود یا عدم توانایی در ایجاد تعادلمیان امتیازات و محرومیت های شخصی ناراحت میشوند و اقدام به تشکیل دسته های کوچک میکننددر کلاس نیز چنین جریانی بوجود می آید و چون افراد نمیخواهند ناراحتی های خودرانزد همه ابراز کنند یکی دو نفررا که مورد اعتماد ایشان هستند انتخاب میکنند وباایشان رفیق میشوند از این راه روابط خصوصی میان افراد تشکیل میشود.</a:t>
            </a:r>
          </a:p>
        </p:txBody>
      </p:sp>
    </p:spTree>
    <p:extLst>
      <p:ext uri="{BB962C8B-B14F-4D97-AF65-F5344CB8AC3E}">
        <p14:creationId xmlns:p14="http://schemas.microsoft.com/office/powerpoint/2010/main" val="2411563675"/>
      </p:ext>
    </p:extLst>
  </p:cSld>
  <p:clrMapOvr>
    <a:masterClrMapping/>
  </p:clrMapOvr>
  <p:transition spd="slow">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275" y="719564"/>
            <a:ext cx="8534400" cy="1507067"/>
          </a:xfrm>
        </p:spPr>
        <p:txBody>
          <a:bodyPr>
            <a:normAutofit/>
          </a:bodyPr>
          <a:lstStyle/>
          <a:p>
            <a:pPr algn="r"/>
            <a:r>
              <a:rPr lang="fa-IR" sz="2800" i="1" dirty="0" smtClean="0">
                <a:solidFill>
                  <a:schemeClr val="accent6"/>
                </a:solidFill>
              </a:rPr>
              <a:t>اصول تعلیم وتربیت باتوجه به وضع موسسات اجتماعی و           تحولات فرهنگی:    </a:t>
            </a:r>
            <a:endParaRPr lang="en-US" sz="2800" i="1" dirty="0">
              <a:solidFill>
                <a:schemeClr val="accent6"/>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3679775"/>
              </p:ext>
            </p:extLst>
          </p:nvPr>
        </p:nvGraphicFramePr>
        <p:xfrm>
          <a:off x="577716" y="1975444"/>
          <a:ext cx="10135518" cy="4678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4501885"/>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685800"/>
            <a:ext cx="8534400" cy="1507067"/>
          </a:xfrm>
        </p:spPr>
        <p:txBody>
          <a:bodyPr>
            <a:normAutofit fontScale="90000"/>
          </a:bodyPr>
          <a:lstStyle/>
          <a:p>
            <a:pPr algn="r"/>
            <a:r>
              <a:rPr lang="fa-IR" b="1" i="1" dirty="0" smtClean="0">
                <a:solidFill>
                  <a:srgbClr val="C00000"/>
                </a:solidFill>
                <a:cs typeface="B Zar" panose="00000400000000000000" pitchFamily="2" charset="-78"/>
              </a:rPr>
              <a:t>اصول تعلیم و تربیت با توجه به فلسفه اجتماعی جامعه</a:t>
            </a:r>
            <a:r>
              <a:rPr lang="fa-IR" b="1" i="1" dirty="0" smtClean="0">
                <a:cs typeface="B Zar" panose="00000400000000000000" pitchFamily="2" charset="-78"/>
              </a:rPr>
              <a:t>:</a:t>
            </a:r>
            <a:br>
              <a:rPr lang="fa-IR" b="1" i="1" dirty="0" smtClean="0">
                <a:cs typeface="B Zar" panose="00000400000000000000" pitchFamily="2" charset="-78"/>
              </a:rPr>
            </a:br>
            <a:r>
              <a:rPr lang="fa-IR" b="1" i="1" dirty="0" smtClean="0">
                <a:cs typeface="B Zar" panose="00000400000000000000" pitchFamily="2" charset="-78"/>
              </a:rPr>
              <a:t/>
            </a:r>
            <a:br>
              <a:rPr lang="fa-IR" b="1" i="1" dirty="0" smtClean="0">
                <a:cs typeface="B Zar" panose="00000400000000000000" pitchFamily="2" charset="-78"/>
              </a:rPr>
            </a:br>
            <a:r>
              <a:rPr lang="fa-IR" sz="2000" b="1" dirty="0" smtClean="0">
                <a:solidFill>
                  <a:srgbClr val="FFFF00"/>
                </a:solidFill>
                <a:cs typeface="B Zar" panose="00000400000000000000" pitchFamily="2" charset="-78"/>
              </a:rPr>
              <a:t>در اجتماعاتی که دموکراسی به عنوان فلسفه اجتماعی پذیرفته شده است ایده آلهای دموکراتیک جهت کار و هدف تمام فعالیت ها مخصوصا فعالیت های تربیتی راتعیین مینماید.</a:t>
            </a:r>
            <a:br>
              <a:rPr lang="fa-IR" sz="2000" b="1" dirty="0" smtClean="0">
                <a:solidFill>
                  <a:srgbClr val="FFFF00"/>
                </a:solidFill>
                <a:cs typeface="B Zar" panose="00000400000000000000" pitchFamily="2" charset="-78"/>
              </a:rPr>
            </a:br>
            <a:r>
              <a:rPr lang="fa-IR" sz="2000" b="1" dirty="0">
                <a:solidFill>
                  <a:srgbClr val="FFFF00"/>
                </a:solidFill>
                <a:cs typeface="B Zar" panose="00000400000000000000" pitchFamily="2" charset="-78"/>
              </a:rPr>
              <a:t/>
            </a:r>
            <a:br>
              <a:rPr lang="fa-IR" sz="2000" b="1" dirty="0">
                <a:solidFill>
                  <a:srgbClr val="FFFF00"/>
                </a:solidFill>
                <a:cs typeface="B Zar" panose="00000400000000000000" pitchFamily="2" charset="-78"/>
              </a:rPr>
            </a:br>
            <a:r>
              <a:rPr lang="fa-IR" sz="2000" b="1" u="sng" dirty="0" smtClean="0">
                <a:solidFill>
                  <a:schemeClr val="bg1">
                    <a:lumMod val="75000"/>
                    <a:lumOff val="25000"/>
                  </a:schemeClr>
                </a:solidFill>
                <a:cs typeface="B Zar" panose="00000400000000000000" pitchFamily="2" charset="-78"/>
              </a:rPr>
              <a:t>         در این قسمت پاره ای از اصول تربیتی اسلام را ذکر میکنیم:</a:t>
            </a:r>
            <a:endParaRPr lang="en-US" sz="2000" b="1" u="sng" dirty="0">
              <a:solidFill>
                <a:schemeClr val="bg1">
                  <a:lumMod val="75000"/>
                  <a:lumOff val="25000"/>
                </a:schemeClr>
              </a:solidFill>
              <a:cs typeface="B Zar" panose="00000400000000000000" pitchFamily="2" charset="-78"/>
            </a:endParaRPr>
          </a:p>
        </p:txBody>
      </p:sp>
      <p:sp>
        <p:nvSpPr>
          <p:cNvPr id="3" name="Content Placeholder 2"/>
          <p:cNvSpPr>
            <a:spLocks noGrp="1"/>
          </p:cNvSpPr>
          <p:nvPr>
            <p:ph idx="1"/>
          </p:nvPr>
        </p:nvSpPr>
        <p:spPr>
          <a:xfrm>
            <a:off x="750313" y="2106976"/>
            <a:ext cx="8468299" cy="4205689"/>
          </a:xfrm>
        </p:spPr>
        <p:txBody>
          <a:bodyPr/>
          <a:lstStyle/>
          <a:p>
            <a:pPr algn="r"/>
            <a:r>
              <a:rPr lang="fa-IR" dirty="0" smtClean="0">
                <a:solidFill>
                  <a:srgbClr val="5E1E60"/>
                </a:solidFill>
              </a:rPr>
              <a:t>1ـ احترام به افراد بر اساس فضائل اخلاقی*</a:t>
            </a:r>
          </a:p>
          <a:p>
            <a:pPr algn="r"/>
            <a:r>
              <a:rPr lang="fa-IR" dirty="0" smtClean="0">
                <a:solidFill>
                  <a:srgbClr val="5E1E60"/>
                </a:solidFill>
              </a:rPr>
              <a:t>2ـ عدالت و مراعات اصول آن در مناسبات اجتماعی*</a:t>
            </a:r>
          </a:p>
          <a:p>
            <a:pPr algn="r"/>
            <a:r>
              <a:rPr lang="fa-IR" dirty="0" smtClean="0">
                <a:solidFill>
                  <a:srgbClr val="5E1E60"/>
                </a:solidFill>
              </a:rPr>
              <a:t>3ـ اتخاذ رویه عقلانی در زندگی*</a:t>
            </a:r>
          </a:p>
          <a:p>
            <a:pPr algn="r"/>
            <a:r>
              <a:rPr lang="fa-IR" dirty="0" smtClean="0">
                <a:solidFill>
                  <a:srgbClr val="5E1E60"/>
                </a:solidFill>
              </a:rPr>
              <a:t>4ـ تعاون و همکاری*</a:t>
            </a:r>
          </a:p>
          <a:p>
            <a:pPr algn="r"/>
            <a:r>
              <a:rPr lang="fa-IR" dirty="0" smtClean="0">
                <a:solidFill>
                  <a:srgbClr val="5E1E60"/>
                </a:solidFill>
              </a:rPr>
              <a:t>5ـ مسئولیت اجتماعی*</a:t>
            </a:r>
          </a:p>
          <a:p>
            <a:pPr algn="r"/>
            <a:r>
              <a:rPr lang="fa-IR" dirty="0" smtClean="0">
                <a:solidFill>
                  <a:srgbClr val="5E1E60"/>
                </a:solidFill>
              </a:rPr>
              <a:t>6ـ اصل مشاوره در حل و فصل امور*</a:t>
            </a:r>
            <a:endParaRPr lang="en-US" dirty="0">
              <a:solidFill>
                <a:srgbClr val="5E1E60"/>
              </a:solidFill>
            </a:endParaRPr>
          </a:p>
        </p:txBody>
      </p:sp>
    </p:spTree>
    <p:extLst>
      <p:ext uri="{BB962C8B-B14F-4D97-AF65-F5344CB8AC3E}">
        <p14:creationId xmlns:p14="http://schemas.microsoft.com/office/powerpoint/2010/main" val="37675290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89906"/>
            <a:ext cx="8534400" cy="2034653"/>
          </a:xfrm>
        </p:spPr>
        <p:txBody>
          <a:bodyPr>
            <a:normAutofit fontScale="90000"/>
          </a:bodyPr>
          <a:lstStyle/>
          <a:p>
            <a:pPr algn="r"/>
            <a:r>
              <a:rPr lang="fa-IR" sz="3200" i="1" dirty="0" smtClean="0">
                <a:cs typeface="B Morvarid" panose="00000400000000000000" pitchFamily="2" charset="-78"/>
              </a:rPr>
              <a:t>اصول تعلیم وتربیت باتوجه به نظریات مربیان بزرگ:</a:t>
            </a:r>
            <a:br>
              <a:rPr lang="fa-IR" sz="3200" i="1" dirty="0" smtClean="0">
                <a:cs typeface="B Morvarid" panose="00000400000000000000" pitchFamily="2" charset="-78"/>
              </a:rPr>
            </a:br>
            <a:r>
              <a:rPr lang="fa-IR" sz="3200" i="1" dirty="0" smtClean="0">
                <a:cs typeface="B Morvarid" panose="00000400000000000000" pitchFamily="2" charset="-78"/>
              </a:rPr>
              <a:t/>
            </a:r>
            <a:br>
              <a:rPr lang="fa-IR" sz="3200" i="1" dirty="0" smtClean="0">
                <a:cs typeface="B Morvarid" panose="00000400000000000000" pitchFamily="2" charset="-78"/>
              </a:rPr>
            </a:br>
            <a:r>
              <a:rPr lang="fa-IR" sz="2400" dirty="0" smtClean="0">
                <a:solidFill>
                  <a:srgbClr val="FFFF00"/>
                </a:solidFill>
                <a:cs typeface="B Zar" panose="00000400000000000000" pitchFamily="2" charset="-78"/>
              </a:rPr>
              <a:t>اول مفهوم تعلیم وتربیت:</a:t>
            </a:r>
            <a:br>
              <a:rPr lang="fa-IR" sz="2400" dirty="0" smtClean="0">
                <a:solidFill>
                  <a:srgbClr val="FFFF00"/>
                </a:solidFill>
                <a:cs typeface="B Zar" panose="00000400000000000000" pitchFamily="2" charset="-78"/>
              </a:rPr>
            </a:br>
            <a:r>
              <a:rPr lang="fa-IR" sz="2200" dirty="0" smtClean="0">
                <a:solidFill>
                  <a:schemeClr val="accent1">
                    <a:lumMod val="75000"/>
                  </a:schemeClr>
                </a:solidFill>
                <a:cs typeface="B Zar" panose="00000400000000000000" pitchFamily="2" charset="-78"/>
              </a:rPr>
              <a:t>مفهوم تعلیم و تربیت درگذشته انتقال معلومات  و مهارتها تلقی میشد بر همین اساس روش عمده تدریس سخنرانی یا مطالعه کتب درسی بود.</a:t>
            </a:r>
            <a:br>
              <a:rPr lang="fa-IR" sz="2200" dirty="0" smtClean="0">
                <a:solidFill>
                  <a:schemeClr val="accent1">
                    <a:lumMod val="75000"/>
                  </a:schemeClr>
                </a:solidFill>
                <a:cs typeface="B Zar" panose="00000400000000000000" pitchFamily="2" charset="-78"/>
              </a:rPr>
            </a:br>
            <a:endParaRPr lang="en-US" sz="3200" dirty="0">
              <a:solidFill>
                <a:schemeClr val="accent1">
                  <a:lumMod val="75000"/>
                </a:schemeClr>
              </a:solidFill>
              <a:cs typeface="B Zar" panose="00000400000000000000" pitchFamily="2" charset="-78"/>
            </a:endParaRPr>
          </a:p>
        </p:txBody>
      </p:sp>
      <p:sp>
        <p:nvSpPr>
          <p:cNvPr id="3" name="Content Placeholder 2"/>
          <p:cNvSpPr>
            <a:spLocks noGrp="1"/>
          </p:cNvSpPr>
          <p:nvPr>
            <p:ph idx="1"/>
          </p:nvPr>
        </p:nvSpPr>
        <p:spPr>
          <a:xfrm>
            <a:off x="684212" y="2324559"/>
            <a:ext cx="8534400" cy="3871409"/>
          </a:xfrm>
        </p:spPr>
        <p:txBody>
          <a:bodyPr>
            <a:normAutofit/>
          </a:bodyPr>
          <a:lstStyle/>
          <a:p>
            <a:pPr algn="r"/>
            <a:endParaRPr lang="fa-IR" sz="1800" dirty="0" smtClean="0">
              <a:solidFill>
                <a:srgbClr val="FFFF00"/>
              </a:solidFill>
            </a:endParaRPr>
          </a:p>
          <a:p>
            <a:pPr marL="0" indent="0" algn="r">
              <a:buNone/>
            </a:pPr>
            <a:r>
              <a:rPr lang="fa-IR" sz="1600" dirty="0" smtClean="0">
                <a:solidFill>
                  <a:srgbClr val="FFFF00"/>
                </a:solidFill>
                <a:cs typeface="2  Farnaz" panose="00000400000000000000" pitchFamily="2" charset="-78"/>
              </a:rPr>
              <a:t>دوم ـ روش اساسی تعلیم وتربیت:    </a:t>
            </a:r>
          </a:p>
          <a:p>
            <a:pPr marL="0" indent="0" algn="r">
              <a:buNone/>
            </a:pPr>
            <a:r>
              <a:rPr lang="fa-IR" sz="1800" dirty="0" smtClean="0">
                <a:solidFill>
                  <a:schemeClr val="bg1">
                    <a:lumMod val="85000"/>
                    <a:lumOff val="15000"/>
                  </a:schemeClr>
                </a:solidFill>
                <a:cs typeface="B Zar" panose="00000400000000000000" pitchFamily="2" charset="-78"/>
              </a:rPr>
              <a:t>جان دیویی روش حل مسئله را که همان روش علمی باشد بهترین واساسی ترین روش تربیتی میداند.این روش برای تجدیدنظر درتجربیات یا رشد قوه قضاوت بیش از سایر روش ها مفید است.</a:t>
            </a:r>
          </a:p>
          <a:p>
            <a:pPr marL="0" indent="0" algn="r">
              <a:buNone/>
            </a:pPr>
            <a:r>
              <a:rPr lang="fa-IR" sz="1800" dirty="0" smtClean="0">
                <a:solidFill>
                  <a:schemeClr val="bg1">
                    <a:lumMod val="85000"/>
                    <a:lumOff val="15000"/>
                  </a:schemeClr>
                </a:solidFill>
                <a:cs typeface="B Zar" panose="00000400000000000000" pitchFamily="2" charset="-78"/>
              </a:rPr>
              <a:t>این روش باید در تدریس رشته های مختلف علمیّ در حل مسائل تربیتی  ودر امتحان یا ارزش سنجی  پیشرفت کار شاگردان مورد استفاده واقع شود.</a:t>
            </a:r>
          </a:p>
          <a:p>
            <a:pPr marL="0" indent="0" algn="r">
              <a:buNone/>
            </a:pPr>
            <a:r>
              <a:rPr lang="fa-IR" sz="1800" dirty="0" smtClean="0">
                <a:solidFill>
                  <a:schemeClr val="bg1">
                    <a:lumMod val="85000"/>
                    <a:lumOff val="15000"/>
                  </a:schemeClr>
                </a:solidFill>
                <a:cs typeface="B Zar" panose="00000400000000000000" pitchFamily="2" charset="-78"/>
              </a:rPr>
              <a:t>اینک اقداماتی را که برای اجرای این روش لازم است  ذکر میکنیم:</a:t>
            </a:r>
            <a:endParaRPr lang="fa-IR" sz="1800" dirty="0">
              <a:solidFill>
                <a:schemeClr val="bg1">
                  <a:lumMod val="85000"/>
                  <a:lumOff val="15000"/>
                </a:schemeClr>
              </a:solidFill>
              <a:cs typeface="B Zar" panose="00000400000000000000" pitchFamily="2" charset="-78"/>
            </a:endParaRPr>
          </a:p>
        </p:txBody>
      </p:sp>
    </p:spTree>
    <p:extLst>
      <p:ext uri="{BB962C8B-B14F-4D97-AF65-F5344CB8AC3E}">
        <p14:creationId xmlns:p14="http://schemas.microsoft.com/office/powerpoint/2010/main" val="312245690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3200" dirty="0" smtClean="0">
                <a:solidFill>
                  <a:srgbClr val="FF0000"/>
                </a:solidFill>
                <a:cs typeface="B Morvarid" panose="00000400000000000000" pitchFamily="2" charset="-78"/>
              </a:rPr>
              <a:t>که در اسلاید های بعدی هرکدام را مختصرأ توضیح خواهیم داد:</a:t>
            </a:r>
            <a:endParaRPr lang="en-US" sz="3200" dirty="0">
              <a:solidFill>
                <a:srgbClr val="FF0000"/>
              </a:solidFill>
              <a:cs typeface="B Morvarid" panose="00000400000000000000" pitchFamily="2" charset="-78"/>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9278926"/>
              </p:ext>
            </p:extLst>
          </p:nvPr>
        </p:nvGraphicFramePr>
        <p:xfrm>
          <a:off x="684213" y="685800"/>
          <a:ext cx="8534400"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4495418"/>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34165754"/>
              </p:ext>
            </p:extLst>
          </p:nvPr>
        </p:nvGraphicFramePr>
        <p:xfrm>
          <a:off x="882517" y="561859"/>
          <a:ext cx="8534400" cy="54643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354033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70854923"/>
              </p:ext>
            </p:extLst>
          </p:nvPr>
        </p:nvGraphicFramePr>
        <p:xfrm>
          <a:off x="1532511" y="311225"/>
          <a:ext cx="10079267" cy="585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65861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7258" y="1456981"/>
            <a:ext cx="8534400" cy="3615267"/>
          </a:xfrm>
        </p:spPr>
        <p:txBody>
          <a:bodyPr>
            <a:normAutofit/>
          </a:bodyPr>
          <a:lstStyle/>
          <a:p>
            <a:pPr algn="ctr"/>
            <a:r>
              <a:rPr lang="fa-IR" sz="8000" b="1" i="1" dirty="0" smtClean="0">
                <a:solidFill>
                  <a:srgbClr val="FFFF00"/>
                </a:solidFill>
              </a:rPr>
              <a:t>پایان...</a:t>
            </a:r>
            <a:endParaRPr lang="en-US" sz="8000" b="1" i="1" dirty="0">
              <a:solidFill>
                <a:srgbClr val="FFFF00"/>
              </a:solidFill>
            </a:endParaRPr>
          </a:p>
        </p:txBody>
      </p:sp>
    </p:spTree>
    <p:extLst>
      <p:ext uri="{BB962C8B-B14F-4D97-AF65-F5344CB8AC3E}">
        <p14:creationId xmlns:p14="http://schemas.microsoft.com/office/powerpoint/2010/main" val="974198067"/>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227</TotalTime>
  <Words>870</Words>
  <Application>Microsoft Office PowerPoint</Application>
  <PresentationFormat>Widescreen</PresentationFormat>
  <Paragraphs>62</Paragraphs>
  <Slides>11</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11</vt:i4>
      </vt:variant>
    </vt:vector>
  </HeadingPairs>
  <TitlesOfParts>
    <vt:vector size="24" baseType="lpstr">
      <vt:lpstr>_MRT_Win2Farsi_3</vt:lpstr>
      <vt:lpstr>2  Aseman</vt:lpstr>
      <vt:lpstr>2  Farnaz</vt:lpstr>
      <vt:lpstr>2  Jadid</vt:lpstr>
      <vt:lpstr>2  Kaj</vt:lpstr>
      <vt:lpstr>2  Sina</vt:lpstr>
      <vt:lpstr>B Morvarid</vt:lpstr>
      <vt:lpstr>B Zar</vt:lpstr>
      <vt:lpstr>Calibri</vt:lpstr>
      <vt:lpstr>Century Gothic</vt:lpstr>
      <vt:lpstr>Tahoma</vt:lpstr>
      <vt:lpstr>Wingdings 3</vt:lpstr>
      <vt:lpstr>Slice</vt:lpstr>
      <vt:lpstr>PowerPoint Presentation</vt:lpstr>
      <vt:lpstr>کلاس به عنوان یک موسسه اجتماعی: </vt:lpstr>
      <vt:lpstr>*دوم مسائلی که ازمحیط داخلی کلاس ناشی میگردد اگر بنا باشداحتیاجات افراد کلاس تامین گردد ووحدت وهمبستگی میان آنها برقرار شوداقدام به حل این مسائل ازطرف اعضای کلاس ضروری است.</vt:lpstr>
      <vt:lpstr>5ـ بعد احترام و حیثیت شخصی: ضمن اجرای برنامه های آموزشی هریک از افراد کلاس برای پیشرفت گروه کمک میکند و اقدامی به عمل می آورد.همین کمک ها استعدادها و ارزش افرادرا مشخص میسازد و برای آنها درمیان گروه احترام خاصی ایجاد میکند. این جریان دو اثر دارد یکی اینکه استعدادهای افرادرا بهتر رشد میدهد.دیگر اینکه احتیاجات اساسی افرادرا ازراه تثبیت موقعیت اجتماعی و بستگی به گروه تامین  میکند. </vt:lpstr>
      <vt:lpstr>اصول تعلیم وتربیت باتوجه به وضع موسسات اجتماعی و           تحولات فرهنگی:    </vt:lpstr>
      <vt:lpstr>اصول تعلیم و تربیت با توجه به فلسفه اجتماعی جامعه:  در اجتماعاتی که دموکراسی به عنوان فلسفه اجتماعی پذیرفته شده است ایده آلهای دموکراتیک جهت کار و هدف تمام فعالیت ها مخصوصا فعالیت های تربیتی راتعیین مینماید.           در این قسمت پاره ای از اصول تربیتی اسلام را ذکر میکنیم:</vt:lpstr>
      <vt:lpstr>اصول تعلیم وتربیت باتوجه به نظریات مربیان بزرگ:  اول مفهوم تعلیم وتربیت: مفهوم تعلیم و تربیت درگذشته انتقال معلومات  و مهارتها تلقی میشد بر همین اساس روش عمده تدریس سخنرانی یا مطالعه کتب درسی بود. </vt:lpstr>
      <vt:lpstr>که در اسلاید های بعدی هرکدام را مختصرأ توضیح خواهیم داد:</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گرد اورندگان  ناصربیجارزه</dc:title>
  <dc:creator>User</dc:creator>
  <cp:lastModifiedBy>usb</cp:lastModifiedBy>
  <cp:revision>29</cp:revision>
  <dcterms:created xsi:type="dcterms:W3CDTF">2016-12-22T06:15:50Z</dcterms:created>
  <dcterms:modified xsi:type="dcterms:W3CDTF">2018-11-28T06:40:38Z</dcterms:modified>
</cp:coreProperties>
</file>