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96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52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5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1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57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21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65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6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4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34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73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7818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17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29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4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04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6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77E8F24-7B9A-4709-A167-D3234B00E848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758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35260" y="676222"/>
            <a:ext cx="8825658" cy="741608"/>
          </a:xfrm>
        </p:spPr>
        <p:txBody>
          <a:bodyPr/>
          <a:lstStyle/>
          <a:p>
            <a:pPr algn="ctr"/>
            <a:r>
              <a:rPr lang="fa-IR" dirty="0" smtClean="0">
                <a:cs typeface="B Elham" panose="00000400000000000000" pitchFamily="2" charset="-78"/>
              </a:rPr>
              <a:t>بسم الله الرحمان الرحیم</a:t>
            </a:r>
            <a:endParaRPr lang="en-US" dirty="0">
              <a:cs typeface="B Elham" panose="00000400000000000000" pitchFamily="2" charset="-78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112135" y="3270550"/>
            <a:ext cx="8126570" cy="2602215"/>
          </a:xfrm>
        </p:spPr>
        <p:txBody>
          <a:bodyPr>
            <a:normAutofit/>
          </a:bodyPr>
          <a:lstStyle/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نام درس: بیان تصویری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استاد: پیمان گلچین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تعداد واحد: 3 واحد </a:t>
            </a:r>
            <a:r>
              <a:rPr lang="fa-IR" sz="4000" b="1" dirty="0">
                <a:cs typeface="B Homa" panose="00000400000000000000" pitchFamily="2" charset="-78"/>
              </a:rPr>
              <a:t>عملی</a:t>
            </a:r>
            <a:endParaRPr lang="en-US" sz="4000" b="1" dirty="0">
              <a:cs typeface="B Homa" panose="00000400000000000000" pitchFamily="2" charset="-78"/>
            </a:endParaRPr>
          </a:p>
          <a:p>
            <a:pPr algn="ctr" rtl="1"/>
            <a:endParaRPr lang="fa-IR" sz="4000" b="1" dirty="0" smtClean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4088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950234"/>
            <a:ext cx="10071277" cy="2794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بیان تصویری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کاربرد بیان تصویری در 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ترسیم انواع خطوط و اشکال هندسی با دست</a:t>
            </a: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اول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981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570008"/>
            <a:ext cx="10071277" cy="4779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تعریف پرسپکتیو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انواع پرسپکتیو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یک نقطه ای          - دو نقطه ای            - دید پرنده</a:t>
            </a:r>
          </a:p>
          <a:p>
            <a:pPr algn="just" rtl="1">
              <a:buFont typeface="Wingdings" panose="05000000000000000000" pitchFamily="2" charset="2"/>
              <a:buChar char="q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پرسپکتیو یک نقطه ای</a:t>
            </a:r>
          </a:p>
          <a:p>
            <a:pPr algn="just" rtl="1">
              <a:buFont typeface="Wingdings" panose="05000000000000000000" pitchFamily="2" charset="2"/>
              <a:buChar char="q"/>
            </a:pPr>
            <a:r>
              <a:rPr lang="fa-IR" sz="4000" b="1" dirty="0" smtClean="0">
                <a:cs typeface="B Homa" panose="00000400000000000000" pitchFamily="2" charset="-78"/>
              </a:rPr>
              <a:t> اجزاء تشکیل دهنده پرسپکتیو یک نقطه ای</a:t>
            </a:r>
          </a:p>
          <a:p>
            <a:pPr algn="just" rtl="1">
              <a:buFont typeface="Wingdings" panose="05000000000000000000" pitchFamily="2" charset="2"/>
              <a:buChar char="q"/>
            </a:pPr>
            <a:r>
              <a:rPr lang="fa-IR" sz="4000" b="1" dirty="0" smtClean="0">
                <a:cs typeface="B Homa" panose="00000400000000000000" pitchFamily="2" charset="-78"/>
              </a:rPr>
              <a:t> ترسیم مکعب در سه حالت ارتفاعی مختلف با استفاده از پرسپکتیو یک نقطه ای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1589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828874" y="2454519"/>
            <a:ext cx="10071277" cy="4179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ترسیم احجام مختلف هندسی توسط پرسپکتیو یک نقطه </a:t>
            </a:r>
            <a:r>
              <a:rPr lang="fa-IR" sz="4000" b="1" dirty="0" smtClean="0">
                <a:cs typeface="B Homa" panose="00000400000000000000" pitchFamily="2" charset="-78"/>
              </a:rPr>
              <a:t>ای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ترسیم صندلی توسط پرسپکتیو یک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ترسیم میز </a:t>
            </a:r>
            <a:r>
              <a:rPr lang="fa-IR" sz="4000" b="1" dirty="0">
                <a:cs typeface="B Homa" panose="00000400000000000000" pitchFamily="2" charset="-78"/>
              </a:rPr>
              <a:t>توسط پرسپکتیو یک نقطه ای</a:t>
            </a: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سوم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7300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1921838"/>
            <a:ext cx="10071277" cy="47571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ترسیم مسیر </a:t>
            </a:r>
            <a:r>
              <a:rPr lang="fa-IR" sz="4000" b="1" dirty="0" smtClean="0">
                <a:cs typeface="B Homa" panose="00000400000000000000" pitchFamily="2" charset="-78"/>
              </a:rPr>
              <a:t>حرکت درون پارک </a:t>
            </a:r>
            <a:r>
              <a:rPr lang="fa-IR" sz="4000" b="1" dirty="0" smtClean="0">
                <a:cs typeface="B Homa" panose="00000400000000000000" pitchFamily="2" charset="-78"/>
              </a:rPr>
              <a:t>توسط پرسپکتیو </a:t>
            </a:r>
            <a:r>
              <a:rPr lang="fa-IR" sz="4000" b="1" dirty="0">
                <a:cs typeface="B Homa" panose="00000400000000000000" pitchFamily="2" charset="-78"/>
              </a:rPr>
              <a:t>یک نقطه </a:t>
            </a:r>
            <a:r>
              <a:rPr lang="fa-IR" sz="4000" b="1" dirty="0" smtClean="0">
                <a:cs typeface="B Homa" panose="00000400000000000000" pitchFamily="2" charset="-78"/>
              </a:rPr>
              <a:t>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محاسبه فاصله درختان در پرسکتیو یک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سنگفرش در پرسپکتیو یک نقطه ای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ترسیم فضای اتاق با استفاده از پرسپکتیو یک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ترسیم در و پنجره داخل اتاق </a:t>
            </a:r>
            <a:r>
              <a:rPr lang="fa-IR" sz="4000" b="1" dirty="0">
                <a:cs typeface="B Homa" panose="00000400000000000000" pitchFamily="2" charset="-78"/>
              </a:rPr>
              <a:t>توسط پرسپکتیو یک نقطه ای</a:t>
            </a: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7263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230232"/>
            <a:ext cx="10071277" cy="4774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فرورفتگی و برآمدگی در پرسپکتیو یک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خواندن و تفسیر کی </a:t>
            </a:r>
            <a:r>
              <a:rPr lang="fa-IR" sz="4000" b="1" dirty="0" smtClean="0">
                <a:cs typeface="B Homa" panose="00000400000000000000" pitchFamily="2" charset="-78"/>
              </a:rPr>
              <a:t>پلان(</a:t>
            </a:r>
            <a:r>
              <a:rPr lang="en-US" sz="4000" b="1" dirty="0" smtClean="0">
                <a:cs typeface="B Homa" panose="00000400000000000000" pitchFamily="2" charset="-78"/>
              </a:rPr>
              <a:t>Key plan</a:t>
            </a:r>
            <a:r>
              <a:rPr lang="fa-IR" sz="4000" b="1" dirty="0" smtClean="0">
                <a:cs typeface="B Homa" panose="00000400000000000000" pitchFamily="2" charset="-78"/>
              </a:rPr>
              <a:t>)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تجسم و ترسیم فضا با استفاده کی پلان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</a:t>
            </a:r>
            <a:r>
              <a:rPr lang="fa-IR" sz="4000" b="1" dirty="0" smtClean="0">
                <a:cs typeface="B Homa" panose="00000400000000000000" pitchFamily="2" charset="-78"/>
              </a:rPr>
              <a:t>رواق و ستون </a:t>
            </a:r>
            <a:r>
              <a:rPr lang="fa-IR" sz="4000" b="1" dirty="0" smtClean="0">
                <a:cs typeface="B Homa" panose="00000400000000000000" pitchFamily="2" charset="-78"/>
              </a:rPr>
              <a:t>در پرسپکتیو یک نقطه ای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پنجم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5814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544793"/>
            <a:ext cx="10071277" cy="4986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بنا با ارتفاعات متفاوت توسط پرسپکتیو یک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پله توسط پرسپکتیو یک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اتصال پله به سطوح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ششم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4005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230233"/>
            <a:ext cx="10071277" cy="4205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نحوه ترسیم </a:t>
            </a:r>
            <a:r>
              <a:rPr lang="fa-IR" sz="4000" b="1" dirty="0" smtClean="0">
                <a:cs typeface="B Homa" panose="00000400000000000000" pitchFamily="2" charset="-78"/>
              </a:rPr>
              <a:t>رمپ و سطوح شیبدار </a:t>
            </a:r>
            <a:r>
              <a:rPr lang="fa-IR" sz="4000" b="1" dirty="0" smtClean="0">
                <a:cs typeface="B Homa" panose="00000400000000000000" pitchFamily="2" charset="-78"/>
              </a:rPr>
              <a:t>در پرسپکتیو یک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اصول ترسیم پرسپکتیو دو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اجزاء تشکیل دهنده پرسپکتیو دو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ترسیم مکعب در ارتفاعات متفاوت توسط پرسپکتیو دو نقطه ای</a:t>
            </a: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هفتم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3812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259193"/>
            <a:ext cx="10071277" cy="4952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ترسیم احجام هندسی با استفاده از پرسپکتیو دو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ترسیم صندلی و نیمکت توسط پرسپکتیو دو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ترسیم </a:t>
            </a:r>
            <a:r>
              <a:rPr lang="fa-IR" sz="4000" b="1" dirty="0">
                <a:cs typeface="B Homa" panose="00000400000000000000" pitchFamily="2" charset="-78"/>
              </a:rPr>
              <a:t>میز توسط پرسپکتیو دو نقطه ای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هشتم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073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586596" y="1790285"/>
            <a:ext cx="10437962" cy="5197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نحوه ترسیم فضای اتاق در پرسپکتیو دو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تحوه ترسیم </a:t>
            </a:r>
            <a:r>
              <a:rPr lang="fa-IR" sz="4000" b="1" dirty="0" smtClean="0">
                <a:cs typeface="B Homa" panose="00000400000000000000" pitchFamily="2" charset="-78"/>
              </a:rPr>
              <a:t>درب </a:t>
            </a:r>
            <a:r>
              <a:rPr lang="fa-IR" sz="4000" b="1" dirty="0" smtClean="0">
                <a:cs typeface="B Homa" panose="00000400000000000000" pitchFamily="2" charset="-78"/>
              </a:rPr>
              <a:t>و پنجره داخل اتاق با پرسپکتیو دو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ترسیم سنگفرش با استفاده از پرسپکتیو دو نقطه ای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نهم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5911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76377" y="2652927"/>
            <a:ext cx="10437962" cy="3092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ترسیم یک فضای شهری با پرسپکتیو دو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بنا با ارتفاعات متفاوت در پرسپکتیو دو نقطه ای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4211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909877"/>
            <a:ext cx="10071277" cy="2731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نحوه ترسیم پله در پرسپکتیو دو 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اتصال پله به سطح در پرسپکتیو دونقطه ای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ترسیم فرورفتگی و برآمدگی در پرسپکتیو دو نقطه ای</a:t>
            </a:r>
            <a:endParaRPr lang="en-US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یازدهم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090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3075619"/>
            <a:ext cx="10071277" cy="3092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اصول و نحوه ترسیم پرسپکتیو دید پرنده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دید پرنده یک نقطه                   - دید پرنده دو نقطه</a:t>
            </a:r>
          </a:p>
          <a:p>
            <a:pPr algn="just" rtl="1">
              <a:buFont typeface="Wingdings" panose="05000000000000000000" pitchFamily="2" charset="2"/>
              <a:buChar char="q"/>
            </a:pPr>
            <a:r>
              <a:rPr lang="fa-IR" sz="4000" b="1" dirty="0" smtClean="0">
                <a:cs typeface="B Homa" panose="00000400000000000000" pitchFamily="2" charset="-78"/>
              </a:rPr>
              <a:t> ترسیم دید پرنده یک نقطه ای از بالای پنجره اتاق</a:t>
            </a:r>
          </a:p>
          <a:p>
            <a:pPr algn="just" rtl="1">
              <a:buFont typeface="Wingdings" panose="05000000000000000000" pitchFamily="2" charset="2"/>
              <a:buChar char="q"/>
            </a:pPr>
            <a:r>
              <a:rPr lang="fa-IR" sz="4000" b="1" dirty="0" smtClean="0">
                <a:cs typeface="B Homa" panose="00000400000000000000" pitchFamily="2" charset="-78"/>
              </a:rPr>
              <a:t> ترسیم دید پرنده دو نقطه ای از بالای پشت بام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1194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3731224"/>
            <a:ext cx="10071277" cy="22555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اصول و روش های راندو و اسکیس: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 - درخت                       - بنا                     - محوطه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سیزدهم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0030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489023"/>
            <a:ext cx="10071277" cy="4377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نحوه ارزش دادن به </a:t>
            </a:r>
            <a:r>
              <a:rPr lang="fa-IR" sz="4000" b="1" dirty="0" smtClean="0">
                <a:cs typeface="B Homa" panose="00000400000000000000" pitchFamily="2" charset="-78"/>
              </a:rPr>
              <a:t>خطوط (ارزش خطی)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عمق دادن به </a:t>
            </a:r>
            <a:r>
              <a:rPr lang="fa-IR" sz="4000" b="1" dirty="0" smtClean="0">
                <a:cs typeface="B Homa" panose="00000400000000000000" pitchFamily="2" charset="-78"/>
              </a:rPr>
              <a:t>تصویر توسط ضخامت خطوط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سایه احجام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سایه بر روی احجام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سایه درختان و ابنیه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7192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937590"/>
            <a:ext cx="10071277" cy="3998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نحوه ترسیم سایت پلان در طراحی منظر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مقاطع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نما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اعمال سایه و بافت بر روی سایت پلان، مقاطع و نما </a:t>
            </a: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7823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3077325"/>
            <a:ext cx="10071277" cy="164995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حضور در فضای باز و محوطه و ترسیم فضا از دید دانشجویان با استفاده از پرسپکتیو یک نقه ای و دو نقطه ای 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شانزدهم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9887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7325"/>
            <a:ext cx="10071277" cy="164995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حضور در فضای باز و محوطه و ترسیم فضا از دید دانشجویان با استفاده از پرسپکتیو یک نقه ای و دو نقطه ای 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هفتدهم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9794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7325"/>
            <a:ext cx="10071277" cy="164995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حضور در فضای باز و محوطه و ترسیم فضا از دید دانشجویان با استفاده از پرسپکتیو یک نقه ای و دو نقطه ای 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هیجدهم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4940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83</TotalTime>
  <Words>611</Words>
  <Application>Microsoft Office PowerPoint</Application>
  <PresentationFormat>Widescreen</PresentationFormat>
  <Paragraphs>82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B Elham</vt:lpstr>
      <vt:lpstr>B Homa</vt:lpstr>
      <vt:lpstr>Century Gothic</vt:lpstr>
      <vt:lpstr>Wingdings</vt:lpstr>
      <vt:lpstr>Wingdings 3</vt:lpstr>
      <vt:lpstr>Ion</vt:lpstr>
      <vt:lpstr>بسم الله الرحمان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الرحمان الرحیم</dc:title>
  <dc:creator>Windows User</dc:creator>
  <cp:lastModifiedBy>Windows User</cp:lastModifiedBy>
  <cp:revision>29</cp:revision>
  <dcterms:created xsi:type="dcterms:W3CDTF">2018-12-05T05:16:26Z</dcterms:created>
  <dcterms:modified xsi:type="dcterms:W3CDTF">2018-12-05T08:00:30Z</dcterms:modified>
</cp:coreProperties>
</file>