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6" r:id="rId17"/>
    <p:sldId id="275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12/7/2018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12/7/2018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12/7/2018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12/7/2018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12/7/2018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12/7/2018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12/7/2018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12/7/2018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12/7/2018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12/7/2018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12/7/2018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335260" y="676222"/>
            <a:ext cx="8825658" cy="741608"/>
          </a:xfrm>
        </p:spPr>
        <p:txBody>
          <a:bodyPr/>
          <a:lstStyle/>
          <a:p>
            <a:pPr algn="ctr"/>
            <a:r>
              <a:rPr lang="fa-IR" dirty="0" smtClean="0">
                <a:cs typeface="B Elham" panose="00000400000000000000" pitchFamily="2" charset="-78"/>
              </a:rPr>
              <a:t>بسم الله الرحمان الرحیم</a:t>
            </a:r>
            <a:endParaRPr lang="en-US" dirty="0">
              <a:cs typeface="B Elham" panose="00000400000000000000" pitchFamily="2" charset="-78"/>
            </a:endParaRP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2112135" y="3270550"/>
            <a:ext cx="8126570" cy="2602215"/>
          </a:xfrm>
        </p:spPr>
        <p:txBody>
          <a:bodyPr>
            <a:normAutofit fontScale="92500" lnSpcReduction="10000"/>
          </a:bodyPr>
          <a:lstStyle/>
          <a:p>
            <a:pPr algn="ctr" rtl="1"/>
            <a:r>
              <a:rPr lang="fa-IR" sz="4000" b="1" dirty="0" smtClean="0">
                <a:cs typeface="B Homa" panose="00000400000000000000" pitchFamily="2" charset="-78"/>
              </a:rPr>
              <a:t>نام درس: طراحی </a:t>
            </a:r>
            <a:r>
              <a:rPr lang="fa-IR" sz="4000" b="1" dirty="0" smtClean="0">
                <a:cs typeface="B Homa" panose="00000400000000000000" pitchFamily="2" charset="-78"/>
              </a:rPr>
              <a:t>پارک های</a:t>
            </a:r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ویژه</a:t>
            </a:r>
          </a:p>
          <a:p>
            <a:pPr algn="ctr" rtl="1"/>
            <a:r>
              <a:rPr lang="fa-IR" sz="4000" b="1" dirty="0" smtClean="0">
                <a:cs typeface="B Homa" panose="00000400000000000000" pitchFamily="2" charset="-78"/>
              </a:rPr>
              <a:t>استاد: پیمان گلچین</a:t>
            </a:r>
          </a:p>
          <a:p>
            <a:pPr algn="ctr" rtl="1"/>
            <a:r>
              <a:rPr lang="fa-IR" sz="4000" b="1" dirty="0" smtClean="0">
                <a:cs typeface="B Homa" panose="00000400000000000000" pitchFamily="2" charset="-78"/>
              </a:rPr>
              <a:t>تعداد واحد: 3 واحد </a:t>
            </a:r>
            <a:endParaRPr lang="fa-IR" sz="4000" b="1" dirty="0">
              <a:cs typeface="B Homa" panose="00000400000000000000" pitchFamily="2" charset="-78"/>
            </a:endParaRPr>
          </a:p>
          <a:p>
            <a:pPr algn="ctr" rtl="1"/>
            <a:r>
              <a:rPr lang="fa-IR" sz="4000" b="1" dirty="0" smtClean="0">
                <a:cs typeface="B Homa" panose="00000400000000000000" pitchFamily="2" charset="-78"/>
              </a:rPr>
              <a:t>1 واحد تئوری و 2 واحد عملی</a:t>
            </a:r>
            <a:endParaRPr lang="en-US" sz="4000" b="1" dirty="0">
              <a:cs typeface="B Homa" panose="00000400000000000000" pitchFamily="2" charset="-78"/>
            </a:endParaRPr>
          </a:p>
          <a:p>
            <a:pPr algn="ctr" rtl="1"/>
            <a:endParaRPr lang="fa-IR" sz="4000" b="1" dirty="0" smtClean="0">
              <a:cs typeface="B Homa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09001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2162276"/>
            <a:ext cx="10071277" cy="44896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en-US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تعاریف مختلف پارک و ویژگی آنها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تاریخچه شکل گیری پارک ها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اهمیت و ضرورت حضور پارک ها در شهرها 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تاثیرات زیست محیطی پارک ها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انواع پارک ها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بررسی انفرادی هر یک از پارک ها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اول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30418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2139738"/>
            <a:ext cx="10071277" cy="48148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en-US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تعریف پارک های ویژه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تاریخچه شکل گیری پارک های ویژه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اهمیت و ضرورت وجود پارک های ویژه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انواع پارک های ویژه و بررسی ویژگی هر یک از آنها</a:t>
            </a:r>
          </a:p>
          <a:p>
            <a:pPr algn="just" rtl="1">
              <a:buFontTx/>
              <a:buChar char="-"/>
            </a:pPr>
            <a:r>
              <a:rPr lang="fa-IR" sz="4000" b="1" dirty="0" smtClean="0">
                <a:cs typeface="B Homa" panose="00000400000000000000" pitchFamily="2" charset="-78"/>
              </a:rPr>
              <a:t>پارک تاریخی      - پارک اکولوژیکی     - پارک صنعتی</a:t>
            </a:r>
          </a:p>
          <a:p>
            <a:pPr algn="just" rtl="1">
              <a:buFontTx/>
              <a:buChar char="-"/>
            </a:pPr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پارک نظامی     - پارک یادبود           - پارک ملی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دوم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27249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3071991"/>
            <a:ext cx="10071277" cy="26204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en-US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>
                <a:cs typeface="B Homa" panose="00000400000000000000" pitchFamily="2" charset="-78"/>
              </a:rPr>
              <a:t>بررسی </a:t>
            </a:r>
            <a:r>
              <a:rPr lang="fa-IR" sz="4000" b="1" dirty="0" smtClean="0">
                <a:cs typeface="B Homa" panose="00000400000000000000" pitchFamily="2" charset="-78"/>
              </a:rPr>
              <a:t>فضاها و عناصر </a:t>
            </a:r>
            <a:r>
              <a:rPr lang="fa-IR" sz="4000" b="1" dirty="0">
                <a:cs typeface="B Homa" panose="00000400000000000000" pitchFamily="2" charset="-78"/>
              </a:rPr>
              <a:t>تشکیل دهنده پارک های ویژه</a:t>
            </a: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بررسی نمونه های موردی در سطح جهان برای هر یک از نمونه پارک های ویژه</a:t>
            </a: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  <a:p>
            <a:pPr algn="just" rtl="1"/>
            <a:endParaRPr lang="fa-IR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>
                <a:cs typeface="B Elham" panose="00000400000000000000" pitchFamily="2" charset="-78"/>
              </a:rPr>
              <a:t>س</a:t>
            </a:r>
            <a:r>
              <a:rPr lang="fa-IR" u="sng" dirty="0" smtClean="0">
                <a:cs typeface="B Elham" panose="00000400000000000000" pitchFamily="2" charset="-78"/>
              </a:rPr>
              <a:t>وم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10685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3020486"/>
            <a:ext cx="10071277" cy="25303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en-US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سمینار دانشجویان- بررسی یک نمونه از پارک های ویژه در سطح جهان و بررسی ساختار و فضاهای تشکیل دهنده آنها</a:t>
            </a:r>
            <a:endParaRPr lang="en-US" sz="4000" b="1" dirty="0">
              <a:cs typeface="B Homa" panose="00000400000000000000" pitchFamily="2" charset="-78"/>
            </a:endParaRPr>
          </a:p>
          <a:p>
            <a:pPr algn="just" rtl="1"/>
            <a:endParaRPr lang="en-US" sz="4000" b="1" dirty="0">
              <a:cs typeface="B Homa" panose="00000400000000000000" pitchFamily="2" charset="-78"/>
            </a:endParaRPr>
          </a:p>
          <a:p>
            <a:pPr algn="just" rtl="1"/>
            <a:endParaRPr lang="fa-IR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چهارم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680668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2118956"/>
            <a:ext cx="10071277" cy="47390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en-US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پارک یادبود چیست؟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تاریخچه </a:t>
            </a:r>
            <a:r>
              <a:rPr lang="fa-IR" sz="4000" b="1" dirty="0" smtClean="0">
                <a:cs typeface="B Homa" panose="00000400000000000000" pitchFamily="2" charset="-78"/>
              </a:rPr>
              <a:t>شکل گیری پارک </a:t>
            </a:r>
            <a:r>
              <a:rPr lang="fa-IR" sz="4000" b="1" dirty="0">
                <a:cs typeface="B Homa" panose="00000400000000000000" pitchFamily="2" charset="-78"/>
              </a:rPr>
              <a:t>های یادبود</a:t>
            </a: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انواع پارک یادبود و ویژگی هر یک(فضاهای تشکیل دهنده)</a:t>
            </a: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بررسی نمونه های موردی از پارک های یادبود در سطح جهان</a:t>
            </a:r>
            <a:endParaRPr lang="fa-IR" sz="4000" b="1" dirty="0">
              <a:cs typeface="B Homa" panose="00000400000000000000" pitchFamily="2" charset="-78"/>
            </a:endParaRPr>
          </a:p>
          <a:p>
            <a:pPr algn="just" rtl="1">
              <a:buFontTx/>
              <a:buChar char="-"/>
            </a:pPr>
            <a:endParaRPr lang="fa-IR" sz="4000" b="1" dirty="0">
              <a:cs typeface="B Homa" panose="00000400000000000000" pitchFamily="2" charset="-78"/>
            </a:endParaRPr>
          </a:p>
          <a:p>
            <a:pPr algn="just" rtl="1">
              <a:buFontTx/>
              <a:buChar char="-"/>
            </a:pPr>
            <a:endParaRPr lang="en-US" sz="4000" b="1" dirty="0">
              <a:cs typeface="B Homa" panose="00000400000000000000" pitchFamily="2" charset="-78"/>
            </a:endParaRPr>
          </a:p>
          <a:p>
            <a:pPr algn="just" rtl="1"/>
            <a:endParaRPr lang="en-US" sz="4000" b="1" dirty="0">
              <a:cs typeface="B Homa" panose="00000400000000000000" pitchFamily="2" charset="-78"/>
            </a:endParaRPr>
          </a:p>
          <a:p>
            <a:pPr algn="just" rtl="1"/>
            <a:endParaRPr lang="fa-IR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پنجم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34516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3013369"/>
            <a:ext cx="10071277" cy="328352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en-US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 شروع مرحله عملی درس- </a:t>
            </a:r>
            <a:r>
              <a:rPr lang="fa-IR" sz="4000" b="1" dirty="0" smtClean="0">
                <a:cs typeface="B Homa" panose="00000400000000000000" pitchFamily="2" charset="-78"/>
              </a:rPr>
              <a:t>طراحی پارک ویژه یادبود برای ساختمان جدید دانشکده هنر و معماری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بازدید از سایت و برداشت </a:t>
            </a:r>
            <a:r>
              <a:rPr lang="fa-IR" sz="4000" b="1" dirty="0" smtClean="0">
                <a:cs typeface="B Homa" panose="00000400000000000000" pitchFamily="2" charset="-78"/>
              </a:rPr>
              <a:t>میدانی از </a:t>
            </a:r>
            <a:r>
              <a:rPr lang="fa-IR" sz="4000" b="1" dirty="0" smtClean="0">
                <a:cs typeface="B Homa" panose="00000400000000000000" pitchFamily="2" charset="-78"/>
              </a:rPr>
              <a:t>آن به </a:t>
            </a:r>
            <a:r>
              <a:rPr lang="fa-IR" sz="4000" b="1" dirty="0" smtClean="0">
                <a:cs typeface="B Homa" panose="00000400000000000000" pitchFamily="2" charset="-78"/>
              </a:rPr>
              <a:t>منظور طراحی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مرحله اول: تهیه دفترچه شناخت و تحلیل از سایت مورد نظر-به صورت گروهی</a:t>
            </a:r>
            <a:endParaRPr lang="fa-IR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شش</a:t>
            </a:r>
            <a:r>
              <a:rPr lang="fa-IR" u="sng" dirty="0" smtClean="0">
                <a:cs typeface="B Elham" panose="00000400000000000000" pitchFamily="2" charset="-78"/>
              </a:rPr>
              <a:t>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52128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2182097"/>
            <a:ext cx="10071277" cy="448886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با توجه به حجم بالای کار در مرحله شناخت و تحلیل این جلسه نیز به این کار اختصاص داده شده است.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دفترچه شناخت و تحلیل از سایت مورد نظر شامل:</a:t>
            </a:r>
          </a:p>
          <a:p>
            <a:pPr marL="0" indent="0" algn="just" rtl="1">
              <a:buNone/>
            </a:pPr>
            <a:r>
              <a:rPr lang="fa-IR" sz="4000" b="1" dirty="0" smtClean="0">
                <a:cs typeface="B Homa" panose="00000400000000000000" pitchFamily="2" charset="-78"/>
              </a:rPr>
              <a:t>- اطلاعات در مورد پهنه مطالعاتی      - پوشش گیاهی موجود     - کاربری ها   - دید و منظر        - دسترسی ها</a:t>
            </a:r>
          </a:p>
          <a:p>
            <a:pPr marL="0" indent="0" algn="just" rtl="1">
              <a:buNone/>
            </a:pPr>
            <a:r>
              <a:rPr lang="fa-IR" sz="4000" b="1" dirty="0" smtClean="0">
                <a:cs typeface="B Homa" panose="00000400000000000000" pitchFamily="2" charset="-78"/>
              </a:rPr>
              <a:t>- توپوگرافی     - هیدرولوژی    - تاسیسات و تجهیزات شهری   - مطالعات محیطی: اقلیم خرد و کلان</a:t>
            </a:r>
            <a:endParaRPr lang="fa-IR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هفت</a:t>
            </a:r>
            <a:r>
              <a:rPr lang="fa-IR" u="sng" dirty="0" smtClean="0">
                <a:cs typeface="B Elham" panose="00000400000000000000" pitchFamily="2" charset="-78"/>
              </a:rPr>
              <a:t>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816418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2511380"/>
            <a:ext cx="10071277" cy="38062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مرحله دوم- ایده </a:t>
            </a:r>
            <a:r>
              <a:rPr lang="fa-IR" sz="4000" b="1" dirty="0" smtClean="0">
                <a:cs typeface="B Homa" panose="00000400000000000000" pitchFamily="2" charset="-78"/>
              </a:rPr>
              <a:t>پردازی : 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تهیه لیست فضاهای مورد نیاز در </a:t>
            </a:r>
            <a:r>
              <a:rPr lang="fa-IR" sz="4000" b="1" dirty="0" smtClean="0">
                <a:cs typeface="B Homa" panose="00000400000000000000" pitchFamily="2" charset="-78"/>
              </a:rPr>
              <a:t>طرح پیشنهادی(برنامه فیزیکی سایت)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تهیه دیاگرام حبابی بر اساس عملکرد </a:t>
            </a:r>
            <a:r>
              <a:rPr lang="fa-IR" sz="4000" b="1" dirty="0" smtClean="0">
                <a:cs typeface="B Homa" panose="00000400000000000000" pitchFamily="2" charset="-78"/>
              </a:rPr>
              <a:t>مورد نیاز از هر </a:t>
            </a:r>
            <a:r>
              <a:rPr lang="fa-IR" sz="4000" b="1" dirty="0" smtClean="0">
                <a:cs typeface="B Homa" panose="00000400000000000000" pitchFamily="2" charset="-78"/>
              </a:rPr>
              <a:t>فضا</a:t>
            </a:r>
            <a:endParaRPr lang="fa-IR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هشت</a:t>
            </a:r>
            <a:r>
              <a:rPr lang="fa-IR" u="sng" dirty="0" smtClean="0">
                <a:cs typeface="B Elham" panose="00000400000000000000" pitchFamily="2" charset="-78"/>
              </a:rPr>
              <a:t>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862858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1841679"/>
            <a:ext cx="10071277" cy="451755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مرحله دوم- ایده </a:t>
            </a:r>
            <a:r>
              <a:rPr lang="fa-IR" sz="4000" b="1" dirty="0" smtClean="0">
                <a:cs typeface="B Homa" panose="00000400000000000000" pitchFamily="2" charset="-78"/>
              </a:rPr>
              <a:t>پردازی : 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ادامه </a:t>
            </a:r>
            <a:r>
              <a:rPr lang="fa-IR" sz="4000" b="1" dirty="0" smtClean="0">
                <a:cs typeface="B Homa" panose="00000400000000000000" pitchFamily="2" charset="-78"/>
              </a:rPr>
              <a:t>تهیه پلان </a:t>
            </a:r>
            <a:r>
              <a:rPr lang="fa-IR" sz="4000" b="1" dirty="0" smtClean="0">
                <a:cs typeface="B Homa" panose="00000400000000000000" pitchFamily="2" charset="-78"/>
              </a:rPr>
              <a:t>دیاگرام حبابی بر اساس </a:t>
            </a:r>
            <a:r>
              <a:rPr lang="fa-IR" sz="4000" b="1" dirty="0" smtClean="0">
                <a:cs typeface="B Homa" panose="00000400000000000000" pitchFamily="2" charset="-78"/>
              </a:rPr>
              <a:t>عملکرد مورد نیاز از </a:t>
            </a:r>
            <a:r>
              <a:rPr lang="fa-IR" sz="4000" b="1" dirty="0" smtClean="0">
                <a:cs typeface="B Homa" panose="00000400000000000000" pitchFamily="2" charset="-78"/>
              </a:rPr>
              <a:t>هر فضا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مرحله سوم-تبدیل ایده پیشنهادی </a:t>
            </a:r>
            <a:r>
              <a:rPr lang="fa-IR" sz="4000" b="1" dirty="0" smtClean="0">
                <a:cs typeface="B Homa" panose="00000400000000000000" pitchFamily="2" charset="-78"/>
              </a:rPr>
              <a:t>به فرم با در نظر گرفتن </a:t>
            </a:r>
            <a:r>
              <a:rPr lang="fa-IR" sz="4000" b="1" dirty="0" smtClean="0">
                <a:cs typeface="B Homa" panose="00000400000000000000" pitchFamily="2" charset="-78"/>
              </a:rPr>
              <a:t>پلان دیاگرام </a:t>
            </a:r>
            <a:r>
              <a:rPr lang="fa-IR" sz="4000" b="1" dirty="0" smtClean="0">
                <a:cs typeface="B Homa" panose="00000400000000000000" pitchFamily="2" charset="-78"/>
              </a:rPr>
              <a:t>حبابی و استفاده از اشکال هندسی جهت رسیدن به طرح </a:t>
            </a:r>
            <a:r>
              <a:rPr lang="fa-IR" sz="4000" b="1" dirty="0" smtClean="0">
                <a:cs typeface="B Homa" panose="00000400000000000000" pitchFamily="2" charset="-78"/>
              </a:rPr>
              <a:t>اولیه (</a:t>
            </a:r>
            <a:r>
              <a:rPr lang="fa-IR" sz="4000" b="1" dirty="0" smtClean="0">
                <a:cs typeface="B Homa" panose="00000400000000000000" pitchFamily="2" charset="-78"/>
              </a:rPr>
              <a:t>اسکلت اصلی طرح)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کرکسیون و رفع اشکالات پلان طرح پیشنهادی</a:t>
            </a:r>
            <a:endParaRPr lang="fa-IR" sz="4000" b="1" dirty="0" smtClean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>
                <a:cs typeface="B Elham" panose="00000400000000000000" pitchFamily="2" charset="-78"/>
              </a:rPr>
              <a:t>ن</a:t>
            </a:r>
            <a:r>
              <a:rPr lang="fa-IR" u="sng" dirty="0" smtClean="0">
                <a:cs typeface="B Elham" panose="00000400000000000000" pitchFamily="2" charset="-78"/>
              </a:rPr>
              <a:t>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558088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2305318"/>
            <a:ext cx="10071277" cy="437881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ادامه فرایند تبدیل ایده به فرم با در نظر گرفتن </a:t>
            </a:r>
            <a:r>
              <a:rPr lang="fa-IR" sz="4000" b="1" dirty="0" smtClean="0">
                <a:cs typeface="B Homa" panose="00000400000000000000" pitchFamily="2" charset="-78"/>
              </a:rPr>
              <a:t>پلان دیاگرام </a:t>
            </a:r>
            <a:r>
              <a:rPr lang="fa-IR" sz="4000" b="1" dirty="0" smtClean="0">
                <a:cs typeface="B Homa" panose="00000400000000000000" pitchFamily="2" charset="-78"/>
              </a:rPr>
              <a:t>حبابی و استفاده از اشکال هندسی جهت رسیدن به طرح اولیه(اسکلت اصلی طرح)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تهیه اسکلت اصلی طرح و شروع به طراحی فضاهای </a:t>
            </a:r>
            <a:r>
              <a:rPr lang="fa-IR" sz="4000" b="1" dirty="0" smtClean="0">
                <a:cs typeface="B Homa" panose="00000400000000000000" pitchFamily="2" charset="-78"/>
              </a:rPr>
              <a:t>داخلی پلان طرح پیشنهادی بر اساس لیست فضاهای تهیه شده در جلسه هشتم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کرکسیون </a:t>
            </a:r>
            <a:r>
              <a:rPr lang="fa-IR" sz="4000" b="1" dirty="0" smtClean="0">
                <a:cs typeface="B Homa" panose="00000400000000000000" pitchFamily="2" charset="-78"/>
              </a:rPr>
              <a:t>و رفع اشکالات پلان طرح پیشنهادی</a:t>
            </a:r>
            <a:endParaRPr lang="fa-IR" sz="4000" b="1" dirty="0" smtClean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303751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3408228"/>
            <a:ext cx="10071277" cy="2951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ادامه طراحی فضاهای داخلی اسکلت </a:t>
            </a:r>
            <a:r>
              <a:rPr lang="fa-IR" sz="4000" b="1" dirty="0" smtClean="0">
                <a:cs typeface="B Homa" panose="00000400000000000000" pitchFamily="2" charset="-78"/>
              </a:rPr>
              <a:t>طرح پیشنهادی </a:t>
            </a:r>
            <a:r>
              <a:rPr lang="fa-IR" sz="4000" b="1" dirty="0" smtClean="0">
                <a:cs typeface="B Homa" panose="00000400000000000000" pitchFamily="2" charset="-78"/>
              </a:rPr>
              <a:t>با در نظر گرفتن </a:t>
            </a:r>
            <a:r>
              <a:rPr lang="fa-IR" sz="4000" b="1" dirty="0" smtClean="0">
                <a:cs typeface="B Homa" panose="00000400000000000000" pitchFamily="2" charset="-78"/>
              </a:rPr>
              <a:t>عملکرد مورد نیاز از </a:t>
            </a:r>
            <a:r>
              <a:rPr lang="fa-IR" sz="4000" b="1" dirty="0" smtClean="0">
                <a:cs typeface="B Homa" panose="00000400000000000000" pitchFamily="2" charset="-78"/>
              </a:rPr>
              <a:t>هر فضا و رسیدن به </a:t>
            </a:r>
            <a:r>
              <a:rPr lang="fa-IR" sz="4000" b="1" dirty="0" smtClean="0">
                <a:cs typeface="B Homa" panose="00000400000000000000" pitchFamily="2" charset="-78"/>
              </a:rPr>
              <a:t>پلان </a:t>
            </a:r>
            <a:r>
              <a:rPr lang="fa-IR" sz="4000" b="1" dirty="0" smtClean="0">
                <a:cs typeface="B Homa" panose="00000400000000000000" pitchFamily="2" charset="-78"/>
              </a:rPr>
              <a:t>نهایی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کرکسیون و رفع اشکالات پلان طرح پیشنهادی</a:t>
            </a:r>
            <a:endParaRPr lang="fa-IR" sz="4000" b="1" dirty="0" smtClean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یاز</a:t>
            </a:r>
            <a:r>
              <a:rPr lang="fa-IR" u="sng" dirty="0" smtClean="0">
                <a:cs typeface="B Elham" panose="00000400000000000000" pitchFamily="2" charset="-78"/>
              </a:rPr>
              <a:t>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283890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3073374"/>
            <a:ext cx="10071277" cy="295100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مرحله سوم- رسیدن </a:t>
            </a:r>
            <a:r>
              <a:rPr lang="fa-IR" sz="4000" b="1" dirty="0" smtClean="0">
                <a:cs typeface="B Homa" panose="00000400000000000000" pitchFamily="2" charset="-78"/>
              </a:rPr>
              <a:t>به </a:t>
            </a:r>
            <a:r>
              <a:rPr lang="fa-IR" sz="4000" b="1" dirty="0" smtClean="0">
                <a:cs typeface="B Homa" panose="00000400000000000000" pitchFamily="2" charset="-78"/>
              </a:rPr>
              <a:t>پلان</a:t>
            </a:r>
            <a:r>
              <a:rPr lang="fa-IR" sz="4000" b="1" dirty="0" smtClean="0">
                <a:cs typeface="B Homa" panose="00000400000000000000" pitchFamily="2" charset="-78"/>
              </a:rPr>
              <a:t> نهایی از طرح پیشنهادی </a:t>
            </a:r>
            <a:r>
              <a:rPr lang="fa-IR" sz="4000" b="1" dirty="0" smtClean="0">
                <a:cs typeface="B Homa" panose="00000400000000000000" pitchFamily="2" charset="-78"/>
              </a:rPr>
              <a:t>با </a:t>
            </a:r>
            <a:r>
              <a:rPr lang="fa-IR" sz="4000" b="1" dirty="0" smtClean="0">
                <a:cs typeface="B Homa" panose="00000400000000000000" pitchFamily="2" charset="-78"/>
              </a:rPr>
              <a:t>در نظر گرفتن مقیاس مورد نظر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مرحله چهارم- آغاز </a:t>
            </a:r>
            <a:r>
              <a:rPr lang="fa-IR" sz="4000" b="1" dirty="0" smtClean="0">
                <a:cs typeface="B Homa" panose="00000400000000000000" pitchFamily="2" charset="-78"/>
              </a:rPr>
              <a:t>فنی سازی </a:t>
            </a:r>
            <a:r>
              <a:rPr lang="fa-IR" sz="4000" b="1" dirty="0" smtClean="0">
                <a:cs typeface="B Homa" panose="00000400000000000000" pitchFamily="2" charset="-78"/>
              </a:rPr>
              <a:t>پلان پیشنهادی(کد </a:t>
            </a:r>
            <a:r>
              <a:rPr lang="fa-IR" sz="4000" b="1" dirty="0" smtClean="0">
                <a:cs typeface="B Homa" panose="00000400000000000000" pitchFamily="2" charset="-78"/>
              </a:rPr>
              <a:t>های ارتفاعی، دیتیل ها و...)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کرکسیون و رفع اشکالات پلان پیشنهادی</a:t>
            </a:r>
            <a:endParaRPr lang="fa-IR" sz="4000" b="1" dirty="0" smtClean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دواز</a:t>
            </a:r>
            <a:r>
              <a:rPr lang="fa-IR" u="sng" dirty="0" smtClean="0">
                <a:cs typeface="B Elham" panose="00000400000000000000" pitchFamily="2" charset="-78"/>
              </a:rPr>
              <a:t>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023895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3408228"/>
            <a:ext cx="10071277" cy="2951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مرحله پنجم- تهیه </a:t>
            </a:r>
            <a:r>
              <a:rPr lang="fa-IR" sz="4000" b="1" dirty="0" smtClean="0">
                <a:cs typeface="B Homa" panose="00000400000000000000" pitchFamily="2" charset="-78"/>
              </a:rPr>
              <a:t>مقاطع طولی و عرضی از </a:t>
            </a:r>
            <a:r>
              <a:rPr lang="fa-IR" sz="4000" b="1" dirty="0" smtClean="0">
                <a:cs typeface="B Homa" panose="00000400000000000000" pitchFamily="2" charset="-78"/>
              </a:rPr>
              <a:t>پلان طرح پیشنهادی با در نظر گرفتن مقیاس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کرکسیون و رفع اشکالات مقاطع</a:t>
            </a:r>
            <a:endParaRPr lang="fa-IR" sz="4000" b="1" dirty="0" smtClean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سیز</a:t>
            </a:r>
            <a:r>
              <a:rPr lang="fa-IR" u="sng" dirty="0" smtClean="0">
                <a:cs typeface="B Elham" panose="00000400000000000000" pitchFamily="2" charset="-78"/>
              </a:rPr>
              <a:t>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487235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3408228"/>
            <a:ext cx="10071277" cy="2951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تهیه دو پلان بزرگنمایی از دو قسمت از </a:t>
            </a:r>
            <a:r>
              <a:rPr lang="fa-IR" sz="4000" b="1" dirty="0" smtClean="0">
                <a:cs typeface="B Homa" panose="00000400000000000000" pitchFamily="2" charset="-78"/>
              </a:rPr>
              <a:t>پلان طرح </a:t>
            </a:r>
            <a:r>
              <a:rPr lang="fa-IR" sz="4000" b="1" dirty="0" smtClean="0">
                <a:cs typeface="B Homa" panose="00000400000000000000" pitchFamily="2" charset="-78"/>
              </a:rPr>
              <a:t>پیشنهادی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کرکسیون و رفع اشکالات پلان</a:t>
            </a:r>
            <a:endParaRPr lang="fa-IR" sz="4000" b="1" dirty="0" smtClean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چهارد</a:t>
            </a:r>
            <a:r>
              <a:rPr lang="fa-IR" u="sng" dirty="0" smtClean="0">
                <a:cs typeface="B Elham" panose="00000400000000000000" pitchFamily="2" charset="-78"/>
              </a:rPr>
              <a:t>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39060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3408228"/>
            <a:ext cx="10071277" cy="2951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سه بعدی سازی پلان پیشنهادی با استفاده از برنامه </a:t>
            </a:r>
            <a:r>
              <a:rPr lang="en-GB" sz="4000" b="1" dirty="0" smtClean="0">
                <a:cs typeface="B Homa" panose="00000400000000000000" pitchFamily="2" charset="-78"/>
              </a:rPr>
              <a:t>Sketch up</a:t>
            </a:r>
            <a:r>
              <a:rPr lang="fa-IR" sz="4000" b="1" dirty="0" smtClean="0">
                <a:cs typeface="B Homa" panose="00000400000000000000" pitchFamily="2" charset="-78"/>
              </a:rPr>
              <a:t>، </a:t>
            </a:r>
            <a:r>
              <a:rPr lang="en-GB" sz="4000" b="1" dirty="0" smtClean="0">
                <a:cs typeface="B Homa" panose="00000400000000000000" pitchFamily="2" charset="-78"/>
              </a:rPr>
              <a:t>3D max</a:t>
            </a:r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و یا سایر برنامه های موجود جهت سه بعدی سازی</a:t>
            </a:r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کرکسیون و رفع اشکالات پلان</a:t>
            </a:r>
            <a:endParaRPr lang="fa-IR" sz="4000" b="1" dirty="0" smtClean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پ</a:t>
            </a:r>
            <a:r>
              <a:rPr lang="fa-IR" u="sng" dirty="0" smtClean="0">
                <a:cs typeface="B Elham" panose="00000400000000000000" pitchFamily="2" charset="-78"/>
              </a:rPr>
              <a:t>انزد</a:t>
            </a:r>
            <a:r>
              <a:rPr lang="fa-IR" u="sng" dirty="0" smtClean="0">
                <a:cs typeface="B Elham" panose="00000400000000000000" pitchFamily="2" charset="-78"/>
              </a:rPr>
              <a:t>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880874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3408228"/>
            <a:ext cx="10071277" cy="2951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شیت بندی و رفع </a:t>
            </a:r>
            <a:r>
              <a:rPr lang="fa-IR" sz="4000" b="1" dirty="0" smtClean="0">
                <a:cs typeface="B Homa" panose="00000400000000000000" pitchFamily="2" charset="-78"/>
              </a:rPr>
              <a:t>اشکالات نهایی پلان </a:t>
            </a:r>
            <a:r>
              <a:rPr lang="fa-IR" sz="4000" b="1" dirty="0" smtClean="0">
                <a:cs typeface="B Homa" panose="00000400000000000000" pitchFamily="2" charset="-78"/>
              </a:rPr>
              <a:t>طرح پیشنهادی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>
                <a:cs typeface="B Elham" panose="00000400000000000000" pitchFamily="2" charset="-78"/>
              </a:rPr>
              <a:t>ش</a:t>
            </a:r>
            <a:r>
              <a:rPr lang="fa-IR" u="sng" dirty="0" smtClean="0">
                <a:cs typeface="B Elham" panose="00000400000000000000" pitchFamily="2" charset="-78"/>
              </a:rPr>
              <a:t>انز</a:t>
            </a:r>
            <a:r>
              <a:rPr lang="fa-IR" u="sng" dirty="0" smtClean="0">
                <a:cs typeface="B Elham" panose="00000400000000000000" pitchFamily="2" charset="-78"/>
              </a:rPr>
              <a:t>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359214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99</TotalTime>
  <Words>639</Words>
  <Application>Microsoft Office PowerPoint</Application>
  <PresentationFormat>Widescreen</PresentationFormat>
  <Paragraphs>71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B Elham</vt:lpstr>
      <vt:lpstr>B Homa</vt:lpstr>
      <vt:lpstr>Century Gothic</vt:lpstr>
      <vt:lpstr>Wingdings 3</vt:lpstr>
      <vt:lpstr>Ion</vt:lpstr>
      <vt:lpstr>بسم الله الرحمان الرحیم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بسم الله الرحمان الرحیم</dc:title>
  <dc:creator>HP</dc:creator>
  <cp:lastModifiedBy>HP</cp:lastModifiedBy>
  <cp:revision>46</cp:revision>
  <dcterms:created xsi:type="dcterms:W3CDTF">2018-12-07T03:42:27Z</dcterms:created>
  <dcterms:modified xsi:type="dcterms:W3CDTF">2018-12-07T05:22:18Z</dcterms:modified>
</cp:coreProperties>
</file>